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activeX/activeX3.xml" ContentType="application/vnd.ms-office.activeX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60"/>
  </p:normalViewPr>
  <p:slideViewPr>
    <p:cSldViewPr>
      <p:cViewPr varScale="1">
        <p:scale>
          <a:sx n="45" d="100"/>
          <a:sy n="45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6.xml"/><Relationship Id="rId7" Type="http://schemas.openxmlformats.org/officeDocument/2006/relationships/slide" Target="../slides/slide11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8.xml"/><Relationship Id="rId11" Type="http://schemas.openxmlformats.org/officeDocument/2006/relationships/slide" Target="../slides/slide13.xml"/><Relationship Id="rId5" Type="http://schemas.openxmlformats.org/officeDocument/2006/relationships/slide" Target="../slides/slide5.xml"/><Relationship Id="rId10" Type="http://schemas.openxmlformats.org/officeDocument/2006/relationships/slide" Target="../slides/slide12.xml"/><Relationship Id="rId4" Type="http://schemas.openxmlformats.org/officeDocument/2006/relationships/slide" Target="../slides/slide7.xml"/><Relationship Id="rId9" Type="http://schemas.openxmlformats.org/officeDocument/2006/relationships/slide" Target="../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463B5-15D5-4BCA-9E7F-10502AD554B4}" type="doc">
      <dgm:prSet loTypeId="urn:microsoft.com/office/officeart/2005/8/layout/hierarchy4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6FFA878-1175-41FF-8313-7FB93FFFF0C8}">
      <dgm:prSet phldrT="[Text]"/>
      <dgm:spPr/>
      <dgm:t>
        <a:bodyPr/>
        <a:lstStyle/>
        <a:p>
          <a:r>
            <a:rPr lang="sr-Latn-CS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Š</a:t>
          </a:r>
          <a:r>
            <a:rPr lang="en-US" dirty="0" err="1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ta</a:t>
          </a:r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 je to</a:t>
          </a:r>
          <a:r>
            <a:rPr lang="sr-Latn-RS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 </a:t>
          </a:r>
          <a:r>
            <a:rPr lang="sr-Latn-CS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č</a:t>
          </a:r>
          <a:r>
            <a:rPr lang="en-US" dirty="0" err="1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okolada</a:t>
          </a:r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?</a:t>
          </a:r>
          <a:endParaRPr lang="en-US" dirty="0">
            <a:solidFill>
              <a:schemeClr val="tx1"/>
            </a:solidFill>
          </a:endParaRPr>
        </a:p>
      </dgm:t>
    </dgm:pt>
    <dgm:pt modelId="{ED6E9CC7-FEE9-40B7-9289-A52AE6ED8DE8}" type="parTrans" cxnId="{454EED5D-9542-499B-A5F8-D01F139EDAFA}">
      <dgm:prSet/>
      <dgm:spPr/>
      <dgm:t>
        <a:bodyPr/>
        <a:lstStyle/>
        <a:p>
          <a:endParaRPr lang="en-US"/>
        </a:p>
      </dgm:t>
    </dgm:pt>
    <dgm:pt modelId="{D9D146E1-2D24-42A7-99C2-02BACA1F8642}" type="sibTrans" cxnId="{454EED5D-9542-499B-A5F8-D01F139EDAFA}">
      <dgm:prSet/>
      <dgm:spPr/>
      <dgm:t>
        <a:bodyPr/>
        <a:lstStyle/>
        <a:p>
          <a:endParaRPr lang="en-US"/>
        </a:p>
      </dgm:t>
    </dgm:pt>
    <dgm:pt modelId="{1DF3B6A5-C256-492F-8C76-3B53D248088A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Istorija</a:t>
          </a:r>
          <a:r>
            <a:rPr lang="en-US" dirty="0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 (</a:t>
          </a:r>
          <a:r>
            <a:rPr lang="en-US" dirty="0" err="1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nastanka</a:t>
          </a:r>
          <a:r>
            <a:rPr lang="en-US" dirty="0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)</a:t>
          </a:r>
          <a:endParaRPr lang="en-US" dirty="0">
            <a:solidFill>
              <a:srgbClr val="FFFF00"/>
            </a:solidFill>
          </a:endParaRPr>
        </a:p>
      </dgm:t>
    </dgm:pt>
    <dgm:pt modelId="{44A5947D-1998-4CDB-BA48-1AA654CA588A}" type="parTrans" cxnId="{F5A34EF9-C4A8-4CAE-A4D2-3B6EF89F82E0}">
      <dgm:prSet/>
      <dgm:spPr/>
      <dgm:t>
        <a:bodyPr/>
        <a:lstStyle/>
        <a:p>
          <a:endParaRPr lang="en-US"/>
        </a:p>
      </dgm:t>
    </dgm:pt>
    <dgm:pt modelId="{8DE297EC-7676-465C-8273-D8DE45F7C7B5}" type="sibTrans" cxnId="{F5A34EF9-C4A8-4CAE-A4D2-3B6EF89F82E0}">
      <dgm:prSet/>
      <dgm:spPr/>
      <dgm:t>
        <a:bodyPr/>
        <a:lstStyle/>
        <a:p>
          <a:endParaRPr lang="en-US"/>
        </a:p>
      </dgm:t>
    </dgm:pt>
    <dgm:pt modelId="{111D4EA0-6B06-49D4-A370-D1443689EA32}">
      <dgm:prSet phldrT="[Text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3" action="ppaction://hlinksldjump"/>
            </a:rPr>
            <a:t>Hemijski</a:t>
          </a:r>
          <a:r>
            <a:rPr lang="en-US" dirty="0" smtClean="0">
              <a:hlinkClick xmlns:r="http://schemas.openxmlformats.org/officeDocument/2006/relationships" r:id="rId3" action="ppaction://hlinksldjump"/>
            </a:rPr>
            <a:t> </a:t>
          </a:r>
          <a:r>
            <a:rPr lang="en-US" dirty="0" err="1" smtClean="0">
              <a:hlinkClick xmlns:r="http://schemas.openxmlformats.org/officeDocument/2006/relationships" r:id="rId3" action="ppaction://hlinksldjump"/>
            </a:rPr>
            <a:t>sastav</a:t>
          </a:r>
          <a:endParaRPr lang="en-US" dirty="0"/>
        </a:p>
      </dgm:t>
    </dgm:pt>
    <dgm:pt modelId="{6816DDCC-C175-4455-BE40-0DEB115C0819}" type="parTrans" cxnId="{82A8B116-ED23-4209-B576-3B29B6886AE5}">
      <dgm:prSet/>
      <dgm:spPr/>
      <dgm:t>
        <a:bodyPr/>
        <a:lstStyle/>
        <a:p>
          <a:endParaRPr lang="en-US"/>
        </a:p>
      </dgm:t>
    </dgm:pt>
    <dgm:pt modelId="{93FB3868-2598-4B95-95FB-E9F2DE09C2F2}" type="sibTrans" cxnId="{82A8B116-ED23-4209-B576-3B29B6886AE5}">
      <dgm:prSet/>
      <dgm:spPr/>
      <dgm:t>
        <a:bodyPr/>
        <a:lstStyle/>
        <a:p>
          <a:endParaRPr lang="en-US"/>
        </a:p>
      </dgm:t>
    </dgm:pt>
    <dgm:pt modelId="{1143D4F9-697F-42BC-9370-D6B47C09FD03}">
      <dgm:prSet phldrT="[Text]"/>
      <dgm:spPr/>
      <dgm:t>
        <a:bodyPr/>
        <a:lstStyle/>
        <a:p>
          <a:r>
            <a:rPr lang="sr-Latn-CS" dirty="0" smtClean="0">
              <a:hlinkClick xmlns:r="http://schemas.openxmlformats.org/officeDocument/2006/relationships" r:id="rId4" action="ppaction://hlinksldjump"/>
            </a:rPr>
            <a:t>Č</a:t>
          </a:r>
          <a:r>
            <a:rPr lang="en-US" dirty="0" err="1" smtClean="0">
              <a:hlinkClick xmlns:r="http://schemas.openxmlformats.org/officeDocument/2006/relationships" r:id="rId4" action="ppaction://hlinksldjump"/>
            </a:rPr>
            <a:t>okolada</a:t>
          </a:r>
          <a:r>
            <a:rPr lang="en-US" dirty="0" smtClean="0">
              <a:hlinkClick xmlns:r="http://schemas.openxmlformats.org/officeDocument/2006/relationships" r:id="rId4" action="ppaction://hlinksldjump"/>
            </a:rPr>
            <a:t> </a:t>
          </a:r>
          <a:r>
            <a:rPr lang="en-US" dirty="0" err="1" smtClean="0">
              <a:hlinkClick xmlns:r="http://schemas.openxmlformats.org/officeDocument/2006/relationships" r:id="rId4" action="ppaction://hlinksldjump"/>
            </a:rPr>
            <a:t>kroz</a:t>
          </a:r>
          <a:r>
            <a:rPr lang="en-US" dirty="0" smtClean="0">
              <a:hlinkClick xmlns:r="http://schemas.openxmlformats.org/officeDocument/2006/relationships" r:id="rId4" action="ppaction://hlinksldjump"/>
            </a:rPr>
            <a:t> </a:t>
          </a:r>
          <a:r>
            <a:rPr lang="en-US" dirty="0" err="1" smtClean="0">
              <a:hlinkClick xmlns:r="http://schemas.openxmlformats.org/officeDocument/2006/relationships" r:id="rId4" action="ppaction://hlinksldjump"/>
            </a:rPr>
            <a:t>medicinu</a:t>
          </a:r>
          <a:endParaRPr lang="en-US" dirty="0"/>
        </a:p>
      </dgm:t>
    </dgm:pt>
    <dgm:pt modelId="{5AD1674A-3F70-4B96-BFBC-83C364ECE309}" type="parTrans" cxnId="{6E627B11-ACCE-4FD7-8647-9EEA2CD9FDFA}">
      <dgm:prSet/>
      <dgm:spPr/>
      <dgm:t>
        <a:bodyPr/>
        <a:lstStyle/>
        <a:p>
          <a:endParaRPr lang="en-US"/>
        </a:p>
      </dgm:t>
    </dgm:pt>
    <dgm:pt modelId="{EE111ECE-E6D9-4A1E-9F7F-8EA1824BBE30}" type="sibTrans" cxnId="{6E627B11-ACCE-4FD7-8647-9EEA2CD9FDFA}">
      <dgm:prSet/>
      <dgm:spPr/>
      <dgm:t>
        <a:bodyPr/>
        <a:lstStyle/>
        <a:p>
          <a:endParaRPr lang="en-US"/>
        </a:p>
      </dgm:t>
    </dgm:pt>
    <dgm:pt modelId="{8B85B099-883D-4A27-89A8-326A9BEEC83F}">
      <dgm:prSet phldrT="[Text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5" action="ppaction://hlinksldjump"/>
            </a:rPr>
            <a:t>Vrste</a:t>
          </a:r>
          <a:endParaRPr lang="en-US" dirty="0"/>
        </a:p>
      </dgm:t>
    </dgm:pt>
    <dgm:pt modelId="{2C72C74A-D500-47E4-ACB2-7644A298749B}" type="parTrans" cxnId="{704B0FF8-DF13-4DC1-936E-144BBCAB6229}">
      <dgm:prSet/>
      <dgm:spPr/>
      <dgm:t>
        <a:bodyPr/>
        <a:lstStyle/>
        <a:p>
          <a:endParaRPr lang="en-US"/>
        </a:p>
      </dgm:t>
    </dgm:pt>
    <dgm:pt modelId="{788169C8-2AB8-4076-B65F-ACA1CA0D3198}" type="sibTrans" cxnId="{704B0FF8-DF13-4DC1-936E-144BBCAB6229}">
      <dgm:prSet/>
      <dgm:spPr/>
      <dgm:t>
        <a:bodyPr/>
        <a:lstStyle/>
        <a:p>
          <a:endParaRPr lang="en-US"/>
        </a:p>
      </dgm:t>
    </dgm:pt>
    <dgm:pt modelId="{842F9732-8628-4FFB-9709-BB7F2D179E56}">
      <dgm:prSet phldrT="[Text]"/>
      <dgm:spPr/>
      <dgm:t>
        <a:bodyPr/>
        <a:lstStyle/>
        <a:p>
          <a:r>
            <a:rPr lang="sr-Latn-CS" dirty="0" smtClean="0">
              <a:hlinkClick xmlns:r="http://schemas.openxmlformats.org/officeDocument/2006/relationships" r:id="rId6" action="ppaction://hlinksldjump"/>
            </a:rPr>
            <a:t>Č</a:t>
          </a:r>
          <a:r>
            <a:rPr lang="en-US" dirty="0" err="1" smtClean="0">
              <a:hlinkClick xmlns:r="http://schemas.openxmlformats.org/officeDocument/2006/relationships" r:id="rId6" action="ppaction://hlinksldjump"/>
            </a:rPr>
            <a:t>okolada</a:t>
          </a:r>
          <a:r>
            <a:rPr lang="en-US" dirty="0" smtClean="0">
              <a:hlinkClick xmlns:r="http://schemas.openxmlformats.org/officeDocument/2006/relationships" r:id="rId6" action="ppaction://hlinksldjump"/>
            </a:rPr>
            <a:t> </a:t>
          </a:r>
          <a:r>
            <a:rPr lang="en-US" dirty="0" err="1" smtClean="0">
              <a:hlinkClick xmlns:r="http://schemas.openxmlformats.org/officeDocument/2006/relationships" r:id="rId6" action="ppaction://hlinksldjump"/>
            </a:rPr>
            <a:t>kroz</a:t>
          </a:r>
          <a:r>
            <a:rPr lang="en-US" dirty="0" smtClean="0">
              <a:hlinkClick xmlns:r="http://schemas.openxmlformats.org/officeDocument/2006/relationships" r:id="rId6" action="ppaction://hlinksldjump"/>
            </a:rPr>
            <a:t> </a:t>
          </a:r>
          <a:r>
            <a:rPr lang="en-US" dirty="0" err="1" smtClean="0">
              <a:hlinkClick xmlns:r="http://schemas.openxmlformats.org/officeDocument/2006/relationships" r:id="rId6" action="ppaction://hlinksldjump"/>
            </a:rPr>
            <a:t>psihologiju</a:t>
          </a:r>
          <a:endParaRPr lang="en-US" dirty="0"/>
        </a:p>
      </dgm:t>
    </dgm:pt>
    <dgm:pt modelId="{9BD99EBE-BEA1-4E18-81C7-2C3359534260}" type="parTrans" cxnId="{76A03D46-771F-4800-B54C-9DB76B5EC339}">
      <dgm:prSet/>
      <dgm:spPr/>
      <dgm:t>
        <a:bodyPr/>
        <a:lstStyle/>
        <a:p>
          <a:endParaRPr lang="en-US"/>
        </a:p>
      </dgm:t>
    </dgm:pt>
    <dgm:pt modelId="{540724CE-2909-4914-A281-8A052194A240}" type="sibTrans" cxnId="{76A03D46-771F-4800-B54C-9DB76B5EC339}">
      <dgm:prSet/>
      <dgm:spPr/>
      <dgm:t>
        <a:bodyPr/>
        <a:lstStyle/>
        <a:p>
          <a:endParaRPr lang="en-US"/>
        </a:p>
      </dgm:t>
    </dgm:pt>
    <dgm:pt modelId="{09194AFE-2E58-44D1-AFC3-E36D7A42EB3F}">
      <dgm:prSet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7" action="ppaction://hlinksldjump"/>
            </a:rPr>
            <a:t>Proizvodnja</a:t>
          </a:r>
          <a:r>
            <a:rPr lang="en-US" dirty="0" smtClean="0">
              <a:hlinkClick xmlns:r="http://schemas.openxmlformats.org/officeDocument/2006/relationships" r:id="rId7" action="ppaction://hlinksldjump"/>
            </a:rPr>
            <a:t> </a:t>
          </a:r>
          <a:r>
            <a:rPr lang="sr-Latn-RS" dirty="0" smtClean="0">
              <a:hlinkClick xmlns:r="http://schemas.openxmlformats.org/officeDocument/2006/relationships" r:id="rId7" action="ppaction://hlinksldjump"/>
            </a:rPr>
            <a:t>čokolade</a:t>
          </a:r>
          <a:endParaRPr lang="en-US" dirty="0"/>
        </a:p>
      </dgm:t>
    </dgm:pt>
    <dgm:pt modelId="{33D71151-D3F6-49A9-9112-5C3BA3F01344}" type="parTrans" cxnId="{260DD9D1-0FCE-4897-8374-202FDED4BBD1}">
      <dgm:prSet/>
      <dgm:spPr/>
      <dgm:t>
        <a:bodyPr/>
        <a:lstStyle/>
        <a:p>
          <a:endParaRPr lang="en-US"/>
        </a:p>
      </dgm:t>
    </dgm:pt>
    <dgm:pt modelId="{0EFEA3F4-0D6A-489A-9CC6-887A70C15231}" type="sibTrans" cxnId="{260DD9D1-0FCE-4897-8374-202FDED4BBD1}">
      <dgm:prSet/>
      <dgm:spPr/>
      <dgm:t>
        <a:bodyPr/>
        <a:lstStyle/>
        <a:p>
          <a:endParaRPr lang="en-US"/>
        </a:p>
      </dgm:t>
    </dgm:pt>
    <dgm:pt modelId="{2BAAF3CB-A36C-4557-A576-965F5DD577F2}">
      <dgm:prSet/>
      <dgm:spPr/>
      <dgm:t>
        <a:bodyPr/>
        <a:lstStyle/>
        <a:p>
          <a:r>
            <a:rPr lang="sr-Latn-CS" dirty="0" smtClean="0">
              <a:hlinkClick xmlns:r="http://schemas.openxmlformats.org/officeDocument/2006/relationships" r:id="rId8" action="ppaction://hlinksldjump"/>
            </a:rPr>
            <a:t>Č</a:t>
          </a:r>
          <a:r>
            <a:rPr lang="en-US" dirty="0" err="1" smtClean="0">
              <a:hlinkClick xmlns:r="http://schemas.openxmlformats.org/officeDocument/2006/relationships" r:id="rId8" action="ppaction://hlinksldjump"/>
            </a:rPr>
            <a:t>okolada</a:t>
          </a:r>
          <a:r>
            <a:rPr lang="en-US" dirty="0" smtClean="0">
              <a:hlinkClick xmlns:r="http://schemas.openxmlformats.org/officeDocument/2006/relationships" r:id="rId8" action="ppaction://hlinksldjump"/>
            </a:rPr>
            <a:t> u </a:t>
          </a:r>
          <a:r>
            <a:rPr lang="en-US" dirty="0" err="1" smtClean="0">
              <a:hlinkClick xmlns:r="http://schemas.openxmlformats.org/officeDocument/2006/relationships" r:id="rId8" action="ppaction://hlinksldjump"/>
            </a:rPr>
            <a:t>kozmetici</a:t>
          </a:r>
          <a:endParaRPr lang="en-US" dirty="0"/>
        </a:p>
      </dgm:t>
    </dgm:pt>
    <dgm:pt modelId="{02E00182-2A18-456D-8072-C2E0BC453099}" type="parTrans" cxnId="{12CEE22C-2BDD-4BDC-9023-CFFF44B22E3E}">
      <dgm:prSet/>
      <dgm:spPr/>
      <dgm:t>
        <a:bodyPr/>
        <a:lstStyle/>
        <a:p>
          <a:endParaRPr lang="en-US"/>
        </a:p>
      </dgm:t>
    </dgm:pt>
    <dgm:pt modelId="{968B82CB-B8EC-460E-8EA6-C2127570485E}" type="sibTrans" cxnId="{12CEE22C-2BDD-4BDC-9023-CFFF44B22E3E}">
      <dgm:prSet/>
      <dgm:spPr/>
      <dgm:t>
        <a:bodyPr/>
        <a:lstStyle/>
        <a:p>
          <a:endParaRPr lang="en-US"/>
        </a:p>
      </dgm:t>
    </dgm:pt>
    <dgm:pt modelId="{34517219-B8DC-4E3B-9637-3CE11DA6F8F6}">
      <dgm:prSet/>
      <dgm:spPr/>
      <dgm:t>
        <a:bodyPr/>
        <a:lstStyle/>
        <a:p>
          <a:r>
            <a:rPr lang="sr-Latn-CS" dirty="0" smtClean="0">
              <a:hlinkClick xmlns:r="http://schemas.openxmlformats.org/officeDocument/2006/relationships" r:id="rId9" action="ppaction://hlinksldjump"/>
            </a:rPr>
            <a:t>Č</a:t>
          </a:r>
          <a:r>
            <a:rPr lang="en-US" dirty="0" err="1" smtClean="0">
              <a:hlinkClick xmlns:r="http://schemas.openxmlformats.org/officeDocument/2006/relationships" r:id="rId9" action="ppaction://hlinksldjump"/>
            </a:rPr>
            <a:t>okolada</a:t>
          </a:r>
          <a:r>
            <a:rPr lang="en-US" dirty="0" smtClean="0">
              <a:hlinkClick xmlns:r="http://schemas.openxmlformats.org/officeDocument/2006/relationships" r:id="rId9" action="ppaction://hlinksldjump"/>
            </a:rPr>
            <a:t> u </a:t>
          </a:r>
          <a:r>
            <a:rPr lang="en-US" dirty="0" err="1" smtClean="0">
              <a:hlinkClick xmlns:r="http://schemas.openxmlformats.org/officeDocument/2006/relationships" r:id="rId9" action="ppaction://hlinksldjump"/>
            </a:rPr>
            <a:t>umetnosti</a:t>
          </a:r>
          <a:endParaRPr lang="en-US" dirty="0"/>
        </a:p>
      </dgm:t>
    </dgm:pt>
    <dgm:pt modelId="{E97DDB2A-13CB-4BC0-A78A-D34E6F416939}" type="parTrans" cxnId="{007A643F-CBAA-42BB-A0BF-EA9D321DB0FD}">
      <dgm:prSet/>
      <dgm:spPr/>
      <dgm:t>
        <a:bodyPr/>
        <a:lstStyle/>
        <a:p>
          <a:endParaRPr lang="en-US"/>
        </a:p>
      </dgm:t>
    </dgm:pt>
    <dgm:pt modelId="{0F0C4E8A-261B-4157-A87C-9B387FDF3B31}" type="sibTrans" cxnId="{007A643F-CBAA-42BB-A0BF-EA9D321DB0FD}">
      <dgm:prSet/>
      <dgm:spPr/>
      <dgm:t>
        <a:bodyPr/>
        <a:lstStyle/>
        <a:p>
          <a:endParaRPr lang="en-US"/>
        </a:p>
      </dgm:t>
    </dgm:pt>
    <dgm:pt modelId="{22B3DFAB-2F85-4138-B772-22D15B626FD9}">
      <dgm:prSet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10" action="ppaction://hlinksldjump"/>
            </a:rPr>
            <a:t>Zanimljivosti</a:t>
          </a:r>
          <a:endParaRPr lang="en-US" dirty="0"/>
        </a:p>
      </dgm:t>
    </dgm:pt>
    <dgm:pt modelId="{F2E480E2-3D66-42B1-9C83-34CCDBF296AE}" type="parTrans" cxnId="{7F763EC4-39AA-4AA6-96FE-B89673EC07DB}">
      <dgm:prSet/>
      <dgm:spPr/>
      <dgm:t>
        <a:bodyPr/>
        <a:lstStyle/>
        <a:p>
          <a:endParaRPr lang="en-US"/>
        </a:p>
      </dgm:t>
    </dgm:pt>
    <dgm:pt modelId="{7C82B806-71B0-4B5A-808D-F3EA71414891}" type="sibTrans" cxnId="{7F763EC4-39AA-4AA6-96FE-B89673EC07DB}">
      <dgm:prSet/>
      <dgm:spPr/>
      <dgm:t>
        <a:bodyPr/>
        <a:lstStyle/>
        <a:p>
          <a:endParaRPr lang="en-US"/>
        </a:p>
      </dgm:t>
    </dgm:pt>
    <dgm:pt modelId="{2A46932E-DDFC-4924-86D1-4C103DC6AF9D}">
      <dgm:prSet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11" action="ppaction://hlinksldjump"/>
            </a:rPr>
            <a:t>Jedan</a:t>
          </a:r>
          <a:r>
            <a:rPr lang="en-US" dirty="0" smtClean="0">
              <a:hlinkClick xmlns:r="http://schemas.openxmlformats.org/officeDocument/2006/relationships" r:id="rId11" action="ppaction://hlinksldjump"/>
            </a:rPr>
            <a:t> </a:t>
          </a:r>
          <a:r>
            <a:rPr lang="en-US" dirty="0" err="1" smtClean="0">
              <a:hlinkClick xmlns:r="http://schemas.openxmlformats.org/officeDocument/2006/relationships" r:id="rId11" action="ppaction://hlinksldjump"/>
            </a:rPr>
            <a:t>dan</a:t>
          </a:r>
          <a:r>
            <a:rPr lang="en-US" dirty="0" smtClean="0">
              <a:hlinkClick xmlns:r="http://schemas.openxmlformats.org/officeDocument/2006/relationships" r:id="rId11" action="ppaction://hlinksldjump"/>
            </a:rPr>
            <a:t> </a:t>
          </a:r>
          <a:r>
            <a:rPr lang="en-US" dirty="0" err="1" smtClean="0">
              <a:hlinkClick xmlns:r="http://schemas.openxmlformats.org/officeDocument/2006/relationships" r:id="rId11" action="ppaction://hlinksldjump"/>
            </a:rPr>
            <a:t>sa</a:t>
          </a:r>
          <a:r>
            <a:rPr lang="en-US" dirty="0" smtClean="0">
              <a:hlinkClick xmlns:r="http://schemas.openxmlformats.org/officeDocument/2006/relationships" r:id="rId11" action="ppaction://hlinksldjump"/>
            </a:rPr>
            <a:t> </a:t>
          </a:r>
          <a:r>
            <a:rPr lang="sr-Latn-CS" dirty="0" smtClean="0">
              <a:hlinkClick xmlns:r="http://schemas.openxmlformats.org/officeDocument/2006/relationships" r:id="rId11" action="ppaction://hlinksldjump"/>
            </a:rPr>
            <a:t>č</a:t>
          </a:r>
          <a:r>
            <a:rPr lang="en-US" dirty="0" err="1" smtClean="0">
              <a:hlinkClick xmlns:r="http://schemas.openxmlformats.org/officeDocument/2006/relationships" r:id="rId11" action="ppaction://hlinksldjump"/>
            </a:rPr>
            <a:t>okoladom</a:t>
          </a:r>
          <a:endParaRPr lang="en-US" dirty="0"/>
        </a:p>
      </dgm:t>
    </dgm:pt>
    <dgm:pt modelId="{CE2A2F0D-B5E4-4194-94CB-9894705E6DFC}" type="parTrans" cxnId="{F207B7CD-2887-4104-A10A-0E0A7B4E1BFC}">
      <dgm:prSet/>
      <dgm:spPr/>
      <dgm:t>
        <a:bodyPr/>
        <a:lstStyle/>
        <a:p>
          <a:endParaRPr lang="en-US"/>
        </a:p>
      </dgm:t>
    </dgm:pt>
    <dgm:pt modelId="{143BA96F-6AA7-4549-B377-272A2C42FDC0}" type="sibTrans" cxnId="{F207B7CD-2887-4104-A10A-0E0A7B4E1BFC}">
      <dgm:prSet/>
      <dgm:spPr/>
      <dgm:t>
        <a:bodyPr/>
        <a:lstStyle/>
        <a:p>
          <a:endParaRPr lang="en-US"/>
        </a:p>
      </dgm:t>
    </dgm:pt>
    <dgm:pt modelId="{E8B808B1-81E9-44ED-84C7-7DAE2970DD1A}" type="pres">
      <dgm:prSet presAssocID="{E27463B5-15D5-4BCA-9E7F-10502AD554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5B3FE3-7201-46A6-8ECB-A4C08F938A4E}" type="pres">
      <dgm:prSet presAssocID="{66FFA878-1175-41FF-8313-7FB93FFFF0C8}" presName="vertOne" presStyleCnt="0"/>
      <dgm:spPr/>
    </dgm:pt>
    <dgm:pt modelId="{11515B61-41A4-4DE5-9BF7-E3AD87AFD5FF}" type="pres">
      <dgm:prSet presAssocID="{66FFA878-1175-41FF-8313-7FB93FFFF0C8}" presName="txOne" presStyleLbl="node0" presStyleIdx="0" presStyleCnt="1" custLinFactNeighborX="890" custLinFactNeighborY="-34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04165-8AC4-40BB-BAAB-EB98BDC30C7A}" type="pres">
      <dgm:prSet presAssocID="{66FFA878-1175-41FF-8313-7FB93FFFF0C8}" presName="parTransOne" presStyleCnt="0"/>
      <dgm:spPr/>
    </dgm:pt>
    <dgm:pt modelId="{D7532249-2441-4B77-BA88-F3AF1252E11B}" type="pres">
      <dgm:prSet presAssocID="{66FFA878-1175-41FF-8313-7FB93FFFF0C8}" presName="horzOne" presStyleCnt="0"/>
      <dgm:spPr/>
    </dgm:pt>
    <dgm:pt modelId="{95C9E7E5-D768-4E15-8CEA-FC20035D5D83}" type="pres">
      <dgm:prSet presAssocID="{1DF3B6A5-C256-492F-8C76-3B53D248088A}" presName="vertTwo" presStyleCnt="0"/>
      <dgm:spPr/>
    </dgm:pt>
    <dgm:pt modelId="{4D2444D8-8DB9-4F08-99C9-6E940C2A4C3E}" type="pres">
      <dgm:prSet presAssocID="{1DF3B6A5-C256-492F-8C76-3B53D248088A}" presName="txTwo" presStyleLbl="node2" presStyleIdx="0" presStyleCnt="2" custLinFactNeighborX="-1397" custLinFactNeighborY="-22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AA4DFD-8006-4451-9652-7B0872A83416}" type="pres">
      <dgm:prSet presAssocID="{1DF3B6A5-C256-492F-8C76-3B53D248088A}" presName="parTransTwo" presStyleCnt="0"/>
      <dgm:spPr/>
    </dgm:pt>
    <dgm:pt modelId="{2B44C61A-EDF0-4975-9C7E-749D0A06A63E}" type="pres">
      <dgm:prSet presAssocID="{1DF3B6A5-C256-492F-8C76-3B53D248088A}" presName="horzTwo" presStyleCnt="0"/>
      <dgm:spPr/>
    </dgm:pt>
    <dgm:pt modelId="{DDEE50EC-C93F-4964-9F32-2F00683989E7}" type="pres">
      <dgm:prSet presAssocID="{111D4EA0-6B06-49D4-A370-D1443689EA32}" presName="vertThree" presStyleCnt="0"/>
      <dgm:spPr/>
    </dgm:pt>
    <dgm:pt modelId="{8381595B-F781-4103-8B48-7F0870F5C9BA}" type="pres">
      <dgm:prSet presAssocID="{111D4EA0-6B06-49D4-A370-D1443689EA3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B408B8-3445-4AD3-869E-7505CB6BF806}" type="pres">
      <dgm:prSet presAssocID="{111D4EA0-6B06-49D4-A370-D1443689EA32}" presName="parTransThree" presStyleCnt="0"/>
      <dgm:spPr/>
    </dgm:pt>
    <dgm:pt modelId="{10E109FD-97EF-4120-A9FC-3D8A7D7A2859}" type="pres">
      <dgm:prSet presAssocID="{111D4EA0-6B06-49D4-A370-D1443689EA32}" presName="horzThree" presStyleCnt="0"/>
      <dgm:spPr/>
    </dgm:pt>
    <dgm:pt modelId="{59001A96-0141-4AC4-BA02-864CA5CE3209}" type="pres">
      <dgm:prSet presAssocID="{2BAAF3CB-A36C-4557-A576-965F5DD577F2}" presName="vertFour" presStyleCnt="0">
        <dgm:presLayoutVars>
          <dgm:chPref val="3"/>
        </dgm:presLayoutVars>
      </dgm:prSet>
      <dgm:spPr/>
    </dgm:pt>
    <dgm:pt modelId="{A288B9CD-F395-4520-8B52-0AEC08C15EA5}" type="pres">
      <dgm:prSet presAssocID="{2BAAF3CB-A36C-4557-A576-965F5DD577F2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DE13F7-F1C2-4D79-91F3-1F44F6894836}" type="pres">
      <dgm:prSet presAssocID="{2BAAF3CB-A36C-4557-A576-965F5DD577F2}" presName="parTransFour" presStyleCnt="0"/>
      <dgm:spPr/>
    </dgm:pt>
    <dgm:pt modelId="{7555BF25-1A97-4FD3-A695-1DE32D4A7EA0}" type="pres">
      <dgm:prSet presAssocID="{2BAAF3CB-A36C-4557-A576-965F5DD577F2}" presName="horzFour" presStyleCnt="0"/>
      <dgm:spPr/>
    </dgm:pt>
    <dgm:pt modelId="{354191FD-04A3-43CB-A008-7D7E1454DB63}" type="pres">
      <dgm:prSet presAssocID="{22B3DFAB-2F85-4138-B772-22D15B626FD9}" presName="vertFour" presStyleCnt="0">
        <dgm:presLayoutVars>
          <dgm:chPref val="3"/>
        </dgm:presLayoutVars>
      </dgm:prSet>
      <dgm:spPr/>
    </dgm:pt>
    <dgm:pt modelId="{162A5654-9B4B-46DC-AD91-10AA4C7E21F9}" type="pres">
      <dgm:prSet presAssocID="{22B3DFAB-2F85-4138-B772-22D15B626FD9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0F3B2-1DDA-452E-9B6E-04846131604B}" type="pres">
      <dgm:prSet presAssocID="{22B3DFAB-2F85-4138-B772-22D15B626FD9}" presName="horzFour" presStyleCnt="0"/>
      <dgm:spPr/>
    </dgm:pt>
    <dgm:pt modelId="{374686A4-6B61-4A8A-8F68-5004E73133FE}" type="pres">
      <dgm:prSet presAssocID="{93FB3868-2598-4B95-95FB-E9F2DE09C2F2}" presName="sibSpaceThree" presStyleCnt="0"/>
      <dgm:spPr/>
    </dgm:pt>
    <dgm:pt modelId="{84F34276-6750-45AA-9358-B48D4FB11000}" type="pres">
      <dgm:prSet presAssocID="{1143D4F9-697F-42BC-9370-D6B47C09FD03}" presName="vertThree" presStyleCnt="0"/>
      <dgm:spPr/>
    </dgm:pt>
    <dgm:pt modelId="{9125749A-4B07-4838-9884-A7FF80AFC984}" type="pres">
      <dgm:prSet presAssocID="{1143D4F9-697F-42BC-9370-D6B47C09FD0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D8EE4F-CBEF-4362-8202-89C08CCEDF28}" type="pres">
      <dgm:prSet presAssocID="{1143D4F9-697F-42BC-9370-D6B47C09FD03}" presName="parTransThree" presStyleCnt="0"/>
      <dgm:spPr/>
    </dgm:pt>
    <dgm:pt modelId="{042DCE2E-B061-4E5B-BDC7-FF93F59BA948}" type="pres">
      <dgm:prSet presAssocID="{1143D4F9-697F-42BC-9370-D6B47C09FD03}" presName="horzThree" presStyleCnt="0"/>
      <dgm:spPr/>
    </dgm:pt>
    <dgm:pt modelId="{650EB9C4-AB7D-4D0C-9A48-410E8704678E}" type="pres">
      <dgm:prSet presAssocID="{34517219-B8DC-4E3B-9637-3CE11DA6F8F6}" presName="vertFour" presStyleCnt="0">
        <dgm:presLayoutVars>
          <dgm:chPref val="3"/>
        </dgm:presLayoutVars>
      </dgm:prSet>
      <dgm:spPr/>
    </dgm:pt>
    <dgm:pt modelId="{4AE86121-29B3-4BE8-8CC1-C59E097E7B99}" type="pres">
      <dgm:prSet presAssocID="{34517219-B8DC-4E3B-9637-3CE11DA6F8F6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1DF25B-B37B-487A-B87E-7B58E5FCB2B2}" type="pres">
      <dgm:prSet presAssocID="{34517219-B8DC-4E3B-9637-3CE11DA6F8F6}" presName="horzFour" presStyleCnt="0"/>
      <dgm:spPr/>
    </dgm:pt>
    <dgm:pt modelId="{3B262CAD-F90B-4B2C-AD00-DC49C1B8EC77}" type="pres">
      <dgm:prSet presAssocID="{8DE297EC-7676-465C-8273-D8DE45F7C7B5}" presName="sibSpaceTwo" presStyleCnt="0"/>
      <dgm:spPr/>
    </dgm:pt>
    <dgm:pt modelId="{6E6014F8-2092-448A-BBC2-21A2829B4E0B}" type="pres">
      <dgm:prSet presAssocID="{8B85B099-883D-4A27-89A8-326A9BEEC83F}" presName="vertTwo" presStyleCnt="0"/>
      <dgm:spPr/>
    </dgm:pt>
    <dgm:pt modelId="{DA47EE1D-3824-4E73-80F0-CB948D2B6498}" type="pres">
      <dgm:prSet presAssocID="{8B85B099-883D-4A27-89A8-326A9BEEC83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F5BCC2-66CA-4C8B-8EE6-C042E8FA796E}" type="pres">
      <dgm:prSet presAssocID="{8B85B099-883D-4A27-89A8-326A9BEEC83F}" presName="parTransTwo" presStyleCnt="0"/>
      <dgm:spPr/>
    </dgm:pt>
    <dgm:pt modelId="{828FAFA5-D435-475C-B787-E742FA837C51}" type="pres">
      <dgm:prSet presAssocID="{8B85B099-883D-4A27-89A8-326A9BEEC83F}" presName="horzTwo" presStyleCnt="0"/>
      <dgm:spPr/>
    </dgm:pt>
    <dgm:pt modelId="{FF6E3EE4-3AA9-4A2B-8A6E-898CAF7B8AE1}" type="pres">
      <dgm:prSet presAssocID="{842F9732-8628-4FFB-9709-BB7F2D179E56}" presName="vertThree" presStyleCnt="0"/>
      <dgm:spPr/>
    </dgm:pt>
    <dgm:pt modelId="{C5BAA1CC-D816-4B62-903E-40BD743D7AF8}" type="pres">
      <dgm:prSet presAssocID="{842F9732-8628-4FFB-9709-BB7F2D179E5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0D4454-B2CF-426D-B921-206CDB140821}" type="pres">
      <dgm:prSet presAssocID="{842F9732-8628-4FFB-9709-BB7F2D179E56}" presName="parTransThree" presStyleCnt="0"/>
      <dgm:spPr/>
    </dgm:pt>
    <dgm:pt modelId="{16A50A0F-6906-471B-9EC6-317C9A1A58C4}" type="pres">
      <dgm:prSet presAssocID="{842F9732-8628-4FFB-9709-BB7F2D179E56}" presName="horzThree" presStyleCnt="0"/>
      <dgm:spPr/>
    </dgm:pt>
    <dgm:pt modelId="{311C8D12-4736-4F0D-BDBB-917762B8FC9B}" type="pres">
      <dgm:prSet presAssocID="{09194AFE-2E58-44D1-AFC3-E36D7A42EB3F}" presName="vertFour" presStyleCnt="0">
        <dgm:presLayoutVars>
          <dgm:chPref val="3"/>
        </dgm:presLayoutVars>
      </dgm:prSet>
      <dgm:spPr/>
    </dgm:pt>
    <dgm:pt modelId="{CBC979E3-2BF3-44D5-B4D9-FF8528F52335}" type="pres">
      <dgm:prSet presAssocID="{09194AFE-2E58-44D1-AFC3-E36D7A42EB3F}" presName="txFour" presStyleLbl="node4" presStyleIdx="3" presStyleCnt="5" custLinFactNeighborX="1580" custLinFactNeighborY="-1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6190E1-11B5-4FC7-ADBB-53041B7A2644}" type="pres">
      <dgm:prSet presAssocID="{09194AFE-2E58-44D1-AFC3-E36D7A42EB3F}" presName="parTransFour" presStyleCnt="0"/>
      <dgm:spPr/>
    </dgm:pt>
    <dgm:pt modelId="{99D350FA-BE5F-4D73-ADCF-04258CDB1C9F}" type="pres">
      <dgm:prSet presAssocID="{09194AFE-2E58-44D1-AFC3-E36D7A42EB3F}" presName="horzFour" presStyleCnt="0"/>
      <dgm:spPr/>
    </dgm:pt>
    <dgm:pt modelId="{644F49BB-269D-41F5-9482-BE573584D05E}" type="pres">
      <dgm:prSet presAssocID="{2A46932E-DDFC-4924-86D1-4C103DC6AF9D}" presName="vertFour" presStyleCnt="0">
        <dgm:presLayoutVars>
          <dgm:chPref val="3"/>
        </dgm:presLayoutVars>
      </dgm:prSet>
      <dgm:spPr/>
    </dgm:pt>
    <dgm:pt modelId="{4A538F65-5B08-486C-9C6D-5DD0DD32224D}" type="pres">
      <dgm:prSet presAssocID="{2A46932E-DDFC-4924-86D1-4C103DC6AF9D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8ACACB-35A2-4E57-8925-98FDE48AA386}" type="pres">
      <dgm:prSet presAssocID="{2A46932E-DDFC-4924-86D1-4C103DC6AF9D}" presName="horzFour" presStyleCnt="0"/>
      <dgm:spPr/>
    </dgm:pt>
  </dgm:ptLst>
  <dgm:cxnLst>
    <dgm:cxn modelId="{12CEE22C-2BDD-4BDC-9023-CFFF44B22E3E}" srcId="{111D4EA0-6B06-49D4-A370-D1443689EA32}" destId="{2BAAF3CB-A36C-4557-A576-965F5DD577F2}" srcOrd="0" destOrd="0" parTransId="{02E00182-2A18-456D-8072-C2E0BC453099}" sibTransId="{968B82CB-B8EC-460E-8EA6-C2127570485E}"/>
    <dgm:cxn modelId="{7F763EC4-39AA-4AA6-96FE-B89673EC07DB}" srcId="{2BAAF3CB-A36C-4557-A576-965F5DD577F2}" destId="{22B3DFAB-2F85-4138-B772-22D15B626FD9}" srcOrd="0" destOrd="0" parTransId="{F2E480E2-3D66-42B1-9C83-34CCDBF296AE}" sibTransId="{7C82B806-71B0-4B5A-808D-F3EA71414891}"/>
    <dgm:cxn modelId="{9DB539F7-C216-433F-BF90-0908BFFE6D14}" type="presOf" srcId="{111D4EA0-6B06-49D4-A370-D1443689EA32}" destId="{8381595B-F781-4103-8B48-7F0870F5C9BA}" srcOrd="0" destOrd="0" presId="urn:microsoft.com/office/officeart/2005/8/layout/hierarchy4"/>
    <dgm:cxn modelId="{5E0CD8EC-670D-4CC4-9161-30EEC379AB7F}" type="presOf" srcId="{8B85B099-883D-4A27-89A8-326A9BEEC83F}" destId="{DA47EE1D-3824-4E73-80F0-CB948D2B6498}" srcOrd="0" destOrd="0" presId="urn:microsoft.com/office/officeart/2005/8/layout/hierarchy4"/>
    <dgm:cxn modelId="{6E627B11-ACCE-4FD7-8647-9EEA2CD9FDFA}" srcId="{1DF3B6A5-C256-492F-8C76-3B53D248088A}" destId="{1143D4F9-697F-42BC-9370-D6B47C09FD03}" srcOrd="1" destOrd="0" parTransId="{5AD1674A-3F70-4B96-BFBC-83C364ECE309}" sibTransId="{EE111ECE-E6D9-4A1E-9F7F-8EA1824BBE30}"/>
    <dgm:cxn modelId="{26F20369-7694-4D90-9BFE-C945DB7121E6}" type="presOf" srcId="{09194AFE-2E58-44D1-AFC3-E36D7A42EB3F}" destId="{CBC979E3-2BF3-44D5-B4D9-FF8528F52335}" srcOrd="0" destOrd="0" presId="urn:microsoft.com/office/officeart/2005/8/layout/hierarchy4"/>
    <dgm:cxn modelId="{4095538B-19B1-46EF-98F0-8E7A85655BFB}" type="presOf" srcId="{E27463B5-15D5-4BCA-9E7F-10502AD554B4}" destId="{E8B808B1-81E9-44ED-84C7-7DAE2970DD1A}" srcOrd="0" destOrd="0" presId="urn:microsoft.com/office/officeart/2005/8/layout/hierarchy4"/>
    <dgm:cxn modelId="{0CD3E10A-DB4D-42A4-BDB0-A99362BA6C51}" type="presOf" srcId="{66FFA878-1175-41FF-8313-7FB93FFFF0C8}" destId="{11515B61-41A4-4DE5-9BF7-E3AD87AFD5FF}" srcOrd="0" destOrd="0" presId="urn:microsoft.com/office/officeart/2005/8/layout/hierarchy4"/>
    <dgm:cxn modelId="{F5A34EF9-C4A8-4CAE-A4D2-3B6EF89F82E0}" srcId="{66FFA878-1175-41FF-8313-7FB93FFFF0C8}" destId="{1DF3B6A5-C256-492F-8C76-3B53D248088A}" srcOrd="0" destOrd="0" parTransId="{44A5947D-1998-4CDB-BA48-1AA654CA588A}" sibTransId="{8DE297EC-7676-465C-8273-D8DE45F7C7B5}"/>
    <dgm:cxn modelId="{007A643F-CBAA-42BB-A0BF-EA9D321DB0FD}" srcId="{1143D4F9-697F-42BC-9370-D6B47C09FD03}" destId="{34517219-B8DC-4E3B-9637-3CE11DA6F8F6}" srcOrd="0" destOrd="0" parTransId="{E97DDB2A-13CB-4BC0-A78A-D34E6F416939}" sibTransId="{0F0C4E8A-261B-4157-A87C-9B387FDF3B31}"/>
    <dgm:cxn modelId="{0F376A60-6A3C-44AB-82A0-84DF36B7C15E}" type="presOf" srcId="{2BAAF3CB-A36C-4557-A576-965F5DD577F2}" destId="{A288B9CD-F395-4520-8B52-0AEC08C15EA5}" srcOrd="0" destOrd="0" presId="urn:microsoft.com/office/officeart/2005/8/layout/hierarchy4"/>
    <dgm:cxn modelId="{454EED5D-9542-499B-A5F8-D01F139EDAFA}" srcId="{E27463B5-15D5-4BCA-9E7F-10502AD554B4}" destId="{66FFA878-1175-41FF-8313-7FB93FFFF0C8}" srcOrd="0" destOrd="0" parTransId="{ED6E9CC7-FEE9-40B7-9289-A52AE6ED8DE8}" sibTransId="{D9D146E1-2D24-42A7-99C2-02BACA1F8642}"/>
    <dgm:cxn modelId="{64D0E4E4-C813-443A-94B7-86B17BC439EC}" type="presOf" srcId="{34517219-B8DC-4E3B-9637-3CE11DA6F8F6}" destId="{4AE86121-29B3-4BE8-8CC1-C59E097E7B99}" srcOrd="0" destOrd="0" presId="urn:microsoft.com/office/officeart/2005/8/layout/hierarchy4"/>
    <dgm:cxn modelId="{82A8B116-ED23-4209-B576-3B29B6886AE5}" srcId="{1DF3B6A5-C256-492F-8C76-3B53D248088A}" destId="{111D4EA0-6B06-49D4-A370-D1443689EA32}" srcOrd="0" destOrd="0" parTransId="{6816DDCC-C175-4455-BE40-0DEB115C0819}" sibTransId="{93FB3868-2598-4B95-95FB-E9F2DE09C2F2}"/>
    <dgm:cxn modelId="{260DD9D1-0FCE-4897-8374-202FDED4BBD1}" srcId="{842F9732-8628-4FFB-9709-BB7F2D179E56}" destId="{09194AFE-2E58-44D1-AFC3-E36D7A42EB3F}" srcOrd="0" destOrd="0" parTransId="{33D71151-D3F6-49A9-9112-5C3BA3F01344}" sibTransId="{0EFEA3F4-0D6A-489A-9CC6-887A70C15231}"/>
    <dgm:cxn modelId="{704B0FF8-DF13-4DC1-936E-144BBCAB6229}" srcId="{66FFA878-1175-41FF-8313-7FB93FFFF0C8}" destId="{8B85B099-883D-4A27-89A8-326A9BEEC83F}" srcOrd="1" destOrd="0" parTransId="{2C72C74A-D500-47E4-ACB2-7644A298749B}" sibTransId="{788169C8-2AB8-4076-B65F-ACA1CA0D3198}"/>
    <dgm:cxn modelId="{08695FC2-D3FC-470F-BA02-06E6A6D2E5AB}" type="presOf" srcId="{2A46932E-DDFC-4924-86D1-4C103DC6AF9D}" destId="{4A538F65-5B08-486C-9C6D-5DD0DD32224D}" srcOrd="0" destOrd="0" presId="urn:microsoft.com/office/officeart/2005/8/layout/hierarchy4"/>
    <dgm:cxn modelId="{F207B7CD-2887-4104-A10A-0E0A7B4E1BFC}" srcId="{09194AFE-2E58-44D1-AFC3-E36D7A42EB3F}" destId="{2A46932E-DDFC-4924-86D1-4C103DC6AF9D}" srcOrd="0" destOrd="0" parTransId="{CE2A2F0D-B5E4-4194-94CB-9894705E6DFC}" sibTransId="{143BA96F-6AA7-4549-B377-272A2C42FDC0}"/>
    <dgm:cxn modelId="{12258F27-87E2-497B-8397-A8F813E86699}" type="presOf" srcId="{842F9732-8628-4FFB-9709-BB7F2D179E56}" destId="{C5BAA1CC-D816-4B62-903E-40BD743D7AF8}" srcOrd="0" destOrd="0" presId="urn:microsoft.com/office/officeart/2005/8/layout/hierarchy4"/>
    <dgm:cxn modelId="{76A03D46-771F-4800-B54C-9DB76B5EC339}" srcId="{8B85B099-883D-4A27-89A8-326A9BEEC83F}" destId="{842F9732-8628-4FFB-9709-BB7F2D179E56}" srcOrd="0" destOrd="0" parTransId="{9BD99EBE-BEA1-4E18-81C7-2C3359534260}" sibTransId="{540724CE-2909-4914-A281-8A052194A240}"/>
    <dgm:cxn modelId="{3A5608FA-729C-4B7E-AE34-605270F24146}" type="presOf" srcId="{1DF3B6A5-C256-492F-8C76-3B53D248088A}" destId="{4D2444D8-8DB9-4F08-99C9-6E940C2A4C3E}" srcOrd="0" destOrd="0" presId="urn:microsoft.com/office/officeart/2005/8/layout/hierarchy4"/>
    <dgm:cxn modelId="{E59A8627-4CED-4199-BB01-325623BF4CC1}" type="presOf" srcId="{22B3DFAB-2F85-4138-B772-22D15B626FD9}" destId="{162A5654-9B4B-46DC-AD91-10AA4C7E21F9}" srcOrd="0" destOrd="0" presId="urn:microsoft.com/office/officeart/2005/8/layout/hierarchy4"/>
    <dgm:cxn modelId="{2ABD3D9E-5A40-4BB5-88F2-32AD4958F33D}" type="presOf" srcId="{1143D4F9-697F-42BC-9370-D6B47C09FD03}" destId="{9125749A-4B07-4838-9884-A7FF80AFC984}" srcOrd="0" destOrd="0" presId="urn:microsoft.com/office/officeart/2005/8/layout/hierarchy4"/>
    <dgm:cxn modelId="{D613EA28-4D6D-4CE2-83FE-EAA6385630BB}" type="presParOf" srcId="{E8B808B1-81E9-44ED-84C7-7DAE2970DD1A}" destId="{6F5B3FE3-7201-46A6-8ECB-A4C08F938A4E}" srcOrd="0" destOrd="0" presId="urn:microsoft.com/office/officeart/2005/8/layout/hierarchy4"/>
    <dgm:cxn modelId="{60164B70-D779-4846-AF89-E76C93A43FDD}" type="presParOf" srcId="{6F5B3FE3-7201-46A6-8ECB-A4C08F938A4E}" destId="{11515B61-41A4-4DE5-9BF7-E3AD87AFD5FF}" srcOrd="0" destOrd="0" presId="urn:microsoft.com/office/officeart/2005/8/layout/hierarchy4"/>
    <dgm:cxn modelId="{C26D0A22-B9E0-4131-8D93-43CFEF91E727}" type="presParOf" srcId="{6F5B3FE3-7201-46A6-8ECB-A4C08F938A4E}" destId="{09304165-8AC4-40BB-BAAB-EB98BDC30C7A}" srcOrd="1" destOrd="0" presId="urn:microsoft.com/office/officeart/2005/8/layout/hierarchy4"/>
    <dgm:cxn modelId="{670C4609-6DEE-4124-9904-BD836B67D145}" type="presParOf" srcId="{6F5B3FE3-7201-46A6-8ECB-A4C08F938A4E}" destId="{D7532249-2441-4B77-BA88-F3AF1252E11B}" srcOrd="2" destOrd="0" presId="urn:microsoft.com/office/officeart/2005/8/layout/hierarchy4"/>
    <dgm:cxn modelId="{52BCE3AD-6B5C-468D-AEEF-8BA7E073A18E}" type="presParOf" srcId="{D7532249-2441-4B77-BA88-F3AF1252E11B}" destId="{95C9E7E5-D768-4E15-8CEA-FC20035D5D83}" srcOrd="0" destOrd="0" presId="urn:microsoft.com/office/officeart/2005/8/layout/hierarchy4"/>
    <dgm:cxn modelId="{364FD4E0-EE7D-458A-B314-6AF5F6E2E421}" type="presParOf" srcId="{95C9E7E5-D768-4E15-8CEA-FC20035D5D83}" destId="{4D2444D8-8DB9-4F08-99C9-6E940C2A4C3E}" srcOrd="0" destOrd="0" presId="urn:microsoft.com/office/officeart/2005/8/layout/hierarchy4"/>
    <dgm:cxn modelId="{B7266395-BAE3-4D84-BFD0-467035F8BAB4}" type="presParOf" srcId="{95C9E7E5-D768-4E15-8CEA-FC20035D5D83}" destId="{79AA4DFD-8006-4451-9652-7B0872A83416}" srcOrd="1" destOrd="0" presId="urn:microsoft.com/office/officeart/2005/8/layout/hierarchy4"/>
    <dgm:cxn modelId="{3BE5FBCD-8989-4145-974D-D2AB9C9F9693}" type="presParOf" srcId="{95C9E7E5-D768-4E15-8CEA-FC20035D5D83}" destId="{2B44C61A-EDF0-4975-9C7E-749D0A06A63E}" srcOrd="2" destOrd="0" presId="urn:microsoft.com/office/officeart/2005/8/layout/hierarchy4"/>
    <dgm:cxn modelId="{6AB98BCD-AEC7-4302-8DA7-71648002AAA2}" type="presParOf" srcId="{2B44C61A-EDF0-4975-9C7E-749D0A06A63E}" destId="{DDEE50EC-C93F-4964-9F32-2F00683989E7}" srcOrd="0" destOrd="0" presId="urn:microsoft.com/office/officeart/2005/8/layout/hierarchy4"/>
    <dgm:cxn modelId="{69CFF7FF-5FF6-4253-8671-2C6DCD9CB0DA}" type="presParOf" srcId="{DDEE50EC-C93F-4964-9F32-2F00683989E7}" destId="{8381595B-F781-4103-8B48-7F0870F5C9BA}" srcOrd="0" destOrd="0" presId="urn:microsoft.com/office/officeart/2005/8/layout/hierarchy4"/>
    <dgm:cxn modelId="{88BA728E-6B29-424F-902D-FE0192BA654F}" type="presParOf" srcId="{DDEE50EC-C93F-4964-9F32-2F00683989E7}" destId="{ACB408B8-3445-4AD3-869E-7505CB6BF806}" srcOrd="1" destOrd="0" presId="urn:microsoft.com/office/officeart/2005/8/layout/hierarchy4"/>
    <dgm:cxn modelId="{F6B8F3CA-9F3F-4C9C-9D4D-3CBB9A9DD328}" type="presParOf" srcId="{DDEE50EC-C93F-4964-9F32-2F00683989E7}" destId="{10E109FD-97EF-4120-A9FC-3D8A7D7A2859}" srcOrd="2" destOrd="0" presId="urn:microsoft.com/office/officeart/2005/8/layout/hierarchy4"/>
    <dgm:cxn modelId="{3FE2C724-A9C7-4592-A1CA-42EF149F25D2}" type="presParOf" srcId="{10E109FD-97EF-4120-A9FC-3D8A7D7A2859}" destId="{59001A96-0141-4AC4-BA02-864CA5CE3209}" srcOrd="0" destOrd="0" presId="urn:microsoft.com/office/officeart/2005/8/layout/hierarchy4"/>
    <dgm:cxn modelId="{D83A9952-BE7A-45BC-9D07-4F785FFA7CBB}" type="presParOf" srcId="{59001A96-0141-4AC4-BA02-864CA5CE3209}" destId="{A288B9CD-F395-4520-8B52-0AEC08C15EA5}" srcOrd="0" destOrd="0" presId="urn:microsoft.com/office/officeart/2005/8/layout/hierarchy4"/>
    <dgm:cxn modelId="{73067081-0014-423D-87D3-C327BBAFF670}" type="presParOf" srcId="{59001A96-0141-4AC4-BA02-864CA5CE3209}" destId="{BEDE13F7-F1C2-4D79-91F3-1F44F6894836}" srcOrd="1" destOrd="0" presId="urn:microsoft.com/office/officeart/2005/8/layout/hierarchy4"/>
    <dgm:cxn modelId="{D0074CE2-C09C-4F7D-8674-A41BFE970EBC}" type="presParOf" srcId="{59001A96-0141-4AC4-BA02-864CA5CE3209}" destId="{7555BF25-1A97-4FD3-A695-1DE32D4A7EA0}" srcOrd="2" destOrd="0" presId="urn:microsoft.com/office/officeart/2005/8/layout/hierarchy4"/>
    <dgm:cxn modelId="{BC7C1035-7E6C-40FA-9C0B-9A2290B00BEC}" type="presParOf" srcId="{7555BF25-1A97-4FD3-A695-1DE32D4A7EA0}" destId="{354191FD-04A3-43CB-A008-7D7E1454DB63}" srcOrd="0" destOrd="0" presId="urn:microsoft.com/office/officeart/2005/8/layout/hierarchy4"/>
    <dgm:cxn modelId="{2897407B-1625-47FA-A1DD-F27890DE4B4D}" type="presParOf" srcId="{354191FD-04A3-43CB-A008-7D7E1454DB63}" destId="{162A5654-9B4B-46DC-AD91-10AA4C7E21F9}" srcOrd="0" destOrd="0" presId="urn:microsoft.com/office/officeart/2005/8/layout/hierarchy4"/>
    <dgm:cxn modelId="{0EE09C27-B008-414D-B562-E0CEFD0227EF}" type="presParOf" srcId="{354191FD-04A3-43CB-A008-7D7E1454DB63}" destId="{3940F3B2-1DDA-452E-9B6E-04846131604B}" srcOrd="1" destOrd="0" presId="urn:microsoft.com/office/officeart/2005/8/layout/hierarchy4"/>
    <dgm:cxn modelId="{BB97379B-7F10-4B90-8EE7-938F13AB42B8}" type="presParOf" srcId="{2B44C61A-EDF0-4975-9C7E-749D0A06A63E}" destId="{374686A4-6B61-4A8A-8F68-5004E73133FE}" srcOrd="1" destOrd="0" presId="urn:microsoft.com/office/officeart/2005/8/layout/hierarchy4"/>
    <dgm:cxn modelId="{08C8B76C-DB8D-4A59-B092-9586C18DE78C}" type="presParOf" srcId="{2B44C61A-EDF0-4975-9C7E-749D0A06A63E}" destId="{84F34276-6750-45AA-9358-B48D4FB11000}" srcOrd="2" destOrd="0" presId="urn:microsoft.com/office/officeart/2005/8/layout/hierarchy4"/>
    <dgm:cxn modelId="{9E3D051F-B5F4-4828-91BC-50734A701A11}" type="presParOf" srcId="{84F34276-6750-45AA-9358-B48D4FB11000}" destId="{9125749A-4B07-4838-9884-A7FF80AFC984}" srcOrd="0" destOrd="0" presId="urn:microsoft.com/office/officeart/2005/8/layout/hierarchy4"/>
    <dgm:cxn modelId="{CE911473-8D02-418E-A81B-83537CFC1D31}" type="presParOf" srcId="{84F34276-6750-45AA-9358-B48D4FB11000}" destId="{42D8EE4F-CBEF-4362-8202-89C08CCEDF28}" srcOrd="1" destOrd="0" presId="urn:microsoft.com/office/officeart/2005/8/layout/hierarchy4"/>
    <dgm:cxn modelId="{2BEAEB00-F8F1-41FF-860B-8D70D55008C1}" type="presParOf" srcId="{84F34276-6750-45AA-9358-B48D4FB11000}" destId="{042DCE2E-B061-4E5B-BDC7-FF93F59BA948}" srcOrd="2" destOrd="0" presId="urn:microsoft.com/office/officeart/2005/8/layout/hierarchy4"/>
    <dgm:cxn modelId="{CA774706-28A4-4BB6-B495-D2AA47685C96}" type="presParOf" srcId="{042DCE2E-B061-4E5B-BDC7-FF93F59BA948}" destId="{650EB9C4-AB7D-4D0C-9A48-410E8704678E}" srcOrd="0" destOrd="0" presId="urn:microsoft.com/office/officeart/2005/8/layout/hierarchy4"/>
    <dgm:cxn modelId="{94BD693C-CFA7-44AE-81FF-4BC2B3FCB6D1}" type="presParOf" srcId="{650EB9C4-AB7D-4D0C-9A48-410E8704678E}" destId="{4AE86121-29B3-4BE8-8CC1-C59E097E7B99}" srcOrd="0" destOrd="0" presId="urn:microsoft.com/office/officeart/2005/8/layout/hierarchy4"/>
    <dgm:cxn modelId="{EACDBD5C-B6A0-4AB3-ABA5-99E8BF0987BA}" type="presParOf" srcId="{650EB9C4-AB7D-4D0C-9A48-410E8704678E}" destId="{361DF25B-B37B-487A-B87E-7B58E5FCB2B2}" srcOrd="1" destOrd="0" presId="urn:microsoft.com/office/officeart/2005/8/layout/hierarchy4"/>
    <dgm:cxn modelId="{5DA56F8A-4A5F-4ABA-8243-EF7378D541C1}" type="presParOf" srcId="{D7532249-2441-4B77-BA88-F3AF1252E11B}" destId="{3B262CAD-F90B-4B2C-AD00-DC49C1B8EC77}" srcOrd="1" destOrd="0" presId="urn:microsoft.com/office/officeart/2005/8/layout/hierarchy4"/>
    <dgm:cxn modelId="{D926C315-CAF0-43A4-BA24-1A48B3A144AD}" type="presParOf" srcId="{D7532249-2441-4B77-BA88-F3AF1252E11B}" destId="{6E6014F8-2092-448A-BBC2-21A2829B4E0B}" srcOrd="2" destOrd="0" presId="urn:microsoft.com/office/officeart/2005/8/layout/hierarchy4"/>
    <dgm:cxn modelId="{DDBEC8D3-2815-4601-924E-95EC07B1BBD0}" type="presParOf" srcId="{6E6014F8-2092-448A-BBC2-21A2829B4E0B}" destId="{DA47EE1D-3824-4E73-80F0-CB948D2B6498}" srcOrd="0" destOrd="0" presId="urn:microsoft.com/office/officeart/2005/8/layout/hierarchy4"/>
    <dgm:cxn modelId="{2CE712F0-59F1-45F2-8BA2-7C1C1BC00E19}" type="presParOf" srcId="{6E6014F8-2092-448A-BBC2-21A2829B4E0B}" destId="{82F5BCC2-66CA-4C8B-8EE6-C042E8FA796E}" srcOrd="1" destOrd="0" presId="urn:microsoft.com/office/officeart/2005/8/layout/hierarchy4"/>
    <dgm:cxn modelId="{BD24BF6D-8ABF-4BDE-A2D2-38133CB47A15}" type="presParOf" srcId="{6E6014F8-2092-448A-BBC2-21A2829B4E0B}" destId="{828FAFA5-D435-475C-B787-E742FA837C51}" srcOrd="2" destOrd="0" presId="urn:microsoft.com/office/officeart/2005/8/layout/hierarchy4"/>
    <dgm:cxn modelId="{DCB160D7-FF51-42BB-87DC-D5A81ECADC2C}" type="presParOf" srcId="{828FAFA5-D435-475C-B787-E742FA837C51}" destId="{FF6E3EE4-3AA9-4A2B-8A6E-898CAF7B8AE1}" srcOrd="0" destOrd="0" presId="urn:microsoft.com/office/officeart/2005/8/layout/hierarchy4"/>
    <dgm:cxn modelId="{FF3C3AAF-B220-4FDC-AFAD-95106E866701}" type="presParOf" srcId="{FF6E3EE4-3AA9-4A2B-8A6E-898CAF7B8AE1}" destId="{C5BAA1CC-D816-4B62-903E-40BD743D7AF8}" srcOrd="0" destOrd="0" presId="urn:microsoft.com/office/officeart/2005/8/layout/hierarchy4"/>
    <dgm:cxn modelId="{953871EA-7D43-4F60-87A5-601950770FF0}" type="presParOf" srcId="{FF6E3EE4-3AA9-4A2B-8A6E-898CAF7B8AE1}" destId="{2C0D4454-B2CF-426D-B921-206CDB140821}" srcOrd="1" destOrd="0" presId="urn:microsoft.com/office/officeart/2005/8/layout/hierarchy4"/>
    <dgm:cxn modelId="{1CE59843-F224-4B6B-9C9F-6BE62FE43D6F}" type="presParOf" srcId="{FF6E3EE4-3AA9-4A2B-8A6E-898CAF7B8AE1}" destId="{16A50A0F-6906-471B-9EC6-317C9A1A58C4}" srcOrd="2" destOrd="0" presId="urn:microsoft.com/office/officeart/2005/8/layout/hierarchy4"/>
    <dgm:cxn modelId="{D70979FA-83F7-4E95-B3D3-C9F1FEF571F8}" type="presParOf" srcId="{16A50A0F-6906-471B-9EC6-317C9A1A58C4}" destId="{311C8D12-4736-4F0D-BDBB-917762B8FC9B}" srcOrd="0" destOrd="0" presId="urn:microsoft.com/office/officeart/2005/8/layout/hierarchy4"/>
    <dgm:cxn modelId="{2AA92A71-420C-4EEF-99A4-B73359A75801}" type="presParOf" srcId="{311C8D12-4736-4F0D-BDBB-917762B8FC9B}" destId="{CBC979E3-2BF3-44D5-B4D9-FF8528F52335}" srcOrd="0" destOrd="0" presId="urn:microsoft.com/office/officeart/2005/8/layout/hierarchy4"/>
    <dgm:cxn modelId="{AC70FCFC-909F-4B0B-9646-21F50E3BE548}" type="presParOf" srcId="{311C8D12-4736-4F0D-BDBB-917762B8FC9B}" destId="{9D6190E1-11B5-4FC7-ADBB-53041B7A2644}" srcOrd="1" destOrd="0" presId="urn:microsoft.com/office/officeart/2005/8/layout/hierarchy4"/>
    <dgm:cxn modelId="{48CF0106-FAF8-4734-9157-862332A549F4}" type="presParOf" srcId="{311C8D12-4736-4F0D-BDBB-917762B8FC9B}" destId="{99D350FA-BE5F-4D73-ADCF-04258CDB1C9F}" srcOrd="2" destOrd="0" presId="urn:microsoft.com/office/officeart/2005/8/layout/hierarchy4"/>
    <dgm:cxn modelId="{BB0DFA4B-6F05-422C-A928-33D482493DA9}" type="presParOf" srcId="{99D350FA-BE5F-4D73-ADCF-04258CDB1C9F}" destId="{644F49BB-269D-41F5-9482-BE573584D05E}" srcOrd="0" destOrd="0" presId="urn:microsoft.com/office/officeart/2005/8/layout/hierarchy4"/>
    <dgm:cxn modelId="{A4A5B497-5E6B-46F8-B77F-CD413F45F858}" type="presParOf" srcId="{644F49BB-269D-41F5-9482-BE573584D05E}" destId="{4A538F65-5B08-486C-9C6D-5DD0DD32224D}" srcOrd="0" destOrd="0" presId="urn:microsoft.com/office/officeart/2005/8/layout/hierarchy4"/>
    <dgm:cxn modelId="{74880E1E-550E-4B46-866B-C3DCBB90483A}" type="presParOf" srcId="{644F49BB-269D-41F5-9482-BE573584D05E}" destId="{798ACACB-35A2-4E57-8925-98FDE48AA386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515B61-41A4-4DE5-9BF7-E3AD87AFD5FF}">
      <dsp:nvSpPr>
        <dsp:cNvPr id="0" name=""/>
        <dsp:cNvSpPr/>
      </dsp:nvSpPr>
      <dsp:spPr>
        <a:xfrm>
          <a:off x="1834" y="0"/>
          <a:ext cx="7991053" cy="940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4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Š</a:t>
          </a:r>
          <a:r>
            <a:rPr lang="en-US" sz="4200" kern="1200" dirty="0" err="1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ta</a:t>
          </a:r>
          <a:r>
            <a:rPr lang="en-US" sz="4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 je to</a:t>
          </a:r>
          <a:r>
            <a:rPr lang="sr-Latn-RS" sz="4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 </a:t>
          </a:r>
          <a:r>
            <a:rPr lang="sr-Latn-CS" sz="4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č</a:t>
          </a:r>
          <a:r>
            <a:rPr lang="en-US" sz="4200" kern="1200" dirty="0" err="1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okolada</a:t>
          </a:r>
          <a:r>
            <a:rPr lang="en-US" sz="4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?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1834" y="0"/>
        <a:ext cx="7991053" cy="940182"/>
      </dsp:txXfrm>
    </dsp:sp>
    <dsp:sp modelId="{4D2444D8-8DB9-4F08-99C9-6E940C2A4C3E}">
      <dsp:nvSpPr>
        <dsp:cNvPr id="0" name=""/>
        <dsp:cNvSpPr/>
      </dsp:nvSpPr>
      <dsp:spPr>
        <a:xfrm>
          <a:off x="0" y="1008112"/>
          <a:ext cx="5220003" cy="940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Istorija</a:t>
          </a:r>
          <a:r>
            <a:rPr lang="en-US" sz="4200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 (</a:t>
          </a:r>
          <a:r>
            <a:rPr lang="en-US" sz="4200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nastanka</a:t>
          </a:r>
          <a:r>
            <a:rPr lang="en-US" sz="4200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)</a:t>
          </a:r>
          <a:endParaRPr lang="en-US" sz="4200" kern="1200" dirty="0">
            <a:solidFill>
              <a:srgbClr val="FFFF00"/>
            </a:solidFill>
          </a:endParaRPr>
        </a:p>
      </dsp:txBody>
      <dsp:txXfrm>
        <a:off x="0" y="1008112"/>
        <a:ext cx="5220003" cy="940182"/>
      </dsp:txXfrm>
    </dsp:sp>
    <dsp:sp modelId="{8381595B-F781-4103-8B48-7F0870F5C9BA}">
      <dsp:nvSpPr>
        <dsp:cNvPr id="0" name=""/>
        <dsp:cNvSpPr/>
      </dsp:nvSpPr>
      <dsp:spPr>
        <a:xfrm>
          <a:off x="917" y="2050188"/>
          <a:ext cx="2556319" cy="940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Hemijski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sastav</a:t>
          </a:r>
          <a:endParaRPr lang="en-US" sz="2600" kern="1200" dirty="0"/>
        </a:p>
      </dsp:txBody>
      <dsp:txXfrm>
        <a:off x="917" y="2050188"/>
        <a:ext cx="2556319" cy="940182"/>
      </dsp:txXfrm>
    </dsp:sp>
    <dsp:sp modelId="{A288B9CD-F395-4520-8B52-0AEC08C15EA5}">
      <dsp:nvSpPr>
        <dsp:cNvPr id="0" name=""/>
        <dsp:cNvSpPr/>
      </dsp:nvSpPr>
      <dsp:spPr>
        <a:xfrm>
          <a:off x="917" y="3073859"/>
          <a:ext cx="2556319" cy="940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600" kern="1200" dirty="0" smtClean="0">
              <a:hlinkClick xmlns:r="http://schemas.openxmlformats.org/officeDocument/2006/relationships" r:id="" action="ppaction://hlinksldjump"/>
            </a:rPr>
            <a:t>Č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okolada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 u 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kozmetici</a:t>
          </a:r>
          <a:endParaRPr lang="en-US" sz="2600" kern="1200" dirty="0"/>
        </a:p>
      </dsp:txBody>
      <dsp:txXfrm>
        <a:off x="917" y="3073859"/>
        <a:ext cx="2556319" cy="940182"/>
      </dsp:txXfrm>
    </dsp:sp>
    <dsp:sp modelId="{162A5654-9B4B-46DC-AD91-10AA4C7E21F9}">
      <dsp:nvSpPr>
        <dsp:cNvPr id="0" name=""/>
        <dsp:cNvSpPr/>
      </dsp:nvSpPr>
      <dsp:spPr>
        <a:xfrm>
          <a:off x="917" y="4097530"/>
          <a:ext cx="2556319" cy="940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Zanimljivosti</a:t>
          </a:r>
          <a:endParaRPr lang="en-US" sz="2600" kern="1200" dirty="0"/>
        </a:p>
      </dsp:txBody>
      <dsp:txXfrm>
        <a:off x="917" y="4097530"/>
        <a:ext cx="2556319" cy="940182"/>
      </dsp:txXfrm>
    </dsp:sp>
    <dsp:sp modelId="{9125749A-4B07-4838-9884-A7FF80AFC984}">
      <dsp:nvSpPr>
        <dsp:cNvPr id="0" name=""/>
        <dsp:cNvSpPr/>
      </dsp:nvSpPr>
      <dsp:spPr>
        <a:xfrm>
          <a:off x="2664601" y="2050188"/>
          <a:ext cx="2556319" cy="940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600" kern="1200" dirty="0" smtClean="0">
              <a:hlinkClick xmlns:r="http://schemas.openxmlformats.org/officeDocument/2006/relationships" r:id="" action="ppaction://hlinksldjump"/>
            </a:rPr>
            <a:t>Č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okolada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kroz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medicinu</a:t>
          </a:r>
          <a:endParaRPr lang="en-US" sz="2600" kern="1200" dirty="0"/>
        </a:p>
      </dsp:txBody>
      <dsp:txXfrm>
        <a:off x="2664601" y="2050188"/>
        <a:ext cx="2556319" cy="940182"/>
      </dsp:txXfrm>
    </dsp:sp>
    <dsp:sp modelId="{4AE86121-29B3-4BE8-8CC1-C59E097E7B99}">
      <dsp:nvSpPr>
        <dsp:cNvPr id="0" name=""/>
        <dsp:cNvSpPr/>
      </dsp:nvSpPr>
      <dsp:spPr>
        <a:xfrm>
          <a:off x="2664601" y="3073859"/>
          <a:ext cx="2556319" cy="940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600" kern="1200" dirty="0" smtClean="0">
              <a:hlinkClick xmlns:r="http://schemas.openxmlformats.org/officeDocument/2006/relationships" r:id="" action="ppaction://hlinksldjump"/>
            </a:rPr>
            <a:t>Č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okolada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 u 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umetnosti</a:t>
          </a:r>
          <a:endParaRPr lang="en-US" sz="2600" kern="1200" dirty="0"/>
        </a:p>
      </dsp:txBody>
      <dsp:txXfrm>
        <a:off x="2664601" y="3073859"/>
        <a:ext cx="2556319" cy="940182"/>
      </dsp:txXfrm>
    </dsp:sp>
    <dsp:sp modelId="{DA47EE1D-3824-4E73-80F0-CB948D2B6498}">
      <dsp:nvSpPr>
        <dsp:cNvPr id="0" name=""/>
        <dsp:cNvSpPr/>
      </dsp:nvSpPr>
      <dsp:spPr>
        <a:xfrm>
          <a:off x="5435651" y="1026517"/>
          <a:ext cx="2556319" cy="940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hlinkClick xmlns:r="http://schemas.openxmlformats.org/officeDocument/2006/relationships" r:id="" action="ppaction://hlinksldjump"/>
            </a:rPr>
            <a:t>Vrste</a:t>
          </a:r>
          <a:endParaRPr lang="en-US" sz="4200" kern="1200" dirty="0"/>
        </a:p>
      </dsp:txBody>
      <dsp:txXfrm>
        <a:off x="5435651" y="1026517"/>
        <a:ext cx="2556319" cy="940182"/>
      </dsp:txXfrm>
    </dsp:sp>
    <dsp:sp modelId="{C5BAA1CC-D816-4B62-903E-40BD743D7AF8}">
      <dsp:nvSpPr>
        <dsp:cNvPr id="0" name=""/>
        <dsp:cNvSpPr/>
      </dsp:nvSpPr>
      <dsp:spPr>
        <a:xfrm>
          <a:off x="5435651" y="2050188"/>
          <a:ext cx="2556319" cy="940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600" kern="1200" dirty="0" smtClean="0">
              <a:hlinkClick xmlns:r="http://schemas.openxmlformats.org/officeDocument/2006/relationships" r:id="" action="ppaction://hlinksldjump"/>
            </a:rPr>
            <a:t>Č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okolada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kroz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psihologiju</a:t>
          </a:r>
          <a:endParaRPr lang="en-US" sz="2600" kern="1200" dirty="0"/>
        </a:p>
      </dsp:txBody>
      <dsp:txXfrm>
        <a:off x="5435651" y="2050188"/>
        <a:ext cx="2556319" cy="940182"/>
      </dsp:txXfrm>
    </dsp:sp>
    <dsp:sp modelId="{CBC979E3-2BF3-44D5-B4D9-FF8528F52335}">
      <dsp:nvSpPr>
        <dsp:cNvPr id="0" name=""/>
        <dsp:cNvSpPr/>
      </dsp:nvSpPr>
      <dsp:spPr>
        <a:xfrm>
          <a:off x="5436568" y="3072852"/>
          <a:ext cx="2556319" cy="940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Proizvodnja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sr-Latn-RS" sz="2600" kern="1200" dirty="0" smtClean="0">
              <a:hlinkClick xmlns:r="http://schemas.openxmlformats.org/officeDocument/2006/relationships" r:id="" action="ppaction://hlinksldjump"/>
            </a:rPr>
            <a:t>čokolade</a:t>
          </a:r>
          <a:endParaRPr lang="en-US" sz="2600" kern="1200" dirty="0"/>
        </a:p>
      </dsp:txBody>
      <dsp:txXfrm>
        <a:off x="5436568" y="3072852"/>
        <a:ext cx="2556319" cy="940182"/>
      </dsp:txXfrm>
    </dsp:sp>
    <dsp:sp modelId="{4A538F65-5B08-486C-9C6D-5DD0DD32224D}">
      <dsp:nvSpPr>
        <dsp:cNvPr id="0" name=""/>
        <dsp:cNvSpPr/>
      </dsp:nvSpPr>
      <dsp:spPr>
        <a:xfrm>
          <a:off x="5435651" y="4097530"/>
          <a:ext cx="2556319" cy="940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Jedan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dan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sa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sr-Latn-CS" sz="2600" kern="1200" dirty="0" smtClean="0">
              <a:hlinkClick xmlns:r="http://schemas.openxmlformats.org/officeDocument/2006/relationships" r:id="" action="ppaction://hlinksldjump"/>
            </a:rPr>
            <a:t>č</a:t>
          </a:r>
          <a:r>
            <a:rPr lang="en-US" sz="2600" kern="1200" dirty="0" err="1" smtClean="0">
              <a:hlinkClick xmlns:r="http://schemas.openxmlformats.org/officeDocument/2006/relationships" r:id="" action="ppaction://hlinksldjump"/>
            </a:rPr>
            <a:t>okoladom</a:t>
          </a:r>
          <a:endParaRPr lang="en-US" sz="2600" kern="1200" dirty="0"/>
        </a:p>
      </dsp:txBody>
      <dsp:txXfrm>
        <a:off x="5435651" y="4097530"/>
        <a:ext cx="2556319" cy="940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B570F-8240-4DB6-9F4C-3320A9DCB968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810CF-DEA7-487F-98FB-04A9D25FC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810CF-DEA7-487F-98FB-04A9D25FC8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810CF-DEA7-487F-98FB-04A9D25FC8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64CF2E0-CCC4-4E1E-9902-C3C36AB3FDA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64CF2E0-CCC4-4E1E-9902-C3C36AB3FDA4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6/16/2011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Cokolada\chocolate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control" Target="../activeX/activeX2.xml"/><Relationship Id="rId7" Type="http://schemas.openxmlformats.org/officeDocument/2006/relationships/image" Target="../media/image2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slide" Target="slide2.xml"/><Relationship Id="rId10" Type="http://schemas.openxmlformats.org/officeDocument/2006/relationships/image" Target="../media/image2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control" Target="../activeX/activeX3.xml"/><Relationship Id="rId16" Type="http://schemas.openxmlformats.org/officeDocument/2006/relationships/image" Target="../media/image43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jpeg"/><Relationship Id="rId11" Type="http://schemas.openxmlformats.org/officeDocument/2006/relationships/image" Target="../media/image6.jpeg"/><Relationship Id="rId5" Type="http://schemas.openxmlformats.org/officeDocument/2006/relationships/slide" Target="slide2.xml"/><Relationship Id="rId15" Type="http://schemas.openxmlformats.org/officeDocument/2006/relationships/image" Target="../media/image42.jpeg"/><Relationship Id="rId10" Type="http://schemas.openxmlformats.org/officeDocument/2006/relationships/image" Target="../media/image38.jpeg"/><Relationship Id="rId19" Type="http://schemas.openxmlformats.org/officeDocument/2006/relationships/image" Target="../media/image46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Relationship Id="rId1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diagramData" Target="../diagrams/data1.xml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2bfa96_cokol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934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1680" y="260648"/>
            <a:ext cx="51130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x-none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Čokolada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chocola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  <p:sp>
        <p:nvSpPr>
          <p:cNvPr id="7" name="Down Arrow 6">
            <a:hlinkClick r:id="rId6" action="ppaction://hlinksldjump"/>
          </p:cNvPr>
          <p:cNvSpPr/>
          <p:nvPr/>
        </p:nvSpPr>
        <p:spPr>
          <a:xfrm>
            <a:off x="8532440" y="623731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00" numSld="35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96752"/>
            <a:ext cx="878497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Čokolada je bila i još uvek je inspiracija mnogima. O čokoladi pravljene su pesme, pisane knjige, snimani filmovi ali isto tako ona je korišćena i u umetnosti za pravljenje skulptura i još nekih facinantnih stvari kao na primer prekrasna čokoladna soba koju su napravili umetnici iz Litvanije u jednom tržnom centru.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r-Latn-RS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Čokolada </a:t>
            </a:r>
            <a:r>
              <a:rPr lang="sr-Latn-R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 umetnosti</a:t>
            </a:r>
            <a:endParaRPr lang="en-US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Up Arrow 4">
            <a:hlinkClick r:id="rId5" action="ppaction://hlinksldjump"/>
          </p:cNvPr>
          <p:cNvSpPr/>
          <p:nvPr/>
        </p:nvSpPr>
        <p:spPr>
          <a:xfrm>
            <a:off x="8604448" y="116632"/>
            <a:ext cx="3955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ko-soba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2492896"/>
            <a:ext cx="2461787" cy="4149080"/>
          </a:xfrm>
          <a:prstGeom prst="rect">
            <a:avLst/>
          </a:prstGeom>
        </p:spPr>
      </p:pic>
      <p:pic>
        <p:nvPicPr>
          <p:cNvPr id="8" name="Picture 7" descr="coko-soba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564904"/>
            <a:ext cx="2777429" cy="1775376"/>
          </a:xfrm>
          <a:prstGeom prst="rect">
            <a:avLst/>
          </a:prstGeom>
        </p:spPr>
      </p:pic>
      <p:pic>
        <p:nvPicPr>
          <p:cNvPr id="9" name="Picture 8" descr="coko-soba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5877272"/>
            <a:ext cx="1074375" cy="792088"/>
          </a:xfrm>
          <a:prstGeom prst="rect">
            <a:avLst/>
          </a:prstGeom>
        </p:spPr>
      </p:pic>
      <p:pic>
        <p:nvPicPr>
          <p:cNvPr id="13" name="Picture 12" descr="DSCN20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4941168"/>
            <a:ext cx="1152128" cy="864096"/>
          </a:xfrm>
          <a:prstGeom prst="rect">
            <a:avLst/>
          </a:prstGeom>
        </p:spPr>
      </p:pic>
      <p:pic>
        <p:nvPicPr>
          <p:cNvPr id="14" name="Picture 13" descr="DSCN205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5013176"/>
            <a:ext cx="1584176" cy="1404156"/>
          </a:xfrm>
          <a:prstGeom prst="rect">
            <a:avLst/>
          </a:prstGeom>
        </p:spPr>
      </p:pic>
    </p:spTree>
    <p:controls>
      <p:control spid="1026" name="ShockwaveFlash1" r:id="rId2" imgW="3239809" imgH="2232114"/>
      <p:control spid="1027" name="ShockwaveFlash2" r:id="rId3" imgW="2665256" imgH="201584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>
            <a:hlinkClick r:id="rId2" action="ppaction://hlinksldjump"/>
          </p:cNvPr>
          <p:cNvSpPr/>
          <p:nvPr/>
        </p:nvSpPr>
        <p:spPr>
          <a:xfrm>
            <a:off x="8604448" y="116632"/>
            <a:ext cx="3955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2924944"/>
            <a:ext cx="8568952" cy="35394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r-Latn-RS" sz="1600" dirty="0" smtClean="0"/>
              <a:t>Proizvodnja čokolade počinje čišćenjem i pečenjem zrna kakaa u specijalnim bubnjevima na temperaturi od 120-140 C. Ravnomerno pečenje zrna stalnim centrifugiranjem bubnja dovodi do visokog kvaliteta i formiranja ukusa. </a:t>
            </a:r>
            <a:br>
              <a:rPr lang="sr-Latn-RS" sz="1600" dirty="0" smtClean="0"/>
            </a:br>
            <a:r>
              <a:rPr lang="sr-Latn-RS" sz="1600" dirty="0" smtClean="0"/>
              <a:t>Zrna se dalje drobe, seju kroz sita i sortiraju po veličini, a na taj način se i odstranjuje ljuska. Izdrobljena zrna kakaoa se melju i pretvaraju u gustu masu, koja se zatim presuje, oslobađa od viška masnoće i pretvara u kakao prašak. Količina masnoće u kakao zrnu je 54%. Odvajanjem masnoće dobijaju se sorte čokolade sa nižim procentom masnoće.</a:t>
            </a:r>
            <a:br>
              <a:rPr lang="sr-Latn-RS" sz="1600" dirty="0" smtClean="0"/>
            </a:br>
            <a:r>
              <a:rPr lang="sr-Latn-RS" sz="1600" dirty="0" smtClean="0"/>
              <a:t>Nadalje se u kakao prašak dodaju sastojci u zavisnosti od recepata, a najčešće su to šećer, mleko, kakao puter, vanila itd. Tako pripremljena masa se još jednom čisti od krupniih kakao delova na specijalnom aparatu koji se ogromnom brzinom cilindrično obrće. </a:t>
            </a:r>
            <a:br>
              <a:rPr lang="sr-Latn-RS" sz="1600" dirty="0" smtClean="0"/>
            </a:br>
            <a:r>
              <a:rPr lang="sr-Latn-RS" sz="1600" dirty="0" smtClean="0"/>
              <a:t>Dobijena čista masa se zagreva na temperaturi od 32 C a zatim postepeno kontrolisano hladi. U zavisnosti od količine mase kakao praška čokolada može biti tamna i sadrži 60-80% kakao praha, polutamna sa 50% i mlečna sa 30% kakao praha. Bele čokolade ne sadrže kakao prah već kao njen osnovni sastav kakao puter.</a:t>
            </a:r>
            <a:endParaRPr lang="sr-Latn-RS" sz="1600" dirty="0"/>
          </a:p>
        </p:txBody>
      </p:sp>
      <p:pic>
        <p:nvPicPr>
          <p:cNvPr id="8" name="Picture 7" descr="coko-soba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0"/>
            <a:ext cx="5832648" cy="2636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188640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r-Latn-R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Proizvodnja čokolade</a:t>
            </a:r>
            <a:endParaRPr lang="en-US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r-Latn-R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Zanimljivosti</a:t>
            </a:r>
            <a:endParaRPr lang="en-US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Up Arrow 2">
            <a:hlinkClick r:id="rId2" action="ppaction://hlinksldjump"/>
          </p:cNvPr>
          <p:cNvSpPr/>
          <p:nvPr/>
        </p:nvSpPr>
        <p:spPr>
          <a:xfrm>
            <a:off x="8604448" y="116632"/>
            <a:ext cx="3955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i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484784"/>
            <a:ext cx="2644294" cy="3093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556792"/>
            <a:ext cx="252028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BankGothic Md BT" pitchFamily="34" charset="0"/>
              </a:rPr>
              <a:t>Da li ste znali...</a:t>
            </a:r>
            <a:endParaRPr lang="en-US" b="1" dirty="0">
              <a:latin typeface="BankGothic Md B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04864"/>
            <a:ext cx="2880320" cy="403187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1600" dirty="0" smtClean="0"/>
              <a:t>...da je čokolada prvobitno korišćena samo kao napitak, a tek od 19. veka je od kakaa napravljen prah pa zatim i prvi kolači i čokolade?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...da se gorka čokolada često koristi kao prilog uz slana jela na primer: u Meksiku kao umak za piletinu, u Italiji uz pržene džigerice, kao puding sa teletinom, pa čak i u vidu čokoladne supe?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...da su Asteci zrna kakaa  koristili kao novac?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4725144"/>
            <a:ext cx="2592288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1600" dirty="0" smtClean="0"/>
              <a:t>...da je 1657. godine  u Londonu otvorena prva prodavnica čokolade ?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...da je 1830. godine u Švajcarskoj čokolada prvi put pomešana sa lešnikom?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1052736"/>
            <a:ext cx="2880320" cy="5509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1600" dirty="0" smtClean="0"/>
              <a:t>...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tokom</a:t>
            </a:r>
            <a:r>
              <a:rPr lang="en-US" sz="1600" dirty="0" smtClean="0"/>
              <a:t> 17. </a:t>
            </a:r>
            <a:r>
              <a:rPr lang="en-US" sz="1600" dirty="0" err="1" smtClean="0"/>
              <a:t>veka</a:t>
            </a:r>
            <a:r>
              <a:rPr lang="en-US" sz="1600" dirty="0" smtClean="0"/>
              <a:t> </a:t>
            </a:r>
            <a:r>
              <a:rPr lang="en-US" sz="1600" dirty="0" err="1" smtClean="0"/>
              <a:t>ljubavnici</a:t>
            </a:r>
            <a:r>
              <a:rPr lang="en-US" sz="1600" dirty="0" smtClean="0"/>
              <a:t> </a:t>
            </a:r>
            <a:r>
              <a:rPr lang="en-US" sz="1600" dirty="0" err="1" smtClean="0"/>
              <a:t>prvi</a:t>
            </a:r>
            <a:r>
              <a:rPr lang="en-US" sz="1600" dirty="0" smtClean="0"/>
              <a:t> put </a:t>
            </a:r>
            <a:r>
              <a:rPr lang="en-US" sz="1600" dirty="0" err="1" smtClean="0"/>
              <a:t>počeli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iskazuju</a:t>
            </a:r>
            <a:r>
              <a:rPr lang="en-US" sz="1600" dirty="0" smtClean="0"/>
              <a:t> </a:t>
            </a:r>
            <a:r>
              <a:rPr lang="en-US" sz="1600" dirty="0" err="1" smtClean="0"/>
              <a:t>svoju</a:t>
            </a:r>
            <a:r>
              <a:rPr lang="en-US" sz="1600" dirty="0" smtClean="0"/>
              <a:t> </a:t>
            </a:r>
            <a:r>
              <a:rPr lang="en-US" sz="1600" dirty="0" err="1" smtClean="0"/>
              <a:t>ljubav</a:t>
            </a:r>
            <a:r>
              <a:rPr lang="en-US" sz="1600" dirty="0" smtClean="0"/>
              <a:t> </a:t>
            </a:r>
            <a:r>
              <a:rPr lang="en-US" sz="1600" dirty="0" err="1" smtClean="0"/>
              <a:t>prema</a:t>
            </a:r>
            <a:r>
              <a:rPr lang="en-US" sz="1600" dirty="0" smtClean="0"/>
              <a:t> </a:t>
            </a:r>
            <a:r>
              <a:rPr lang="en-US" sz="1600" dirty="0" err="1" smtClean="0"/>
              <a:t>voljenoj</a:t>
            </a:r>
            <a:r>
              <a:rPr lang="en-US" sz="1600" dirty="0" smtClean="0"/>
              <a:t> </a:t>
            </a:r>
            <a:r>
              <a:rPr lang="en-US" sz="1600" dirty="0" err="1" smtClean="0"/>
              <a:t>osobi</a:t>
            </a:r>
            <a:r>
              <a:rPr lang="en-US" sz="1600" dirty="0" smtClean="0"/>
              <a:t> </a:t>
            </a:r>
            <a:r>
              <a:rPr lang="en-US" sz="1600" dirty="0" err="1" smtClean="0"/>
              <a:t>sitnim</a:t>
            </a:r>
            <a:r>
              <a:rPr lang="en-US" sz="1600" dirty="0" smtClean="0"/>
              <a:t> </a:t>
            </a:r>
            <a:r>
              <a:rPr lang="en-US" sz="1600" dirty="0" err="1" smtClean="0"/>
              <a:t>znacima</a:t>
            </a:r>
            <a:r>
              <a:rPr lang="en-US" sz="1600" dirty="0" smtClean="0"/>
              <a:t> </a:t>
            </a:r>
            <a:r>
              <a:rPr lang="en-US" sz="1600" dirty="0" err="1" smtClean="0"/>
              <a:t>pažnje</a:t>
            </a:r>
            <a:r>
              <a:rPr lang="en-US" sz="1600" dirty="0" smtClean="0"/>
              <a:t>, </a:t>
            </a:r>
            <a:r>
              <a:rPr lang="en-US" sz="1600" dirty="0" err="1" smtClean="0"/>
              <a:t>među</a:t>
            </a:r>
            <a:r>
              <a:rPr lang="en-US" sz="1600" dirty="0" smtClean="0"/>
              <a:t> </a:t>
            </a:r>
            <a:r>
              <a:rPr lang="en-US" sz="1600" dirty="0" err="1" smtClean="0"/>
              <a:t>kojima</a:t>
            </a:r>
            <a:r>
              <a:rPr lang="en-US" sz="1600" dirty="0" smtClean="0"/>
              <a:t> se </a:t>
            </a:r>
            <a:r>
              <a:rPr lang="en-US" sz="1600" dirty="0" err="1" smtClean="0"/>
              <a:t>svakako</a:t>
            </a:r>
            <a:r>
              <a:rPr lang="en-US" sz="1600" dirty="0" smtClean="0"/>
              <a:t> </a:t>
            </a:r>
            <a:r>
              <a:rPr lang="en-US" sz="1600" dirty="0" err="1" smtClean="0"/>
              <a:t>našla</a:t>
            </a:r>
            <a:r>
              <a:rPr lang="en-US" sz="1600" dirty="0" smtClean="0"/>
              <a:t> i </a:t>
            </a:r>
            <a:r>
              <a:rPr lang="en-US" sz="1600" dirty="0" err="1" smtClean="0"/>
              <a:t>čokolada</a:t>
            </a:r>
            <a:r>
              <a:rPr lang="sr-Latn-RS" sz="1600" dirty="0" smtClean="0"/>
              <a:t>?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...da se </a:t>
            </a:r>
            <a:r>
              <a:rPr lang="en-US" sz="1600" dirty="0" smtClean="0"/>
              <a:t>1868. </a:t>
            </a:r>
            <a:r>
              <a:rPr lang="en-US" sz="1600" dirty="0" err="1" smtClean="0"/>
              <a:t>zvanično</a:t>
            </a:r>
            <a:r>
              <a:rPr lang="en-US" sz="1600" dirty="0" smtClean="0"/>
              <a:t> </a:t>
            </a:r>
            <a:r>
              <a:rPr lang="en-US" sz="1600" dirty="0" err="1" smtClean="0"/>
              <a:t>pojavila</a:t>
            </a:r>
            <a:r>
              <a:rPr lang="en-US" sz="1600" dirty="0" smtClean="0"/>
              <a:t> i </a:t>
            </a:r>
            <a:r>
              <a:rPr lang="en-US" sz="1600" dirty="0" err="1" smtClean="0"/>
              <a:t>prva</a:t>
            </a:r>
            <a:r>
              <a:rPr lang="en-US" sz="1600" dirty="0" smtClean="0"/>
              <a:t> </a:t>
            </a:r>
            <a:r>
              <a:rPr lang="en-US" sz="1600" dirty="0" err="1" smtClean="0"/>
              <a:t>kutija</a:t>
            </a:r>
            <a:r>
              <a:rPr lang="en-US" sz="1600" dirty="0" smtClean="0"/>
              <a:t> </a:t>
            </a:r>
            <a:r>
              <a:rPr lang="en-US" sz="1600" dirty="0" err="1" smtClean="0"/>
              <a:t>čokoladne</a:t>
            </a:r>
            <a:r>
              <a:rPr lang="en-US" sz="1600" dirty="0" smtClean="0"/>
              <a:t> </a:t>
            </a:r>
            <a:r>
              <a:rPr lang="en-US" sz="1600" dirty="0" err="1" smtClean="0"/>
              <a:t>bombonjere</a:t>
            </a:r>
            <a:r>
              <a:rPr lang="sr-Latn-RS" sz="1600" dirty="0" smtClean="0"/>
              <a:t>?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...da je najveći potrošač čokolade na svetu Švajcarska?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...da stablo kakaovca daje plod tek nakon pet godina?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...da je čokolada jedno vreme bila čak zabranjena ženama sa obrazloženjem da je jak afrodizijak?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ocol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0"/>
            <a:ext cx="2743200" cy="2788920"/>
          </a:xfrm>
          <a:prstGeom prst="rect">
            <a:avLst/>
          </a:prstGeom>
        </p:spPr>
      </p:pic>
      <p:sp>
        <p:nvSpPr>
          <p:cNvPr id="3" name="Up Arrow 2">
            <a:hlinkClick r:id="rId5" action="ppaction://hlinksldjump"/>
          </p:cNvPr>
          <p:cNvSpPr/>
          <p:nvPr/>
        </p:nvSpPr>
        <p:spPr>
          <a:xfrm>
            <a:off x="8604448" y="116632"/>
            <a:ext cx="3955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SCN20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427484" y="2056284"/>
            <a:ext cx="3419872" cy="2564904"/>
          </a:xfrm>
          <a:prstGeom prst="rect">
            <a:avLst/>
          </a:prstGeom>
        </p:spPr>
      </p:pic>
      <p:pic>
        <p:nvPicPr>
          <p:cNvPr id="8" name="Picture 7" descr="DSCN20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339752" cy="1754814"/>
          </a:xfrm>
          <a:prstGeom prst="rect">
            <a:avLst/>
          </a:prstGeom>
        </p:spPr>
      </p:pic>
      <p:pic>
        <p:nvPicPr>
          <p:cNvPr id="10" name="Picture 9" descr="DSCN20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157192"/>
            <a:ext cx="2519264" cy="1700808"/>
          </a:xfrm>
          <a:prstGeom prst="rect">
            <a:avLst/>
          </a:prstGeom>
        </p:spPr>
      </p:pic>
      <p:pic>
        <p:nvPicPr>
          <p:cNvPr id="9" name="Picture 8" descr="DSCN205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1" y="4211706"/>
            <a:ext cx="3528392" cy="2646294"/>
          </a:xfrm>
          <a:prstGeom prst="rect">
            <a:avLst/>
          </a:prstGeom>
        </p:spPr>
      </p:pic>
      <p:pic>
        <p:nvPicPr>
          <p:cNvPr id="5" name="Picture 4" descr="DSCN204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338105">
            <a:off x="343296" y="3982025"/>
            <a:ext cx="2747797" cy="2060848"/>
          </a:xfrm>
          <a:prstGeom prst="rect">
            <a:avLst/>
          </a:prstGeom>
        </p:spPr>
      </p:pic>
      <p:pic>
        <p:nvPicPr>
          <p:cNvPr id="16" name="Picture 15" descr="yogy8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35888" y="2996952"/>
            <a:ext cx="1008112" cy="2088232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52120" y="5661248"/>
            <a:ext cx="2495550" cy="1196752"/>
          </a:xfrm>
          <a:prstGeom prst="rect">
            <a:avLst/>
          </a:prstGeom>
        </p:spPr>
      </p:pic>
      <p:pic>
        <p:nvPicPr>
          <p:cNvPr id="18" name="Picture 17" descr="DSCN205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439124">
            <a:off x="5355310" y="697355"/>
            <a:ext cx="2555776" cy="1916832"/>
          </a:xfrm>
          <a:prstGeom prst="rect">
            <a:avLst/>
          </a:prstGeom>
        </p:spPr>
      </p:pic>
      <p:pic>
        <p:nvPicPr>
          <p:cNvPr id="13" name="Picture 12" descr="DSCN206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39752" y="0"/>
            <a:ext cx="3035829" cy="2276872"/>
          </a:xfrm>
          <a:prstGeom prst="rect">
            <a:avLst/>
          </a:prstGeom>
        </p:spPr>
      </p:pic>
      <p:pic>
        <p:nvPicPr>
          <p:cNvPr id="12" name="Picture 11" descr="DSCN206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5400000">
            <a:off x="5146967" y="217121"/>
            <a:ext cx="1736968" cy="13027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5656" y="0"/>
            <a:ext cx="619268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r-Latn-RS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mercialScript BT" pitchFamily="66" charset="0"/>
              </a:rPr>
              <a:t>Jedan dan sa čokoladom</a:t>
            </a:r>
            <a:endParaRPr lang="en-US" sz="36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mercialScript BT" pitchFamily="66" charset="0"/>
            </a:endParaRPr>
          </a:p>
        </p:txBody>
      </p:sp>
      <p:pic>
        <p:nvPicPr>
          <p:cNvPr id="7" name="Picture 6" descr="DSCN205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5400000">
            <a:off x="7780738" y="1617816"/>
            <a:ext cx="1712315" cy="1014207"/>
          </a:xfrm>
          <a:prstGeom prst="rect">
            <a:avLst/>
          </a:prstGeom>
        </p:spPr>
      </p:pic>
      <p:pic>
        <p:nvPicPr>
          <p:cNvPr id="11" name="Picture 10" descr="DSCN2059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18406199">
            <a:off x="6098926" y="1744990"/>
            <a:ext cx="2769020" cy="2076765"/>
          </a:xfrm>
          <a:prstGeom prst="rect">
            <a:avLst/>
          </a:prstGeom>
        </p:spPr>
      </p:pic>
      <p:pic>
        <p:nvPicPr>
          <p:cNvPr id="14" name="Picture 13" descr="DSCN2068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19446908">
            <a:off x="5660847" y="3796098"/>
            <a:ext cx="2952328" cy="2214246"/>
          </a:xfrm>
          <a:prstGeom prst="rect">
            <a:avLst/>
          </a:prstGeom>
        </p:spPr>
      </p:pic>
      <p:pic>
        <p:nvPicPr>
          <p:cNvPr id="15" name="Picture 14" descr="I_love_chocolate_by_ch3rrycreamshaken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76950" y="5013176"/>
            <a:ext cx="1267050" cy="1844824"/>
          </a:xfrm>
          <a:prstGeom prst="rect">
            <a:avLst/>
          </a:prstGeom>
        </p:spPr>
      </p:pic>
    </p:spTree>
    <p:controls>
      <p:control spid="3073" name="ShockwaveFlash1" r:id="rId2" imgW="4247619" imgH="29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40768"/>
            <a:ext cx="7416824" cy="36933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dirty="0" smtClean="0"/>
              <a:t>Prezentaciju radile : Tijana Ilić, Ana Miloradović, Una Đurović, Ivana Janković</a:t>
            </a:r>
          </a:p>
          <a:p>
            <a:endParaRPr lang="sr-Latn-RS" dirty="0" smtClean="0"/>
          </a:p>
          <a:p>
            <a:r>
              <a:rPr lang="sr-Latn-RS" dirty="0" smtClean="0"/>
              <a:t>Korišćeni programi: Microsoft Power Point, Sony Vegas, Photo Scape, Any Video Converter, DVD Video Soft Studio</a:t>
            </a:r>
          </a:p>
          <a:p>
            <a:endParaRPr lang="sr-Latn-RS" dirty="0" smtClean="0"/>
          </a:p>
          <a:p>
            <a:r>
              <a:rPr lang="sr-Latn-RS" dirty="0" smtClean="0"/>
              <a:t>Hvala svima na pažnji i strpljenju. Nadamo se da vam se prezentacija svidela. </a:t>
            </a:r>
            <a:r>
              <a:rPr lang="sr-Latn-RS" dirty="0" smtClean="0">
                <a:sym typeface="Wingdings" pitchFamily="2" charset="2"/>
              </a:rPr>
              <a:t></a:t>
            </a:r>
          </a:p>
          <a:p>
            <a:endParaRPr lang="sr-Latn-RS" dirty="0" smtClean="0">
              <a:sym typeface="Wingdings" pitchFamily="2" charset="2"/>
            </a:endParaRPr>
          </a:p>
          <a:p>
            <a:pPr algn="ctr"/>
            <a:r>
              <a:rPr lang="sr-Latn-RS" sz="3600" dirty="0" smtClean="0">
                <a:sym typeface="Wingdings" pitchFamily="2" charset="2"/>
              </a:rPr>
              <a:t>KRAJ</a:t>
            </a:r>
            <a:endParaRPr lang="sr-Latn-RS" sz="3600" dirty="0" smtClean="0"/>
          </a:p>
          <a:p>
            <a:endParaRPr lang="sr-Latn-RS" dirty="0" smtClean="0"/>
          </a:p>
          <a:p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611560" y="836712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Up Arrow 17">
            <a:hlinkClick r:id="rId7" action="ppaction://hlinksldjump"/>
          </p:cNvPr>
          <p:cNvSpPr/>
          <p:nvPr/>
        </p:nvSpPr>
        <p:spPr>
          <a:xfrm>
            <a:off x="8604448" y="116632"/>
            <a:ext cx="3955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hlinkClick r:id="rId8" action="ppaction://hlinksldjump"/>
              </a:rPr>
              <a:t>Kraj prezentacije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r-Latn-RS" sz="4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Š</a:t>
            </a:r>
            <a:r>
              <a:rPr lang="en-US" sz="4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ta</a:t>
            </a:r>
            <a:r>
              <a:rPr lang="en-US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je to </a:t>
            </a:r>
            <a:r>
              <a:rPr lang="en-US" sz="4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cokolada</a:t>
            </a:r>
            <a:r>
              <a:rPr lang="en-US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en-US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Up Arrow 2">
            <a:hlinkClick r:id="rId2" action="ppaction://hlinksldjump"/>
          </p:cNvPr>
          <p:cNvSpPr/>
          <p:nvPr/>
        </p:nvSpPr>
        <p:spPr>
          <a:xfrm>
            <a:off x="8604448" y="116632"/>
            <a:ext cx="3955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3000" y="1700808"/>
            <a:ext cx="9001000" cy="147732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accent3">
                    <a:lumMod val="50000"/>
                  </a:schemeClr>
                </a:solidFill>
              </a:rPr>
              <a:t>Čokolada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 je poslastica koja se dobija mešanjem kakaove mase s većom ili manjom količinom šećera. Najčešće na tržište dolazi u obliku pločica. Ime potiče iz vremena kada se čokolada više pila kao napitak iz reči ”</a:t>
            </a:r>
            <a:r>
              <a:rPr lang="sr-Latn-RS" i="1" dirty="0" smtClean="0">
                <a:solidFill>
                  <a:schemeClr val="accent3">
                    <a:lumMod val="50000"/>
                  </a:schemeClr>
                </a:solidFill>
              </a:rPr>
              <a:t>Xocóatl”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 ili </a:t>
            </a:r>
            <a:r>
              <a:rPr lang="sr-Latn-RS" i="1" dirty="0" smtClean="0">
                <a:solidFill>
                  <a:schemeClr val="accent3">
                    <a:lumMod val="50000"/>
                  </a:schemeClr>
                </a:solidFill>
              </a:rPr>
              <a:t>chocolatl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 (</a:t>
            </a:r>
            <a:r>
              <a:rPr lang="sr-Latn-RS" i="1" dirty="0" smtClean="0">
                <a:solidFill>
                  <a:schemeClr val="accent3">
                    <a:lumMod val="50000"/>
                  </a:schemeClr>
                </a:solidFill>
              </a:rPr>
              <a:t>xoco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 što znači gorko i </a:t>
            </a:r>
            <a:r>
              <a:rPr lang="sr-Latn-RS" i="1" dirty="0" smtClean="0">
                <a:solidFill>
                  <a:schemeClr val="accent3">
                    <a:lumMod val="50000"/>
                  </a:schemeClr>
                </a:solidFill>
              </a:rPr>
              <a:t>atl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 voda), od čega se dalje proširila po drugim indoevropskim jezicima, pa je ušla u </a:t>
            </a:r>
            <a:r>
              <a:rPr lang="sr-Latn-RS" dirty="0" smtClean="0">
                <a:solidFill>
                  <a:srgbClr val="C00000"/>
                </a:solidFill>
              </a:rPr>
              <a:t>engleski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 kao </a:t>
            </a:r>
            <a:r>
              <a:rPr lang="sr-Latn-RS" i="1" dirty="0" smtClean="0">
                <a:solidFill>
                  <a:schemeClr val="accent3">
                    <a:lumMod val="50000"/>
                  </a:schemeClr>
                </a:solidFill>
              </a:rPr>
              <a:t>chocolate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sr-Latn-RS" dirty="0" smtClean="0">
                <a:solidFill>
                  <a:srgbClr val="C00000"/>
                </a:solidFill>
              </a:rPr>
              <a:t>nemački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sr-Latn-RS" i="1" dirty="0" smtClean="0">
                <a:solidFill>
                  <a:schemeClr val="accent3">
                    <a:lumMod val="50000"/>
                  </a:schemeClr>
                </a:solidFill>
              </a:rPr>
              <a:t>Schokolade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sr-Latn-RS" dirty="0" smtClean="0">
                <a:solidFill>
                  <a:srgbClr val="C00000"/>
                </a:solidFill>
              </a:rPr>
              <a:t>francuski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sr-Latn-RS" i="1" dirty="0" smtClean="0">
                <a:solidFill>
                  <a:schemeClr val="accent3">
                    <a:lumMod val="50000"/>
                  </a:schemeClr>
                </a:solidFill>
              </a:rPr>
              <a:t>chocolat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sr-Latn-R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2802895" cy="3006105"/>
          </a:xfrm>
          <a:prstGeom prst="rect">
            <a:avLst/>
          </a:prstGeom>
        </p:spPr>
      </p:pic>
      <p:pic>
        <p:nvPicPr>
          <p:cNvPr id="6" name="Picture 5" descr="yogy8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77072"/>
            <a:ext cx="1346451" cy="1732434"/>
          </a:xfrm>
          <a:prstGeom prst="rect">
            <a:avLst/>
          </a:prstGeom>
        </p:spPr>
      </p:pic>
      <p:pic>
        <p:nvPicPr>
          <p:cNvPr id="7" name="Picture 6" descr="DSCN20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717032"/>
            <a:ext cx="3360373" cy="252028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81673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Istorija</a:t>
            </a:r>
            <a:r>
              <a:rPr lang="en-US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</a:t>
            </a:r>
            <a:r>
              <a:rPr lang="en-US" sz="4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nastanak</a:t>
            </a:r>
            <a:r>
              <a:rPr lang="sr-Latn-RS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</a:t>
            </a:r>
            <a:r>
              <a:rPr lang="en-US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sr-Latn-R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č</a:t>
            </a:r>
            <a:r>
              <a:rPr lang="en-US" sz="4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okolade</a:t>
            </a:r>
            <a:endParaRPr lang="en-US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700808"/>
            <a:ext cx="8424936" cy="48013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dirty="0" smtClean="0"/>
              <a:t>Istorija čokolade potiče još od Maja, starog naroda iz centralne Amerike koji je prvi koristio plodove kakao stabla, koja rastu u tropskim kišovitim šumama Amazonije, za izradu ukusnog napitka zvanog “čokolatl”. Ovu gustu, bogatu tečnost pravili su kuvanjem i mlevenjem plodova kakaa koji su zatim mešali u vodi sa sojom, vanilom i čilijem. Za Maje su mahune kakaoa simbolizovale život i plodnost. Koristile su se u obrednim ritualima, uključujući i venčanja, i smatrale se hranom bogova. “Čokokatl” je postao pravi hit i u Meksiku, gde su prve plodove odneli bogati trgovci Maja, a ljudi tog predela su verovali da se konzumiranjem plodova drveta kakaoa stiču mudrost i moć, da su ti plodovi ne samo izuzetno hranljivi već i da daju jačinu i izdržljivost, a deluju i kao afrodizijak. U vreme kada je Kristofer Kolumbo doneo vest o čokoladi i kakau u Evropu tokom 15. veka, Asteci su pili “čokolatl” stotinama godina. Međutim, tek kad je 1528. Don Cortes doneo kakao i opremu za pravljenje čokolade u Španiju, Evropljani su počeli da cene njegovu vrednost. Španci su napravili sopstvenu verziju “čokolatla” u kome su izostavili čili papriku i dodali cimet i šećer. Ovo je uskoro postalo moderno piće Španskog dvora. Zbog nedostatka kakaa, recept za čokoladu je ostao tajna nekoliko veka. </a:t>
            </a:r>
            <a:endParaRPr lang="sr-Latn-RS" dirty="0"/>
          </a:p>
        </p:txBody>
      </p:sp>
      <p:pic>
        <p:nvPicPr>
          <p:cNvPr id="12" name="Picture 11" descr="cokolada-prirucnik-uzivan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620688"/>
            <a:ext cx="1333500" cy="914400"/>
          </a:xfrm>
          <a:prstGeom prst="rect">
            <a:avLst/>
          </a:prstGeom>
        </p:spPr>
      </p:pic>
      <p:sp>
        <p:nvSpPr>
          <p:cNvPr id="13" name="Up Arrow 12">
            <a:hlinkClick r:id="rId3" action="ppaction://hlinksldjump"/>
          </p:cNvPr>
          <p:cNvSpPr/>
          <p:nvPr/>
        </p:nvSpPr>
        <p:spPr>
          <a:xfrm>
            <a:off x="8604448" y="116632"/>
            <a:ext cx="3955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</a:t>
            </a:r>
            <a:r>
              <a:rPr lang="sr-Latn-RS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rste čokolada </a:t>
            </a:r>
            <a:endParaRPr lang="en-US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Up Arrow 2">
            <a:hlinkClick r:id="rId2" action="ppaction://hlinksldjump"/>
          </p:cNvPr>
          <p:cNvSpPr/>
          <p:nvPr/>
        </p:nvSpPr>
        <p:spPr>
          <a:xfrm>
            <a:off x="8604448" y="116632"/>
            <a:ext cx="3955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8748464" cy="17543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dirty="0" smtClean="0"/>
              <a:t>Postoje tri osnovne vrste čokolada: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 smtClean="0"/>
              <a:t>Crna - sadrži najveći procenat kakaa i smatra se najzdravijom i najkvalitetnijom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 smtClean="0"/>
              <a:t>Mlečna - sem kakaa osnovni sastojak čini i mleko u prahu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 smtClean="0"/>
              <a:t>Bela - iako se često svrstava u osnovne vrste ona ustvari i nije čokolada. Njeni sastojci su kakao buter, šećer, aroma i mleko i ona predstavlja često veliki izazov za proizvođače jer ju je veoma teško praviti.</a:t>
            </a:r>
            <a:endParaRPr lang="en-US" dirty="0"/>
          </a:p>
        </p:txBody>
      </p:sp>
      <p:pic>
        <p:nvPicPr>
          <p:cNvPr id="5" name="Picture 4" descr="chocolate_in_design_5_5_designers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645024"/>
            <a:ext cx="4279392" cy="2898648"/>
          </a:xfrm>
          <a:prstGeom prst="rect">
            <a:avLst/>
          </a:prstGeom>
        </p:spPr>
      </p:pic>
      <p:pic>
        <p:nvPicPr>
          <p:cNvPr id="6" name="Picture 5" descr="770px-Chocol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861048"/>
            <a:ext cx="3150182" cy="24505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r-Latn-R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Hemijski sastav čokolade</a:t>
            </a:r>
            <a:endParaRPr lang="en-US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Up Arrow 2">
            <a:hlinkClick r:id="rId2" action="ppaction://hlinksldjump"/>
          </p:cNvPr>
          <p:cNvSpPr/>
          <p:nvPr/>
        </p:nvSpPr>
        <p:spPr>
          <a:xfrm>
            <a:off x="8604448" y="116632"/>
            <a:ext cx="3955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340769"/>
            <a:ext cx="8064896" cy="2031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dirty="0" smtClean="0"/>
              <a:t>Čokolada ima mnoge sastojke. U 100 grama cokolade možete naći :</a:t>
            </a:r>
          </a:p>
          <a:p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vi-VN" dirty="0" smtClean="0"/>
              <a:t>belančevine 10g</a:t>
            </a:r>
          </a:p>
          <a:p>
            <a:pPr marL="342900" indent="-342900">
              <a:buFont typeface="+mj-lt"/>
              <a:buAutoNum type="arabicPeriod"/>
            </a:pPr>
            <a:r>
              <a:rPr lang="vi-VN" dirty="0" smtClean="0"/>
              <a:t>masnoće 27g</a:t>
            </a:r>
          </a:p>
          <a:p>
            <a:pPr marL="342900" indent="-342900">
              <a:buFont typeface="+mj-lt"/>
              <a:buAutoNum type="arabicPeriod"/>
            </a:pPr>
            <a:r>
              <a:rPr lang="vi-VN" dirty="0" smtClean="0"/>
              <a:t>ugljen</a:t>
            </a:r>
            <a:r>
              <a:rPr lang="sr-Latn-RS" dirty="0" smtClean="0"/>
              <a:t>e</a:t>
            </a:r>
            <a:r>
              <a:rPr lang="vi-VN" dirty="0" smtClean="0"/>
              <a:t>hidrat</a:t>
            </a:r>
            <a:r>
              <a:rPr lang="sr-Latn-RS" dirty="0" smtClean="0"/>
              <a:t>e</a:t>
            </a:r>
            <a:r>
              <a:rPr lang="vi-VN" dirty="0" smtClean="0"/>
              <a:t> 54g</a:t>
            </a:r>
          </a:p>
          <a:p>
            <a:pPr marL="342900" indent="-342900">
              <a:buFont typeface="+mj-lt"/>
              <a:buAutoNum type="arabicPeriod"/>
            </a:pPr>
            <a:r>
              <a:rPr lang="vi-VN" dirty="0" smtClean="0"/>
              <a:t>kalijum 400</a:t>
            </a:r>
          </a:p>
          <a:p>
            <a:pPr marL="342900" indent="-342900">
              <a:buFont typeface="+mj-lt"/>
              <a:buAutoNum type="arabicPeriod"/>
            </a:pPr>
            <a:r>
              <a:rPr lang="vi-VN" dirty="0" smtClean="0"/>
              <a:t>magnezijum 300 mg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916832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sr-Latn-RS" dirty="0" smtClean="0"/>
              <a:t> </a:t>
            </a:r>
            <a:r>
              <a:rPr lang="vi-VN" dirty="0" smtClean="0"/>
              <a:t>fosfor 250 mg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vi-VN" dirty="0" smtClean="0"/>
              <a:t>kalcijum 100 mg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vi-VN" dirty="0" smtClean="0"/>
              <a:t>natrijum 12 mg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vi-VN" dirty="0" smtClean="0"/>
              <a:t>gvožđe 3 mg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vi-VN" dirty="0" smtClean="0"/>
              <a:t>teobromin 500 mg</a:t>
            </a:r>
          </a:p>
        </p:txBody>
      </p:sp>
      <p:pic>
        <p:nvPicPr>
          <p:cNvPr id="7" name="Picture 6" descr="cokolada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2525266" cy="25252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okolada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717032"/>
            <a:ext cx="2669282" cy="2669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Recettechocolat-795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77898">
            <a:off x="3752839" y="3959147"/>
            <a:ext cx="1839091" cy="23662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chocolate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56617">
            <a:off x="2486068" y="3688447"/>
            <a:ext cx="1562320" cy="1072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r-Latn-RS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Čokolada kroz medicinu</a:t>
            </a:r>
            <a:endParaRPr lang="en-US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268760"/>
            <a:ext cx="8424936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dirty="0" smtClean="0"/>
              <a:t> Iako smo svi slušali mnoge priče o štetnosti čokolade (izaziva gojaznost, migrene, utiče na masnoću kože pa tako i na stvaranje bubuljica itd.) kao i da nam ne donosi ništa dobro, vrlo smo srećne da vam saopštimo da postoje i mnoge dobre strane čokolade.</a:t>
            </a:r>
            <a:endParaRPr lang="en-US" dirty="0" smtClean="0"/>
          </a:p>
          <a:p>
            <a:r>
              <a:rPr lang="sr-Latn-RS" dirty="0" smtClean="0"/>
              <a:t>Čokoladu treba konzumirati iz više razloga: smanjuje rizike od infarkta, stresa, kontroliše krvni pritisak, podstiče stvaranja korisne vrste holesterola, čak i pomaže kod blage anemije. </a:t>
            </a:r>
            <a:endParaRPr lang="en-US" dirty="0" smtClean="0"/>
          </a:p>
          <a:p>
            <a:r>
              <a:rPr lang="sr-Latn-RS" dirty="0" smtClean="0"/>
              <a:t>Tako da narode navalite na čokoladu ali SAMO u umerenim količinama, jer 300 grama čokolade izazvaće viću štetu nego koristi.</a:t>
            </a:r>
            <a:endParaRPr lang="en-US" dirty="0"/>
          </a:p>
        </p:txBody>
      </p:sp>
      <p:pic>
        <p:nvPicPr>
          <p:cNvPr id="9" name="Picture 8" descr="2hrjy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149080"/>
            <a:ext cx="3672408" cy="2269548"/>
          </a:xfrm>
          <a:prstGeom prst="rect">
            <a:avLst/>
          </a:prstGeom>
        </p:spPr>
      </p:pic>
      <p:pic>
        <p:nvPicPr>
          <p:cNvPr id="10" name="Picture 9" descr="Crna-cokolada-tex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293096"/>
            <a:ext cx="3013894" cy="2035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Up Arrow 10">
            <a:hlinkClick r:id="rId4" action="ppaction://hlinksldjump"/>
          </p:cNvPr>
          <p:cNvSpPr/>
          <p:nvPr/>
        </p:nvSpPr>
        <p:spPr>
          <a:xfrm>
            <a:off x="8604448" y="116632"/>
            <a:ext cx="3955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>
            <a:hlinkClick r:id="rId2" action="ppaction://hlinksldjump"/>
          </p:cNvPr>
          <p:cNvSpPr/>
          <p:nvPr/>
        </p:nvSpPr>
        <p:spPr>
          <a:xfrm>
            <a:off x="8604448" y="116632"/>
            <a:ext cx="3955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r-Latn-RS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Čokolada kroz psihologiju</a:t>
            </a:r>
            <a:endParaRPr lang="en-US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268760"/>
            <a:ext cx="8424936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dirty="0" smtClean="0"/>
              <a:t>U našem organizmu čokolada podstiče stvaranje </a:t>
            </a:r>
            <a:r>
              <a:rPr lang="sr-Latn-RS" b="1" dirty="0" smtClean="0">
                <a:solidFill>
                  <a:schemeClr val="bg2">
                    <a:lumMod val="50000"/>
                  </a:schemeClr>
                </a:solidFill>
              </a:rPr>
              <a:t>serotonina</a:t>
            </a:r>
            <a:r>
              <a:rPr lang="sr-Latn-RS" dirty="0" smtClean="0"/>
              <a:t>. Serotonin se još naziva "hormon dobrog raspoloženja".Nakon konzumiranja čokolade u našem se organizmu oslobađaju endorfini koji imaju prirodni smirujući i antidepresivni učinak odnosno ublažavaju simptome umora i depresije. Takođe konzumiranjem manjih količina čokolade podstičemo koncentraciju i jačamo svoje intelektualne i psihičke sposobnosti. </a:t>
            </a:r>
          </a:p>
          <a:p>
            <a:r>
              <a:rPr lang="sr-Latn-RS" dirty="0" smtClean="0"/>
              <a:t>Međutim, ako se pretera sa unošenjem čokolade u organizam, može doći do  razdražljivost, potištenost  ili pojave nesanice. </a:t>
            </a:r>
          </a:p>
          <a:p>
            <a:r>
              <a:rPr lang="sr-Latn-RS" dirty="0" smtClean="0"/>
              <a:t>Čokolada podstiče stvaranje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sr-Latn-RS" b="1" dirty="0" smtClean="0">
                <a:solidFill>
                  <a:schemeClr val="bg1"/>
                </a:solidFill>
              </a:rPr>
              <a:t>oksitocina</a:t>
            </a:r>
            <a:r>
              <a:rPr lang="sr-Latn-RS" b="1" dirty="0" smtClean="0"/>
              <a:t> </a:t>
            </a:r>
            <a:r>
              <a:rPr lang="sr-Latn-RS" dirty="0" smtClean="0"/>
              <a:t>- hormona nežnosti koji nas nagoni da budemo velikodušniji ili da voljenu osobu zagrlimo ili mazimo.</a:t>
            </a:r>
          </a:p>
          <a:p>
            <a:r>
              <a:rPr lang="sr-Latn-RS" dirty="0" smtClean="0"/>
              <a:t>Zato je uzimnaje čokolade veoma dobro, jer nam omogućava lakši, lepši I bolji život. </a:t>
            </a:r>
            <a:endParaRPr lang="sr-Latn-RS" dirty="0"/>
          </a:p>
        </p:txBody>
      </p:sp>
      <p:pic>
        <p:nvPicPr>
          <p:cNvPr id="5" name="Picture 4" descr="tif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941168"/>
            <a:ext cx="1616968" cy="1734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5466_topla-cokolada-shutterstock_46085659_h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97152"/>
            <a:ext cx="2090107" cy="1884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Hot-chocolate1-290x2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797152"/>
            <a:ext cx="1844825" cy="1844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>
            <a:hlinkClick r:id="rId2" action="ppaction://hlinksldjump"/>
          </p:cNvPr>
          <p:cNvSpPr/>
          <p:nvPr/>
        </p:nvSpPr>
        <p:spPr>
          <a:xfrm>
            <a:off x="8604448" y="116632"/>
            <a:ext cx="3955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r-Latn-RS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Čokolada </a:t>
            </a:r>
            <a:r>
              <a:rPr lang="sr-Latn-R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 kozmetici</a:t>
            </a:r>
            <a:endParaRPr lang="en-US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8568952" cy="31393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</a:rPr>
              <a:t>Čokolada se u kozmetici najviše koristi zbog antioksidansa u kakau. Naime, antioksidansi iz kore kakaa odlažu znakove starenja, aktiviraju sagorevanje masnih naslaga.</a:t>
            </a:r>
            <a:br>
              <a:rPr lang="sr-Latn-R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</a:rPr>
              <a:t>Zapravo, već je i naučno dokazano da čokolada povoljno deluje na kožu, pa je sve češći sastojak mnogih krema, balzama i spa proizvoda. Nakon korišćenja čokoladne kozmetike, koža je pročišćena od nečistoća, mekša je i sjajnija. </a:t>
            </a:r>
            <a:br>
              <a:rPr lang="sr-Latn-R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</a:rPr>
              <a:t>Kakao, poput kofeina, podstiče cirkulaciju i pospešuje razgradnju masnoća.   </a:t>
            </a:r>
            <a:br>
              <a:rPr lang="sr-Latn-R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</a:rPr>
              <a:t>Osim što poboljšava teksturu kože, čokolada je snažno tonizira, a svojim obnavljajućim svojstvima podstiče proizvodnju kolagena i elastina, što joj osigurava potrebnu čvrstoću i zategnutost. Danas su sve popularniji tretmani lica čokoladom, kao i razne masaže</a:t>
            </a:r>
            <a:r>
              <a:rPr lang="sr-Latn-RS" dirty="0" smtClean="0"/>
              <a:t>.</a:t>
            </a:r>
            <a:endParaRPr lang="sr-Latn-RS" dirty="0"/>
          </a:p>
        </p:txBody>
      </p:sp>
      <p:pic>
        <p:nvPicPr>
          <p:cNvPr id="5" name="Picture 4" descr="cokolada_l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97152"/>
            <a:ext cx="1224136" cy="1836204"/>
          </a:xfrm>
          <a:prstGeom prst="rect">
            <a:avLst/>
          </a:prstGeom>
        </p:spPr>
      </p:pic>
      <p:pic>
        <p:nvPicPr>
          <p:cNvPr id="6" name="Picture 5" descr="slatkisi_za_negu_koz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725144"/>
            <a:ext cx="1315208" cy="1974763"/>
          </a:xfrm>
          <a:prstGeom prst="rect">
            <a:avLst/>
          </a:prstGeom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797152"/>
            <a:ext cx="453650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886</TotalTime>
  <Words>875</Words>
  <Application>Microsoft Office PowerPoint</Application>
  <PresentationFormat>On-screen Show (4:3)</PresentationFormat>
  <Paragraphs>79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djak</dc:creator>
  <cp:lastModifiedBy>Snezana</cp:lastModifiedBy>
  <cp:revision>89</cp:revision>
  <dcterms:created xsi:type="dcterms:W3CDTF">2011-05-31T09:16:41Z</dcterms:created>
  <dcterms:modified xsi:type="dcterms:W3CDTF">2011-06-16T10:56:42Z</dcterms:modified>
</cp:coreProperties>
</file>