
<file path=[Content_Types].xml><?xml version="1.0" encoding="utf-8"?>
<Types xmlns="http://schemas.openxmlformats.org/package/2006/content-types">
  <Default Extension="xml" ContentType="application/xml"/>
  <Default Extension="jpeg" ContentType="image/jpeg"/>
  <Default Extension="bin" ContentType="application/vnd.ms-office.vbaProject"/>
  <Default Extension="png" ContentType="image/.png"/>
  <Default Extension="jpg" ContentType="image/jpeg"/>
  <Default Extension="rels" ContentType="application/vnd.openxmlformats-package.relationships+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UI/images/images0.jpg" ContentType="image/.jpg"/>
  <Override PartName="/customUI/images/correct0.jpg" ContentType="image/.jpg"/>
  <Override PartName="/customUI/images/picref10.jpg" ContentType="image/.jpg"/>
  <Override PartName="/customUI/images/toc0.jpg" ContentType="image/.jpg"/>
  <Override PartName="/customUI/images/images.jpg" ContentType="image/.jpg"/>
  <Override PartName="/customUI/images/correct.jpg" ContentType="image/.jpg"/>
  <Override PartName="/customUI/images/picref1.jpg" ContentType="image/.jpg"/>
  <Override PartName="/customUI/images/toc.jpg" ContentType="image/.jpg"/>
</Types>
</file>

<file path=_rels/.rels><?xml version="1.0" encoding="UTF-8" standalone="yes"?>
<Relationships xmlns="http://schemas.openxmlformats.org/package/2006/relationships"><Relationship Id="Rd6c8c3a4b52c4559" Type="http://schemas.microsoft.com/office/2006/relationships/ui/extensibility" Target="customUI/customUI.xml"/><Relationship Id="rId3" Type="http://schemas.openxmlformats.org/officeDocument/2006/relationships/extended-properties" Target="docProps/app.xml"/><Relationship Id="Re890514279ae4629" Type="http://schemas.microsoft.com/office/2007/relationships/ui/extensibility" Target="customUI/customUI14.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9"/>
  </p:notesMasterIdLst>
  <p:handoutMasterIdLst>
    <p:handoutMasterId r:id="rId50"/>
  </p:handoutMasterIdLst>
  <p:sldIdLst>
    <p:sldId id="256" r:id="rId2"/>
    <p:sldId id="260" r:id="rId3"/>
    <p:sldId id="261" r:id="rId4"/>
    <p:sldId id="262" r:id="rId5"/>
    <p:sldId id="276" r:id="rId6"/>
    <p:sldId id="263" r:id="rId7"/>
    <p:sldId id="274" r:id="rId8"/>
    <p:sldId id="277" r:id="rId9"/>
    <p:sldId id="278" r:id="rId10"/>
    <p:sldId id="264" r:id="rId11"/>
    <p:sldId id="265" r:id="rId12"/>
    <p:sldId id="279" r:id="rId13"/>
    <p:sldId id="266" r:id="rId14"/>
    <p:sldId id="267" r:id="rId15"/>
    <p:sldId id="280" r:id="rId16"/>
    <p:sldId id="281" r:id="rId17"/>
    <p:sldId id="282" r:id="rId18"/>
    <p:sldId id="273" r:id="rId19"/>
    <p:sldId id="283" r:id="rId20"/>
    <p:sldId id="285" r:id="rId21"/>
    <p:sldId id="286" r:id="rId22"/>
    <p:sldId id="287" r:id="rId23"/>
    <p:sldId id="288" r:id="rId24"/>
    <p:sldId id="289" r:id="rId25"/>
    <p:sldId id="290" r:id="rId26"/>
    <p:sldId id="292" r:id="rId27"/>
    <p:sldId id="291" r:id="rId28"/>
    <p:sldId id="295" r:id="rId29"/>
    <p:sldId id="294" r:id="rId30"/>
    <p:sldId id="293" r:id="rId31"/>
    <p:sldId id="297" r:id="rId32"/>
    <p:sldId id="296" r:id="rId33"/>
    <p:sldId id="298" r:id="rId34"/>
    <p:sldId id="299" r:id="rId35"/>
    <p:sldId id="300" r:id="rId36"/>
    <p:sldId id="303" r:id="rId37"/>
    <p:sldId id="302" r:id="rId38"/>
    <p:sldId id="304" r:id="rId39"/>
    <p:sldId id="305" r:id="rId40"/>
    <p:sldId id="307" r:id="rId41"/>
    <p:sldId id="308" r:id="rId42"/>
    <p:sldId id="309" r:id="rId43"/>
    <p:sldId id="310" r:id="rId44"/>
    <p:sldId id="314" r:id="rId45"/>
    <p:sldId id="311" r:id="rId46"/>
    <p:sldId id="270" r:id="rId47"/>
    <p:sldId id="271" r:id="rId48"/>
  </p:sldIdLst>
  <p:sldSz cx="9144000" cy="6858000" type="screen4x3"/>
  <p:notesSz cx="7010400" cy="9163050"/>
  <p:custDataLst>
    <p:tags r:id="rId5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53">
          <p15:clr>
            <a:srgbClr val="A4A3A4"/>
          </p15:clr>
        </p15:guide>
        <p15:guide id="2" pos="1746">
          <p15:clr>
            <a:srgbClr val="A4A3A4"/>
          </p15:clr>
        </p15:guide>
      </p15:sldGuideLst>
    </p:ext>
    <p:ext uri="{2D200454-40CA-4A62-9FC3-DE9A4176ACB9}">
      <p15:notesGuideLst xmlns:p15="http://schemas.microsoft.com/office/powerpoint/2012/main">
        <p15:guide id="1" orient="horz" pos="2886">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6969"/>
    <a:srgbClr val="7C0577"/>
    <a:srgbClr val="057E4D"/>
    <a:srgbClr val="A80534"/>
    <a:srgbClr val="696969"/>
    <a:srgbClr val="E2FF76"/>
    <a:srgbClr val="8B4426"/>
    <a:srgbClr val="0173B9"/>
    <a:srgbClr val="43433E"/>
    <a:srgbClr val="5E19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255" autoAdjust="0"/>
    <p:restoredTop sz="74599" autoAdjust="0"/>
  </p:normalViewPr>
  <p:slideViewPr>
    <p:cSldViewPr>
      <p:cViewPr varScale="1">
        <p:scale>
          <a:sx n="78" d="100"/>
          <a:sy n="78" d="100"/>
        </p:scale>
        <p:origin x="1568" y="184"/>
      </p:cViewPr>
      <p:guideLst>
        <p:guide orient="horz" pos="1253"/>
        <p:guide pos="1746"/>
      </p:guideLst>
    </p:cSldViewPr>
  </p:slideViewPr>
  <p:outlineViewPr>
    <p:cViewPr>
      <p:scale>
        <a:sx n="50" d="100"/>
        <a:sy n="50" d="100"/>
      </p:scale>
      <p:origin x="0" y="0"/>
    </p:cViewPr>
  </p:outlineViewPr>
  <p:notesTextViewPr>
    <p:cViewPr>
      <p:scale>
        <a:sx n="1" d="1"/>
        <a:sy n="1" d="1"/>
      </p:scale>
      <p:origin x="0" y="0"/>
    </p:cViewPr>
  </p:notesTextViewPr>
  <p:sorterViewPr>
    <p:cViewPr>
      <p:scale>
        <a:sx n="75" d="100"/>
        <a:sy n="75" d="100"/>
      </p:scale>
      <p:origin x="0" y="0"/>
    </p:cViewPr>
  </p:sorterViewPr>
  <p:notesViewPr>
    <p:cSldViewPr>
      <p:cViewPr varScale="1">
        <p:scale>
          <a:sx n="68" d="100"/>
          <a:sy n="68" d="100"/>
        </p:scale>
        <p:origin x="-3222" y="-102"/>
      </p:cViewPr>
      <p:guideLst>
        <p:guide orient="horz" pos="2886"/>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handoutMaster" Target="handoutMasters/handoutMaster1.xml"/><Relationship Id="rId51" Type="http://schemas.openxmlformats.org/officeDocument/2006/relationships/tags" Target="tags/tag1.xml"/><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56" Type="http://schemas.microsoft.com/office/2006/relationships/vbaProject" Target="vbaProject.bin"/><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5815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58153"/>
          </a:xfrm>
          <a:prstGeom prst="rect">
            <a:avLst/>
          </a:prstGeom>
        </p:spPr>
        <p:txBody>
          <a:bodyPr vert="horz" lIns="91440" tIns="45720" rIns="91440" bIns="45720" rtlCol="0"/>
          <a:lstStyle>
            <a:lvl1pPr algn="r">
              <a:defRPr sz="1200"/>
            </a:lvl1pPr>
          </a:lstStyle>
          <a:p>
            <a:fld id="{E96464AD-05EA-48DF-8D3C-8C95E1A0EB61}" type="datetimeFigureOut">
              <a:rPr lang="en-US" smtClean="0"/>
              <a:pPr/>
              <a:t>1/27/16</a:t>
            </a:fld>
            <a:endParaRPr lang="en-US" dirty="0"/>
          </a:p>
        </p:txBody>
      </p:sp>
      <p:sp>
        <p:nvSpPr>
          <p:cNvPr id="4" name="Footer Placeholder 3"/>
          <p:cNvSpPr>
            <a:spLocks noGrp="1"/>
          </p:cNvSpPr>
          <p:nvPr>
            <p:ph type="ftr" sz="quarter" idx="2"/>
          </p:nvPr>
        </p:nvSpPr>
        <p:spPr>
          <a:xfrm>
            <a:off x="0" y="8703307"/>
            <a:ext cx="3037840" cy="45815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703307"/>
            <a:ext cx="3037840" cy="458153"/>
          </a:xfrm>
          <a:prstGeom prst="rect">
            <a:avLst/>
          </a:prstGeom>
        </p:spPr>
        <p:txBody>
          <a:bodyPr vert="horz" lIns="91440" tIns="45720" rIns="91440" bIns="45720" rtlCol="0" anchor="b"/>
          <a:lstStyle>
            <a:lvl1pPr algn="r">
              <a:defRPr sz="1200"/>
            </a:lvl1pPr>
          </a:lstStyle>
          <a:p>
            <a:fld id="{B8E50D77-BE29-4F6E-9E97-D5DE771DDAFF}" type="slidenum">
              <a:rPr lang="en-US" smtClean="0"/>
              <a:pPr/>
              <a:t>‹#›</a:t>
            </a:fld>
            <a:endParaRPr lang="en-US" dirty="0"/>
          </a:p>
        </p:txBody>
      </p:sp>
    </p:spTree>
    <p:extLst>
      <p:ext uri="{BB962C8B-B14F-4D97-AF65-F5344CB8AC3E}">
        <p14:creationId xmlns:p14="http://schemas.microsoft.com/office/powerpoint/2010/main" val="20961715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58153"/>
          </a:xfrm>
          <a:prstGeom prst="rect">
            <a:avLst/>
          </a:prstGeom>
        </p:spPr>
        <p:txBody>
          <a:bodyPr vert="horz" lIns="91440" tIns="45720" rIns="91440" bIns="45720" rtlCol="0"/>
          <a:lstStyle>
            <a:lvl1pPr algn="l">
              <a:defRPr sz="1200"/>
            </a:lvl1pPr>
          </a:lstStyle>
          <a:p>
            <a:r>
              <a:rPr lang="en-US" dirty="0" smtClean="0"/>
              <a:t>1.15</a:t>
            </a:r>
            <a:endParaRPr lang="en-US" dirty="0"/>
          </a:p>
        </p:txBody>
      </p:sp>
      <p:sp>
        <p:nvSpPr>
          <p:cNvPr id="3" name="Date Placeholder 2"/>
          <p:cNvSpPr>
            <a:spLocks noGrp="1"/>
          </p:cNvSpPr>
          <p:nvPr>
            <p:ph type="dt" idx="1"/>
          </p:nvPr>
        </p:nvSpPr>
        <p:spPr>
          <a:xfrm>
            <a:off x="3970938" y="0"/>
            <a:ext cx="3037840" cy="458153"/>
          </a:xfrm>
          <a:prstGeom prst="rect">
            <a:avLst/>
          </a:prstGeom>
        </p:spPr>
        <p:txBody>
          <a:bodyPr vert="horz" lIns="91440" tIns="45720" rIns="91440" bIns="45720" rtlCol="0"/>
          <a:lstStyle>
            <a:lvl1pPr algn="r">
              <a:defRPr sz="1200"/>
            </a:lvl1pPr>
          </a:lstStyle>
          <a:p>
            <a:fld id="{25D3F727-A02B-4696-AF70-5E10A4107E37}" type="datetimeFigureOut">
              <a:rPr lang="en-US" smtClean="0"/>
              <a:pPr/>
              <a:t>1/27/16</a:t>
            </a:fld>
            <a:endParaRPr lang="en-US" dirty="0"/>
          </a:p>
        </p:txBody>
      </p:sp>
      <p:sp>
        <p:nvSpPr>
          <p:cNvPr id="4" name="Slide Image Placeholder 3"/>
          <p:cNvSpPr>
            <a:spLocks noGrp="1" noRot="1" noChangeAspect="1"/>
          </p:cNvSpPr>
          <p:nvPr>
            <p:ph type="sldImg" idx="2"/>
          </p:nvPr>
        </p:nvSpPr>
        <p:spPr>
          <a:xfrm>
            <a:off x="1214438" y="687388"/>
            <a:ext cx="4581525" cy="34353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040" y="4352449"/>
            <a:ext cx="5608320" cy="412337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03307"/>
            <a:ext cx="3037840" cy="45815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703307"/>
            <a:ext cx="3037840" cy="458153"/>
          </a:xfrm>
          <a:prstGeom prst="rect">
            <a:avLst/>
          </a:prstGeom>
        </p:spPr>
        <p:txBody>
          <a:bodyPr vert="horz" lIns="91440" tIns="45720" rIns="91440" bIns="45720" rtlCol="0" anchor="b"/>
          <a:lstStyle>
            <a:lvl1pPr algn="r">
              <a:defRPr sz="1200"/>
            </a:lvl1pPr>
          </a:lstStyle>
          <a:p>
            <a:fld id="{5937AFB2-63FE-4D27-8529-EF9C55DBAEBB}" type="slidenum">
              <a:rPr lang="en-US" smtClean="0"/>
              <a:pPr/>
              <a:t>‹#›</a:t>
            </a:fld>
            <a:endParaRPr lang="en-US" dirty="0"/>
          </a:p>
        </p:txBody>
      </p:sp>
    </p:spTree>
    <p:extLst>
      <p:ext uri="{BB962C8B-B14F-4D97-AF65-F5344CB8AC3E}">
        <p14:creationId xmlns:p14="http://schemas.microsoft.com/office/powerpoint/2010/main" val="2358946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937AFB2-63FE-4D27-8529-EF9C55DBAEBB}" type="slidenum">
              <a:rPr lang="en-US" smtClean="0"/>
              <a:pPr/>
              <a:t>2</a:t>
            </a:fld>
            <a:endParaRPr lang="en-US" dirty="0"/>
          </a:p>
        </p:txBody>
      </p:sp>
    </p:spTree>
    <p:extLst>
      <p:ext uri="{BB962C8B-B14F-4D97-AF65-F5344CB8AC3E}">
        <p14:creationId xmlns:p14="http://schemas.microsoft.com/office/powerpoint/2010/main" val="790162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Lesson cov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18192" y="4934"/>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47" name="LO-lesson-author"/>
          <p:cNvSpPr>
            <a:spLocks noGrp="1"/>
          </p:cNvSpPr>
          <p:nvPr>
            <p:ph type="body" sz="quarter" idx="14" hasCustomPrompt="1"/>
          </p:nvPr>
        </p:nvSpPr>
        <p:spPr bwMode="gray">
          <a:xfrm>
            <a:off x="2577947" y="2753364"/>
            <a:ext cx="4076241" cy="407018"/>
          </a:xfrm>
        </p:spPr>
        <p:txBody>
          <a:bodyPr>
            <a:noAutofit/>
          </a:bodyPr>
          <a:lstStyle>
            <a:lvl1pPr marL="0" indent="0" algn="ctr">
              <a:lnSpc>
                <a:spcPct val="95000"/>
              </a:lnSpc>
              <a:spcAft>
                <a:spcPts val="1000"/>
              </a:spcAft>
              <a:buClr>
                <a:schemeClr val="bg1"/>
              </a:buClr>
              <a:buFont typeface="Arial" panose="020B0604020202020204" pitchFamily="34" charset="0"/>
              <a:buChar char="​"/>
              <a:defRPr sz="2200" i="1">
                <a:solidFill>
                  <a:srgbClr val="E2FF76"/>
                </a:solidFill>
                <a:latin typeface="+mn-lt"/>
              </a:defRPr>
            </a:lvl1pPr>
            <a:lvl2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2pPr>
            <a:lvl3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3pPr>
            <a:lvl4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4pPr>
            <a:lvl5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5pPr>
          </a:lstStyle>
          <a:p>
            <a:pPr lvl="0"/>
            <a:r>
              <a:rPr lang="x-none" dirty="0" smtClean="0"/>
              <a:t>Ime autora</a:t>
            </a:r>
            <a:endParaRPr lang="en-US" dirty="0" smtClean="0"/>
          </a:p>
        </p:txBody>
      </p:sp>
      <p:sp>
        <p:nvSpPr>
          <p:cNvPr id="2" name="LO-lesson-title"/>
          <p:cNvSpPr>
            <a:spLocks noGrp="1"/>
          </p:cNvSpPr>
          <p:nvPr>
            <p:ph type="title" hasCustomPrompt="1"/>
          </p:nvPr>
        </p:nvSpPr>
        <p:spPr bwMode="gray">
          <a:xfrm>
            <a:off x="1211855" y="1322025"/>
            <a:ext cx="6731306" cy="1366092"/>
          </a:xfrm>
          <a:noFill/>
        </p:spPr>
        <p:txBody>
          <a:bodyPr anchor="t" anchorCtr="0">
            <a:noAutofit/>
          </a:bodyPr>
          <a:lstStyle>
            <a:lvl1pPr algn="ctr">
              <a:lnSpc>
                <a:spcPct val="90000"/>
              </a:lnSpc>
              <a:spcAft>
                <a:spcPts val="600"/>
              </a:spcAft>
              <a:defRPr sz="4000" cap="none" spc="0" baseline="0">
                <a:solidFill>
                  <a:schemeClr val="bg1"/>
                </a:solidFill>
                <a:latin typeface="+mj-lt"/>
              </a:defRPr>
            </a:lvl1pPr>
          </a:lstStyle>
          <a:p>
            <a:r>
              <a:rPr lang="en-CA" dirty="0" err="1" smtClean="0"/>
              <a:t>Unesi</a:t>
            </a:r>
            <a:r>
              <a:rPr lang="en-CA" dirty="0" smtClean="0"/>
              <a:t> </a:t>
            </a:r>
            <a:r>
              <a:rPr lang="en-CA" dirty="0" err="1" smtClean="0"/>
              <a:t>naslov</a:t>
            </a:r>
            <a:r>
              <a:rPr lang="en-CA" dirty="0" smtClean="0"/>
              <a:t> </a:t>
            </a:r>
            <a:r>
              <a:rPr lang="en-CA" dirty="0" err="1" smtClean="0"/>
              <a:t>lekcije</a:t>
            </a:r>
            <a:endParaRPr lang="en-US" dirty="0"/>
          </a:p>
        </p:txBody>
      </p:sp>
      <p:sp>
        <p:nvSpPr>
          <p:cNvPr id="151" name="LO-lesson-id"/>
          <p:cNvSpPr>
            <a:spLocks noGrp="1"/>
          </p:cNvSpPr>
          <p:nvPr>
            <p:ph type="body" sz="quarter" idx="17" hasCustomPrompt="1"/>
          </p:nvPr>
        </p:nvSpPr>
        <p:spPr bwMode="gray">
          <a:xfrm>
            <a:off x="3026676" y="495759"/>
            <a:ext cx="3281586" cy="705080"/>
          </a:xfrm>
          <a:ln>
            <a:solidFill>
              <a:srgbClr val="C00000">
                <a:alpha val="0"/>
              </a:srgbClr>
            </a:solidFill>
          </a:ln>
        </p:spPr>
        <p:txBody>
          <a:bodyPr>
            <a:noAutofit/>
          </a:bodyPr>
          <a:lstStyle>
            <a:lvl1pPr marL="0" indent="0" algn="ctr">
              <a:lnSpc>
                <a:spcPct val="95000"/>
              </a:lnSpc>
              <a:spcAft>
                <a:spcPts val="1000"/>
              </a:spcAft>
              <a:buClr>
                <a:schemeClr val="bg1"/>
              </a:buClr>
              <a:buFont typeface="Arial" panose="020B0604020202020204" pitchFamily="34" charset="0"/>
              <a:buChar char="​"/>
              <a:defRPr sz="4000" i="0">
                <a:solidFill>
                  <a:srgbClr val="E2FF77"/>
                </a:solidFill>
                <a:latin typeface="+mj-lt"/>
              </a:defRPr>
            </a:lvl1pPr>
            <a:lvl2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2pPr>
            <a:lvl3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3pPr>
            <a:lvl4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4pPr>
            <a:lvl5pPr marL="0" indent="0" algn="ctr">
              <a:lnSpc>
                <a:spcPct val="100000"/>
              </a:lnSpc>
              <a:spcAft>
                <a:spcPts val="1000"/>
              </a:spcAft>
              <a:buClr>
                <a:schemeClr val="bg1"/>
              </a:buClr>
              <a:buFont typeface="Arial" panose="020B0604020202020204" pitchFamily="34" charset="0"/>
              <a:buChar char="​"/>
              <a:defRPr sz="1600" i="1">
                <a:solidFill>
                  <a:schemeClr val="bg1"/>
                </a:solidFill>
                <a:latin typeface="+mn-lt"/>
              </a:defRPr>
            </a:lvl5pPr>
          </a:lstStyle>
          <a:p>
            <a:pPr lvl="0"/>
            <a:r>
              <a:rPr lang="en-CA" dirty="0" err="1" smtClean="0"/>
              <a:t>Lekcija</a:t>
            </a:r>
            <a:r>
              <a:rPr lang="en-CA" dirty="0" smtClean="0"/>
              <a:t> 01</a:t>
            </a:r>
            <a:endParaRPr lang="en-US" dirty="0" smtClean="0"/>
          </a:p>
        </p:txBody>
      </p:sp>
    </p:spTree>
    <p:extLst>
      <p:ext uri="{BB962C8B-B14F-4D97-AF65-F5344CB8AC3E}">
        <p14:creationId xmlns:p14="http://schemas.microsoft.com/office/powerpoint/2010/main" val="4225884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section 1">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p:txBody>
          <a:bodyPr/>
          <a:lstStyle>
            <a:lvl1pPr>
              <a:defRPr/>
            </a:lvl1pPr>
          </a:lstStyle>
          <a:p>
            <a:r>
              <a:rPr lang="en-US" dirty="0" smtClean="0"/>
              <a:t>UNESI NASLOV LEKCIJE {LO-TITLE}</a:t>
            </a:r>
            <a:endParaRPr lang="en-US" dirty="0"/>
          </a:p>
        </p:txBody>
      </p:sp>
      <p:sp>
        <p:nvSpPr>
          <p:cNvPr id="3" name="Content Placeholder 2"/>
          <p:cNvSpPr>
            <a:spLocks noGrp="1"/>
          </p:cNvSpPr>
          <p:nvPr>
            <p:ph idx="1" hasCustomPrompt="1"/>
          </p:nvPr>
        </p:nvSpPr>
        <p:spPr>
          <a:xfrm>
            <a:off x="457732" y="2762474"/>
            <a:ext cx="1656000" cy="3600000"/>
          </a:xfrm>
          <a:solidFill>
            <a:schemeClr val="tx2"/>
          </a:solidFill>
          <a:ln>
            <a:solidFill>
              <a:schemeClr val="tx2">
                <a:alpha val="0"/>
              </a:scheme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100" i="1">
                <a:solidFill>
                  <a:schemeClr val="bg1"/>
                </a:solidFill>
                <a:latin typeface="+mn-lt"/>
              </a:defRPr>
            </a:lvl2pPr>
            <a:lvl3pPr marL="88900" indent="-88900">
              <a:lnSpc>
                <a:spcPct val="95000"/>
              </a:lnSpc>
              <a:spcBef>
                <a:spcPts val="600"/>
              </a:spcBef>
              <a:spcAft>
                <a:spcPts val="600"/>
              </a:spcAft>
              <a:buFont typeface="Wingdings" pitchFamily="2" charset="2"/>
              <a:buChar char="q"/>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p:txBody>
      </p:sp>
      <p:sp>
        <p:nvSpPr>
          <p:cNvPr id="169" name="Content Placeholder 2"/>
          <p:cNvSpPr>
            <a:spLocks noGrp="1"/>
          </p:cNvSpPr>
          <p:nvPr>
            <p:ph idx="11" hasCustomPrompt="1"/>
          </p:nvPr>
        </p:nvSpPr>
        <p:spPr>
          <a:xfrm>
            <a:off x="2160893" y="2762474"/>
            <a:ext cx="1656000" cy="3600000"/>
          </a:xfrm>
          <a:solidFill>
            <a:srgbClr val="A70534"/>
          </a:solidFill>
          <a:ln>
            <a:solidFill>
              <a:schemeClr val="accent5">
                <a:lumMod val="50000"/>
                <a:alpha val="0"/>
              </a:scheme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100" i="1">
                <a:solidFill>
                  <a:schemeClr val="bg1"/>
                </a:solidFill>
                <a:latin typeface="+mn-lt"/>
              </a:defRPr>
            </a:lvl2pPr>
            <a:lvl3pPr marL="88900" marR="0" indent="-88900" algn="l" defTabSz="914400" rtl="0" eaLnBrk="1" fontAlgn="auto" latinLnBrk="0" hangingPunct="1">
              <a:lnSpc>
                <a:spcPct val="95000"/>
              </a:lnSpc>
              <a:spcBef>
                <a:spcPts val="600"/>
              </a:spcBef>
              <a:spcAft>
                <a:spcPts val="600"/>
              </a:spcAft>
              <a:buClrTx/>
              <a:buSzTx/>
              <a:buFont typeface="Wingdings" pitchFamily="2" charset="2"/>
              <a:buChar char="q"/>
              <a:tabLst>
                <a:tab pos="266700" algn="l"/>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None/>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smtClean="0"/>
              <a:t>žaj</a:t>
            </a:r>
            <a:endParaRPr lang="en-CA"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US"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CA"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CA" dirty="0" smtClean="0"/>
          </a:p>
          <a:p>
            <a:pPr marL="254000" marR="0" lvl="1" indent="-171450" algn="l" defTabSz="914400" rtl="0" eaLnBrk="1" fontAlgn="auto" latinLnBrk="0" hangingPunct="1">
              <a:lnSpc>
                <a:spcPct val="95000"/>
              </a:lnSpc>
              <a:spcBef>
                <a:spcPts val="600"/>
              </a:spcBef>
              <a:spcAft>
                <a:spcPts val="600"/>
              </a:spcAft>
              <a:buClrTx/>
              <a:buSzTx/>
              <a:buFont typeface="Arial" panose="020B0604020202020204" pitchFamily="34" charset="0"/>
              <a:buChar char="+"/>
              <a:tabLst/>
              <a:defRPr/>
            </a:pPr>
            <a:endParaRPr lang="en-CA" dirty="0" smtClean="0"/>
          </a:p>
          <a:p>
            <a:pPr marL="254000" marR="0" lvl="1" indent="-171450" algn="l" defTabSz="914400" rtl="0" eaLnBrk="1" fontAlgn="auto" latinLnBrk="0" hangingPunct="1">
              <a:lnSpc>
                <a:spcPct val="95000"/>
              </a:lnSpc>
              <a:spcBef>
                <a:spcPts val="600"/>
              </a:spcBef>
              <a:spcAft>
                <a:spcPts val="600"/>
              </a:spcAft>
              <a:buClrTx/>
              <a:buSzTx/>
              <a:buFont typeface="Arial" panose="020B0604020202020204" pitchFamily="34" charset="0"/>
              <a:buChar char="+"/>
              <a:tabLst/>
              <a:defRPr/>
            </a:pPr>
            <a:endParaRPr lang="x-none" dirty="0" smtClean="0"/>
          </a:p>
        </p:txBody>
      </p:sp>
      <p:sp>
        <p:nvSpPr>
          <p:cNvPr id="171" name="Content Placeholder 2"/>
          <p:cNvSpPr>
            <a:spLocks noGrp="1"/>
          </p:cNvSpPr>
          <p:nvPr>
            <p:ph idx="12" hasCustomPrompt="1"/>
          </p:nvPr>
        </p:nvSpPr>
        <p:spPr>
          <a:xfrm>
            <a:off x="3873049" y="2762474"/>
            <a:ext cx="1656000" cy="3600000"/>
          </a:xfrm>
          <a:solidFill>
            <a:srgbClr val="047E4D"/>
          </a:solidFill>
          <a:ln>
            <a:solidFill>
              <a:srgbClr val="047E4D">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100" i="1">
                <a:solidFill>
                  <a:schemeClr val="bg1"/>
                </a:solidFill>
                <a:latin typeface="+mn-lt"/>
              </a:defRPr>
            </a:lvl2pPr>
            <a:lvl3pPr marL="88900" marR="0" indent="-8890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x-none" dirty="0" smtClean="0"/>
              <a:t>Sadržaj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US"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p:txBody>
      </p:sp>
      <p:sp>
        <p:nvSpPr>
          <p:cNvPr id="172" name="Content Placeholder 2"/>
          <p:cNvSpPr>
            <a:spLocks noGrp="1"/>
          </p:cNvSpPr>
          <p:nvPr>
            <p:ph idx="13" hasCustomPrompt="1"/>
          </p:nvPr>
        </p:nvSpPr>
        <p:spPr>
          <a:xfrm>
            <a:off x="5580000" y="2762472"/>
            <a:ext cx="1656000" cy="3600000"/>
          </a:xfrm>
          <a:solidFill>
            <a:srgbClr val="7B0577"/>
          </a:solidFill>
          <a:ln>
            <a:solidFill>
              <a:srgbClr val="7B0577">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100" i="1">
                <a:solidFill>
                  <a:schemeClr val="bg1"/>
                </a:solidFill>
                <a:latin typeface="+mn-lt"/>
              </a:defRPr>
            </a:lvl2pPr>
            <a:lvl3pPr marL="171450" marR="0" indent="-17145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x-none" dirty="0" smtClean="0"/>
              <a:t>Sadržaj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p:txBody>
      </p:sp>
      <p:sp>
        <p:nvSpPr>
          <p:cNvPr id="173" name="Content Placeholder 2"/>
          <p:cNvSpPr>
            <a:spLocks noGrp="1"/>
          </p:cNvSpPr>
          <p:nvPr>
            <p:ph idx="14" hasCustomPrompt="1"/>
          </p:nvPr>
        </p:nvSpPr>
        <p:spPr>
          <a:xfrm>
            <a:off x="7290000" y="2762474"/>
            <a:ext cx="1656000" cy="3600000"/>
          </a:xfrm>
          <a:solidFill>
            <a:srgbClr val="024B7E"/>
          </a:solidFill>
          <a:ln>
            <a:solidFill>
              <a:srgbClr val="024B7E">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100" i="1">
                <a:solidFill>
                  <a:schemeClr val="bg1"/>
                </a:solidFill>
                <a:latin typeface="+mn-lt"/>
              </a:defRPr>
            </a:lvl2pPr>
            <a:lvl3pPr marL="228600" marR="0" indent="-22860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114300" marR="0" lvl="0" indent="-171450" algn="l" defTabSz="914400" rtl="0" eaLnBrk="1" fontAlgn="auto" latinLnBrk="0" hangingPunct="1">
              <a:lnSpc>
                <a:spcPct val="95000"/>
              </a:lnSpc>
              <a:spcBef>
                <a:spcPts val="600"/>
              </a:spcBef>
              <a:spcAft>
                <a:spcPts val="600"/>
              </a:spcAft>
              <a:buClrTx/>
              <a:buSzTx/>
              <a:tabLst/>
              <a:defRPr/>
            </a:pPr>
            <a:r>
              <a:rPr lang="x-none" dirty="0" smtClean="0"/>
              <a:t>Sadržaj</a:t>
            </a:r>
          </a:p>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US" dirty="0" smtClean="0"/>
          </a:p>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p:txBody>
      </p:sp>
      <p:grpSp>
        <p:nvGrpSpPr>
          <p:cNvPr id="155" name="Group 154"/>
          <p:cNvGrpSpPr/>
          <p:nvPr userDrawn="1"/>
        </p:nvGrpSpPr>
        <p:grpSpPr>
          <a:xfrm>
            <a:off x="-151325" y="-141165"/>
            <a:ext cx="9439923" cy="7136527"/>
            <a:chOff x="-151325" y="-141165"/>
            <a:chExt cx="9439923" cy="7136527"/>
          </a:xfrm>
        </p:grpSpPr>
        <p:grpSp>
          <p:nvGrpSpPr>
            <p:cNvPr id="156" name="Group 155"/>
            <p:cNvGrpSpPr/>
            <p:nvPr userDrawn="1"/>
          </p:nvGrpSpPr>
          <p:grpSpPr>
            <a:xfrm>
              <a:off x="457731" y="6873247"/>
              <a:ext cx="8226688" cy="122115"/>
              <a:chOff x="457731" y="6582508"/>
              <a:chExt cx="8226688" cy="486507"/>
            </a:xfrm>
          </p:grpSpPr>
          <p:cxnSp>
            <p:nvCxnSpPr>
              <p:cNvPr id="269" name="Straight Connector 268"/>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1" name="Group 270"/>
              <p:cNvGrpSpPr/>
              <p:nvPr userDrawn="1"/>
            </p:nvGrpSpPr>
            <p:grpSpPr>
              <a:xfrm>
                <a:off x="7986158" y="6582508"/>
                <a:ext cx="152400" cy="486507"/>
                <a:chOff x="7983415" y="6582508"/>
                <a:chExt cx="152400" cy="486507"/>
              </a:xfrm>
            </p:grpSpPr>
            <p:cxnSp>
              <p:nvCxnSpPr>
                <p:cNvPr id="302" name="Straight Connector 3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271"/>
              <p:cNvGrpSpPr/>
              <p:nvPr userDrawn="1"/>
            </p:nvGrpSpPr>
            <p:grpSpPr>
              <a:xfrm>
                <a:off x="7287901" y="6582508"/>
                <a:ext cx="152400" cy="486507"/>
                <a:chOff x="7983415" y="6582508"/>
                <a:chExt cx="152400" cy="486507"/>
              </a:xfrm>
            </p:grpSpPr>
            <p:cxnSp>
              <p:nvCxnSpPr>
                <p:cNvPr id="300" name="Straight Connector 2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1" name="Straight Connector 3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userDrawn="1"/>
            </p:nvGrpSpPr>
            <p:grpSpPr>
              <a:xfrm>
                <a:off x="6589644" y="6582508"/>
                <a:ext cx="152400" cy="486507"/>
                <a:chOff x="7983415" y="6582508"/>
                <a:chExt cx="152400" cy="486507"/>
              </a:xfrm>
            </p:grpSpPr>
            <p:cxnSp>
              <p:nvCxnSpPr>
                <p:cNvPr id="298" name="Straight Connector 2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273"/>
              <p:cNvGrpSpPr/>
              <p:nvPr userDrawn="1"/>
            </p:nvGrpSpPr>
            <p:grpSpPr>
              <a:xfrm>
                <a:off x="5891387" y="6582508"/>
                <a:ext cx="152400" cy="486507"/>
                <a:chOff x="7983415" y="6582508"/>
                <a:chExt cx="152400" cy="486507"/>
              </a:xfrm>
            </p:grpSpPr>
            <p:cxnSp>
              <p:nvCxnSpPr>
                <p:cNvPr id="296" name="Straight Connector 2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7" name="Straight Connector 2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274"/>
              <p:cNvGrpSpPr/>
              <p:nvPr userDrawn="1"/>
            </p:nvGrpSpPr>
            <p:grpSpPr>
              <a:xfrm>
                <a:off x="5193130" y="6582508"/>
                <a:ext cx="152400" cy="486507"/>
                <a:chOff x="7983415" y="6582508"/>
                <a:chExt cx="152400" cy="486507"/>
              </a:xfrm>
            </p:grpSpPr>
            <p:cxnSp>
              <p:nvCxnSpPr>
                <p:cNvPr id="294" name="Straight Connector 2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5" name="Straight Connector 2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275"/>
              <p:cNvGrpSpPr/>
              <p:nvPr userDrawn="1"/>
            </p:nvGrpSpPr>
            <p:grpSpPr>
              <a:xfrm>
                <a:off x="4494873" y="6582508"/>
                <a:ext cx="152400" cy="486507"/>
                <a:chOff x="7983415" y="6582508"/>
                <a:chExt cx="152400" cy="486507"/>
              </a:xfrm>
            </p:grpSpPr>
            <p:cxnSp>
              <p:nvCxnSpPr>
                <p:cNvPr id="292" name="Straight Connector 2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3" name="Straight Connector 2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276"/>
              <p:cNvGrpSpPr/>
              <p:nvPr userDrawn="1"/>
            </p:nvGrpSpPr>
            <p:grpSpPr>
              <a:xfrm>
                <a:off x="3796616" y="6582508"/>
                <a:ext cx="152400" cy="486507"/>
                <a:chOff x="7983415" y="6582508"/>
                <a:chExt cx="152400" cy="486507"/>
              </a:xfrm>
            </p:grpSpPr>
            <p:cxnSp>
              <p:nvCxnSpPr>
                <p:cNvPr id="290" name="Straight Connector 2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277"/>
              <p:cNvGrpSpPr/>
              <p:nvPr userDrawn="1"/>
            </p:nvGrpSpPr>
            <p:grpSpPr>
              <a:xfrm>
                <a:off x="3098359" y="6582508"/>
                <a:ext cx="152400" cy="486507"/>
                <a:chOff x="7983415" y="6582508"/>
                <a:chExt cx="152400" cy="486507"/>
              </a:xfrm>
            </p:grpSpPr>
            <p:cxnSp>
              <p:nvCxnSpPr>
                <p:cNvPr id="288" name="Straight Connector 2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2400102" y="6582508"/>
                <a:ext cx="152400" cy="486507"/>
                <a:chOff x="7983415" y="6582508"/>
                <a:chExt cx="152400" cy="486507"/>
              </a:xfrm>
            </p:grpSpPr>
            <p:cxnSp>
              <p:nvCxnSpPr>
                <p:cNvPr id="286" name="Straight Connector 2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1701845" y="6582508"/>
                <a:ext cx="152400" cy="486507"/>
                <a:chOff x="7983415" y="6582508"/>
                <a:chExt cx="152400" cy="486507"/>
              </a:xfrm>
            </p:grpSpPr>
            <p:cxnSp>
              <p:nvCxnSpPr>
                <p:cNvPr id="284" name="Straight Connector 2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280"/>
              <p:cNvGrpSpPr/>
              <p:nvPr userDrawn="1"/>
            </p:nvGrpSpPr>
            <p:grpSpPr>
              <a:xfrm>
                <a:off x="1003588" y="6582508"/>
                <a:ext cx="152400" cy="486507"/>
                <a:chOff x="7983415" y="6582508"/>
                <a:chExt cx="152400" cy="486507"/>
              </a:xfrm>
            </p:grpSpPr>
            <p:cxnSp>
              <p:nvCxnSpPr>
                <p:cNvPr id="282" name="Straight Connector 2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7" name="Group 156"/>
            <p:cNvGrpSpPr/>
            <p:nvPr userDrawn="1"/>
          </p:nvGrpSpPr>
          <p:grpSpPr>
            <a:xfrm>
              <a:off x="-151325" y="454007"/>
              <a:ext cx="122115" cy="5945205"/>
              <a:chOff x="-238875" y="454007"/>
              <a:chExt cx="122115" cy="5945205"/>
            </a:xfrm>
          </p:grpSpPr>
          <p:cxnSp>
            <p:nvCxnSpPr>
              <p:cNvPr id="234" name="Straight Connector 233"/>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35" name="Group 234"/>
              <p:cNvGrpSpPr/>
              <p:nvPr userDrawn="1"/>
            </p:nvGrpSpPr>
            <p:grpSpPr>
              <a:xfrm rot="5400000">
                <a:off x="-254017" y="5940709"/>
                <a:ext cx="152400" cy="122115"/>
                <a:chOff x="7983415" y="6582508"/>
                <a:chExt cx="152400" cy="486507"/>
              </a:xfrm>
            </p:grpSpPr>
            <p:cxnSp>
              <p:nvCxnSpPr>
                <p:cNvPr id="267" name="Straight Connector 26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35"/>
              <p:cNvGrpSpPr/>
              <p:nvPr userDrawn="1"/>
            </p:nvGrpSpPr>
            <p:grpSpPr>
              <a:xfrm rot="5400000">
                <a:off x="-254017" y="5467067"/>
                <a:ext cx="152400" cy="122115"/>
                <a:chOff x="7983415" y="6582508"/>
                <a:chExt cx="152400" cy="486507"/>
              </a:xfrm>
            </p:grpSpPr>
            <p:cxnSp>
              <p:nvCxnSpPr>
                <p:cNvPr id="265" name="Straight Connector 26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36"/>
              <p:cNvGrpSpPr/>
              <p:nvPr userDrawn="1"/>
            </p:nvGrpSpPr>
            <p:grpSpPr>
              <a:xfrm rot="5400000">
                <a:off x="-254017" y="4993425"/>
                <a:ext cx="152400" cy="122115"/>
                <a:chOff x="7983415" y="6582508"/>
                <a:chExt cx="152400" cy="486507"/>
              </a:xfrm>
            </p:grpSpPr>
            <p:cxnSp>
              <p:nvCxnSpPr>
                <p:cNvPr id="263" name="Straight Connector 26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37"/>
              <p:cNvGrpSpPr/>
              <p:nvPr userDrawn="1"/>
            </p:nvGrpSpPr>
            <p:grpSpPr>
              <a:xfrm rot="5400000">
                <a:off x="-254017" y="4519783"/>
                <a:ext cx="152400" cy="122115"/>
                <a:chOff x="7983415" y="6582508"/>
                <a:chExt cx="152400" cy="486507"/>
              </a:xfrm>
            </p:grpSpPr>
            <p:cxnSp>
              <p:nvCxnSpPr>
                <p:cNvPr id="261" name="Straight Connector 26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38"/>
              <p:cNvGrpSpPr/>
              <p:nvPr userDrawn="1"/>
            </p:nvGrpSpPr>
            <p:grpSpPr>
              <a:xfrm rot="5400000">
                <a:off x="-254017" y="4046141"/>
                <a:ext cx="152400" cy="122115"/>
                <a:chOff x="7983415" y="6582508"/>
                <a:chExt cx="152400" cy="486507"/>
              </a:xfrm>
            </p:grpSpPr>
            <p:cxnSp>
              <p:nvCxnSpPr>
                <p:cNvPr id="259" name="Straight Connector 25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39"/>
              <p:cNvGrpSpPr/>
              <p:nvPr userDrawn="1"/>
            </p:nvGrpSpPr>
            <p:grpSpPr>
              <a:xfrm rot="5400000">
                <a:off x="-254017" y="3572499"/>
                <a:ext cx="152400" cy="122115"/>
                <a:chOff x="7983415" y="6582508"/>
                <a:chExt cx="152400" cy="486507"/>
              </a:xfrm>
            </p:grpSpPr>
            <p:cxnSp>
              <p:nvCxnSpPr>
                <p:cNvPr id="257" name="Straight Connector 25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40"/>
              <p:cNvGrpSpPr/>
              <p:nvPr userDrawn="1"/>
            </p:nvGrpSpPr>
            <p:grpSpPr>
              <a:xfrm rot="5400000">
                <a:off x="-254017" y="3098857"/>
                <a:ext cx="152400" cy="122115"/>
                <a:chOff x="7983415" y="6582508"/>
                <a:chExt cx="152400" cy="486507"/>
              </a:xfrm>
            </p:grpSpPr>
            <p:cxnSp>
              <p:nvCxnSpPr>
                <p:cNvPr id="255" name="Straight Connector 25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userDrawn="1"/>
            </p:nvGrpSpPr>
            <p:grpSpPr>
              <a:xfrm rot="5400000">
                <a:off x="-254017" y="2625215"/>
                <a:ext cx="152400" cy="122115"/>
                <a:chOff x="7983415" y="6582508"/>
                <a:chExt cx="152400" cy="486507"/>
              </a:xfrm>
            </p:grpSpPr>
            <p:cxnSp>
              <p:nvCxnSpPr>
                <p:cNvPr id="253" name="Straight Connector 25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2151573"/>
                <a:ext cx="152400" cy="122115"/>
                <a:chOff x="7983415" y="6582508"/>
                <a:chExt cx="152400" cy="486507"/>
              </a:xfrm>
            </p:grpSpPr>
            <p:cxnSp>
              <p:nvCxnSpPr>
                <p:cNvPr id="251" name="Straight Connector 25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1677931"/>
                <a:ext cx="152400" cy="122115"/>
                <a:chOff x="7983415" y="6582508"/>
                <a:chExt cx="152400" cy="486507"/>
              </a:xfrm>
            </p:grpSpPr>
            <p:cxnSp>
              <p:nvCxnSpPr>
                <p:cNvPr id="249" name="Straight Connector 24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44"/>
              <p:cNvGrpSpPr/>
              <p:nvPr userDrawn="1"/>
            </p:nvGrpSpPr>
            <p:grpSpPr>
              <a:xfrm rot="5400000">
                <a:off x="-254017" y="997340"/>
                <a:ext cx="152400" cy="122115"/>
                <a:chOff x="7983415" y="6582508"/>
                <a:chExt cx="152400" cy="486507"/>
              </a:xfrm>
            </p:grpSpPr>
            <p:cxnSp>
              <p:nvCxnSpPr>
                <p:cNvPr id="247" name="Straight Connector 24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6" name="Straight Connector 245"/>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8" name="Group 157"/>
            <p:cNvGrpSpPr/>
            <p:nvPr userDrawn="1"/>
          </p:nvGrpSpPr>
          <p:grpSpPr>
            <a:xfrm>
              <a:off x="9166483" y="454007"/>
              <a:ext cx="122115" cy="5945205"/>
              <a:chOff x="-238875" y="454007"/>
              <a:chExt cx="122115" cy="5945205"/>
            </a:xfrm>
          </p:grpSpPr>
          <p:cxnSp>
            <p:nvCxnSpPr>
              <p:cNvPr id="199" name="Straight Connector 198"/>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00" name="Group 199"/>
              <p:cNvGrpSpPr/>
              <p:nvPr userDrawn="1"/>
            </p:nvGrpSpPr>
            <p:grpSpPr>
              <a:xfrm rot="5400000">
                <a:off x="-254017" y="5940709"/>
                <a:ext cx="152400" cy="122115"/>
                <a:chOff x="7983415" y="6582508"/>
                <a:chExt cx="152400" cy="486507"/>
              </a:xfrm>
            </p:grpSpPr>
            <p:cxnSp>
              <p:nvCxnSpPr>
                <p:cNvPr id="232" name="Straight Connector 23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1" name="Group 200"/>
              <p:cNvGrpSpPr/>
              <p:nvPr userDrawn="1"/>
            </p:nvGrpSpPr>
            <p:grpSpPr>
              <a:xfrm rot="5400000">
                <a:off x="-254017" y="5467067"/>
                <a:ext cx="152400" cy="122115"/>
                <a:chOff x="7983415" y="6582508"/>
                <a:chExt cx="152400" cy="486507"/>
              </a:xfrm>
            </p:grpSpPr>
            <p:cxnSp>
              <p:nvCxnSpPr>
                <p:cNvPr id="230" name="Straight Connector 22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2" name="Group 201"/>
              <p:cNvGrpSpPr/>
              <p:nvPr userDrawn="1"/>
            </p:nvGrpSpPr>
            <p:grpSpPr>
              <a:xfrm rot="5400000">
                <a:off x="-254017" y="4993425"/>
                <a:ext cx="152400" cy="122115"/>
                <a:chOff x="7983415" y="6582508"/>
                <a:chExt cx="152400" cy="486507"/>
              </a:xfrm>
            </p:grpSpPr>
            <p:cxnSp>
              <p:nvCxnSpPr>
                <p:cNvPr id="228" name="Straight Connector 22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3" name="Group 202"/>
              <p:cNvGrpSpPr/>
              <p:nvPr userDrawn="1"/>
            </p:nvGrpSpPr>
            <p:grpSpPr>
              <a:xfrm rot="5400000">
                <a:off x="-254017" y="4519783"/>
                <a:ext cx="152400" cy="122115"/>
                <a:chOff x="7983415" y="6582508"/>
                <a:chExt cx="152400" cy="486507"/>
              </a:xfrm>
            </p:grpSpPr>
            <p:cxnSp>
              <p:nvCxnSpPr>
                <p:cNvPr id="226" name="Straight Connector 22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4" name="Group 203"/>
              <p:cNvGrpSpPr/>
              <p:nvPr userDrawn="1"/>
            </p:nvGrpSpPr>
            <p:grpSpPr>
              <a:xfrm rot="5400000">
                <a:off x="-254017" y="4046141"/>
                <a:ext cx="152400" cy="122115"/>
                <a:chOff x="7983415" y="6582508"/>
                <a:chExt cx="152400" cy="486507"/>
              </a:xfrm>
            </p:grpSpPr>
            <p:cxnSp>
              <p:nvCxnSpPr>
                <p:cNvPr id="224" name="Straight Connector 22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5" name="Group 204"/>
              <p:cNvGrpSpPr/>
              <p:nvPr userDrawn="1"/>
            </p:nvGrpSpPr>
            <p:grpSpPr>
              <a:xfrm rot="5400000">
                <a:off x="-254017" y="3572499"/>
                <a:ext cx="152400" cy="122115"/>
                <a:chOff x="7983415" y="6582508"/>
                <a:chExt cx="152400" cy="486507"/>
              </a:xfrm>
            </p:grpSpPr>
            <p:cxnSp>
              <p:nvCxnSpPr>
                <p:cNvPr id="222" name="Straight Connector 22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6" name="Group 205"/>
              <p:cNvGrpSpPr/>
              <p:nvPr userDrawn="1"/>
            </p:nvGrpSpPr>
            <p:grpSpPr>
              <a:xfrm rot="5400000">
                <a:off x="-254017" y="3098857"/>
                <a:ext cx="152400" cy="122115"/>
                <a:chOff x="7983415" y="6582508"/>
                <a:chExt cx="152400" cy="486507"/>
              </a:xfrm>
            </p:grpSpPr>
            <p:cxnSp>
              <p:nvCxnSpPr>
                <p:cNvPr id="220" name="Straight Connector 21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7" name="Group 206"/>
              <p:cNvGrpSpPr/>
              <p:nvPr userDrawn="1"/>
            </p:nvGrpSpPr>
            <p:grpSpPr>
              <a:xfrm rot="5400000">
                <a:off x="-254017" y="2625215"/>
                <a:ext cx="152400" cy="122115"/>
                <a:chOff x="7983415" y="6582508"/>
                <a:chExt cx="152400" cy="486507"/>
              </a:xfrm>
            </p:grpSpPr>
            <p:cxnSp>
              <p:nvCxnSpPr>
                <p:cNvPr id="218" name="Straight Connector 21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2151573"/>
                <a:ext cx="152400" cy="122115"/>
                <a:chOff x="7983415" y="6582508"/>
                <a:chExt cx="152400" cy="486507"/>
              </a:xfrm>
            </p:grpSpPr>
            <p:cxnSp>
              <p:nvCxnSpPr>
                <p:cNvPr id="216" name="Straight Connector 21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1677931"/>
                <a:ext cx="152400" cy="122115"/>
                <a:chOff x="7983415" y="6582508"/>
                <a:chExt cx="152400" cy="486507"/>
              </a:xfrm>
            </p:grpSpPr>
            <p:cxnSp>
              <p:nvCxnSpPr>
                <p:cNvPr id="214" name="Straight Connector 21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0" name="Group 209"/>
              <p:cNvGrpSpPr/>
              <p:nvPr userDrawn="1"/>
            </p:nvGrpSpPr>
            <p:grpSpPr>
              <a:xfrm rot="5400000">
                <a:off x="-254017" y="997340"/>
                <a:ext cx="152400" cy="122115"/>
                <a:chOff x="7983415" y="6582508"/>
                <a:chExt cx="152400" cy="486507"/>
              </a:xfrm>
            </p:grpSpPr>
            <p:cxnSp>
              <p:nvCxnSpPr>
                <p:cNvPr id="212" name="Straight Connector 21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1" name="Straight Connector 210"/>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9" name="Group 158"/>
            <p:cNvGrpSpPr/>
            <p:nvPr userDrawn="1"/>
          </p:nvGrpSpPr>
          <p:grpSpPr>
            <a:xfrm>
              <a:off x="457731" y="-141165"/>
              <a:ext cx="8226688" cy="122115"/>
              <a:chOff x="457731" y="6582508"/>
              <a:chExt cx="8226688" cy="486507"/>
            </a:xfrm>
          </p:grpSpPr>
          <p:cxnSp>
            <p:nvCxnSpPr>
              <p:cNvPr id="160" name="Straight Connector 159"/>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2" name="Group 161"/>
              <p:cNvGrpSpPr/>
              <p:nvPr userDrawn="1"/>
            </p:nvGrpSpPr>
            <p:grpSpPr>
              <a:xfrm>
                <a:off x="7986158" y="6582508"/>
                <a:ext cx="152400" cy="486507"/>
                <a:chOff x="7983415" y="6582508"/>
                <a:chExt cx="152400" cy="486507"/>
              </a:xfrm>
            </p:grpSpPr>
            <p:cxnSp>
              <p:nvCxnSpPr>
                <p:cNvPr id="197" name="Straight Connector 1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3" name="Group 162"/>
              <p:cNvGrpSpPr/>
              <p:nvPr userDrawn="1"/>
            </p:nvGrpSpPr>
            <p:grpSpPr>
              <a:xfrm>
                <a:off x="7287901" y="6582508"/>
                <a:ext cx="152400" cy="486507"/>
                <a:chOff x="7983415" y="6582508"/>
                <a:chExt cx="152400" cy="486507"/>
              </a:xfrm>
            </p:grpSpPr>
            <p:cxnSp>
              <p:nvCxnSpPr>
                <p:cNvPr id="195" name="Straight Connector 1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4" name="Group 163"/>
              <p:cNvGrpSpPr/>
              <p:nvPr userDrawn="1"/>
            </p:nvGrpSpPr>
            <p:grpSpPr>
              <a:xfrm>
                <a:off x="6589644" y="6582508"/>
                <a:ext cx="152400" cy="486507"/>
                <a:chOff x="7983415" y="6582508"/>
                <a:chExt cx="152400" cy="486507"/>
              </a:xfrm>
            </p:grpSpPr>
            <p:cxnSp>
              <p:nvCxnSpPr>
                <p:cNvPr id="193" name="Straight Connector 1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5" name="Group 164"/>
              <p:cNvGrpSpPr/>
              <p:nvPr userDrawn="1"/>
            </p:nvGrpSpPr>
            <p:grpSpPr>
              <a:xfrm>
                <a:off x="5891387" y="6582508"/>
                <a:ext cx="152400" cy="486507"/>
                <a:chOff x="7983415" y="6582508"/>
                <a:chExt cx="152400" cy="486507"/>
              </a:xfrm>
            </p:grpSpPr>
            <p:cxnSp>
              <p:nvCxnSpPr>
                <p:cNvPr id="191" name="Straight Connector 1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6" name="Group 165"/>
              <p:cNvGrpSpPr/>
              <p:nvPr userDrawn="1"/>
            </p:nvGrpSpPr>
            <p:grpSpPr>
              <a:xfrm>
                <a:off x="5193130" y="6582508"/>
                <a:ext cx="152400" cy="486507"/>
                <a:chOff x="7983415" y="6582508"/>
                <a:chExt cx="152400" cy="486507"/>
              </a:xfrm>
            </p:grpSpPr>
            <p:cxnSp>
              <p:nvCxnSpPr>
                <p:cNvPr id="189" name="Straight Connector 1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7" name="Group 166"/>
              <p:cNvGrpSpPr/>
              <p:nvPr userDrawn="1"/>
            </p:nvGrpSpPr>
            <p:grpSpPr>
              <a:xfrm>
                <a:off x="4494873" y="6582508"/>
                <a:ext cx="152400" cy="486507"/>
                <a:chOff x="7983415" y="6582508"/>
                <a:chExt cx="152400" cy="486507"/>
              </a:xfrm>
            </p:grpSpPr>
            <p:cxnSp>
              <p:nvCxnSpPr>
                <p:cNvPr id="187" name="Straight Connector 1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userDrawn="1"/>
            </p:nvGrpSpPr>
            <p:grpSpPr>
              <a:xfrm>
                <a:off x="3796616" y="6582508"/>
                <a:ext cx="152400" cy="486507"/>
                <a:chOff x="7983415" y="6582508"/>
                <a:chExt cx="152400" cy="486507"/>
              </a:xfrm>
            </p:grpSpPr>
            <p:cxnSp>
              <p:nvCxnSpPr>
                <p:cNvPr id="185" name="Straight Connector 1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3098359" y="6582508"/>
                <a:ext cx="152400" cy="486507"/>
                <a:chOff x="7983415" y="6582508"/>
                <a:chExt cx="152400" cy="486507"/>
              </a:xfrm>
            </p:grpSpPr>
            <p:cxnSp>
              <p:nvCxnSpPr>
                <p:cNvPr id="183" name="Straight Connector 1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2400102" y="6582508"/>
                <a:ext cx="152400" cy="486507"/>
                <a:chOff x="7983415" y="6582508"/>
                <a:chExt cx="152400" cy="486507"/>
              </a:xfrm>
            </p:grpSpPr>
            <p:cxnSp>
              <p:nvCxnSpPr>
                <p:cNvPr id="181" name="Straight Connector 1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1701845" y="6582508"/>
                <a:ext cx="152400" cy="486507"/>
                <a:chOff x="7983415" y="6582508"/>
                <a:chExt cx="152400" cy="486507"/>
              </a:xfrm>
            </p:grpSpPr>
            <p:cxnSp>
              <p:nvCxnSpPr>
                <p:cNvPr id="179" name="Straight Connector 17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6" name="Group 175"/>
              <p:cNvGrpSpPr/>
              <p:nvPr userDrawn="1"/>
            </p:nvGrpSpPr>
            <p:grpSpPr>
              <a:xfrm>
                <a:off x="1003588" y="6582508"/>
                <a:ext cx="152400" cy="486507"/>
                <a:chOff x="7983415" y="6582508"/>
                <a:chExt cx="152400" cy="486507"/>
              </a:xfrm>
            </p:grpSpPr>
            <p:cxnSp>
              <p:nvCxnSpPr>
                <p:cNvPr id="177" name="Straight Connector 17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cxnSp>
        <p:nvCxnSpPr>
          <p:cNvPr id="305" name="Straight Connector 304"/>
          <p:cNvCxnSpPr/>
          <p:nvPr userDrawn="1"/>
        </p:nvCxnSpPr>
        <p:spPr>
          <a:xfrm>
            <a:off x="459580" y="1916832"/>
            <a:ext cx="166414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2185702" y="1919405"/>
            <a:ext cx="1620000" cy="0"/>
          </a:xfrm>
          <a:prstGeom prst="line">
            <a:avLst/>
          </a:prstGeom>
          <a:ln>
            <a:solidFill>
              <a:srgbClr val="A70534"/>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userDrawn="1"/>
        </p:nvCxnSpPr>
        <p:spPr>
          <a:xfrm>
            <a:off x="3914526" y="1919405"/>
            <a:ext cx="1620000" cy="0"/>
          </a:xfrm>
          <a:prstGeom prst="line">
            <a:avLst/>
          </a:prstGeom>
          <a:ln>
            <a:solidFill>
              <a:srgbClr val="047E4D"/>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5580111" y="1921581"/>
            <a:ext cx="1620000" cy="0"/>
          </a:xfrm>
          <a:prstGeom prst="line">
            <a:avLst/>
          </a:prstGeom>
          <a:ln>
            <a:solidFill>
              <a:srgbClr val="7B0577"/>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p:cNvCxnSpPr/>
          <p:nvPr userDrawn="1"/>
        </p:nvCxnSpPr>
        <p:spPr>
          <a:xfrm>
            <a:off x="7292458" y="1919405"/>
            <a:ext cx="1620000" cy="0"/>
          </a:xfrm>
          <a:prstGeom prst="line">
            <a:avLst/>
          </a:prstGeom>
          <a:ln>
            <a:solidFill>
              <a:srgbClr val="024B7E"/>
            </a:solidFill>
          </a:ln>
        </p:spPr>
        <p:style>
          <a:lnRef idx="1">
            <a:schemeClr val="accent1"/>
          </a:lnRef>
          <a:fillRef idx="0">
            <a:schemeClr val="accent1"/>
          </a:fillRef>
          <a:effectRef idx="0">
            <a:schemeClr val="accent1"/>
          </a:effectRef>
          <a:fontRef idx="minor">
            <a:schemeClr val="tx1"/>
          </a:fontRef>
        </p:style>
      </p:cxnSp>
      <p:sp>
        <p:nvSpPr>
          <p:cNvPr id="9" name="Text Placeholder 8"/>
          <p:cNvSpPr>
            <a:spLocks noGrp="1"/>
          </p:cNvSpPr>
          <p:nvPr>
            <p:ph type="body" sz="quarter" idx="17" hasCustomPrompt="1"/>
          </p:nvPr>
        </p:nvSpPr>
        <p:spPr>
          <a:xfrm>
            <a:off x="2183904" y="2072029"/>
            <a:ext cx="1612712" cy="608688"/>
          </a:xfrm>
          <a:ln>
            <a:solidFill>
              <a:schemeClr val="accent5">
                <a:lumMod val="50000"/>
                <a:alpha val="0"/>
              </a:schemeClr>
            </a:solidFill>
          </a:ln>
        </p:spPr>
        <p:txBody>
          <a:bodyPr>
            <a:noAutofit/>
          </a:bodyPr>
          <a:lstStyle>
            <a:lvl1pPr>
              <a:lnSpc>
                <a:spcPct val="95000"/>
              </a:lnSpc>
              <a:spcBef>
                <a:spcPts val="600"/>
              </a:spcBef>
              <a:spcAft>
                <a:spcPts val="0"/>
              </a:spcAft>
              <a:defRPr sz="1400" b="1" i="0" baseline="0">
                <a:solidFill>
                  <a:srgbClr val="A70534"/>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en-US" dirty="0" err="1" smtClean="0"/>
              <a:t>Objekta</a:t>
            </a:r>
            <a:r>
              <a:rPr lang="en-US" dirty="0" smtClean="0"/>
              <a:t> </a:t>
            </a:r>
            <a:r>
              <a:rPr lang="x-none" smtClean="0"/>
              <a:t>učenja</a:t>
            </a:r>
            <a:r>
              <a:rPr lang="en-US" dirty="0" smtClean="0"/>
              <a:t> 1</a:t>
            </a:r>
          </a:p>
        </p:txBody>
      </p:sp>
      <p:sp>
        <p:nvSpPr>
          <p:cNvPr id="312" name="Text Placeholder 8"/>
          <p:cNvSpPr>
            <a:spLocks noGrp="1"/>
          </p:cNvSpPr>
          <p:nvPr>
            <p:ph type="body" sz="quarter" idx="18" hasCustomPrompt="1"/>
          </p:nvPr>
        </p:nvSpPr>
        <p:spPr>
          <a:xfrm>
            <a:off x="459580" y="2069455"/>
            <a:ext cx="1664148" cy="619705"/>
          </a:xfrm>
          <a:ln>
            <a:solidFill>
              <a:schemeClr val="tx2">
                <a:alpha val="0"/>
              </a:schemeClr>
            </a:solidFill>
          </a:ln>
        </p:spPr>
        <p:txBody>
          <a:bodyPr>
            <a:noAutofit/>
          </a:bodyPr>
          <a:lstStyle>
            <a:lvl1pPr>
              <a:lnSpc>
                <a:spcPct val="95000"/>
              </a:lnSpc>
              <a:spcBef>
                <a:spcPts val="600"/>
              </a:spcBef>
              <a:spcAft>
                <a:spcPts val="0"/>
              </a:spcAft>
              <a:defRPr sz="1400" b="1" i="0" baseline="0">
                <a:solidFill>
                  <a:schemeClr val="tx2"/>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x-none" dirty="0" smtClean="0"/>
              <a:t> </a:t>
            </a:r>
            <a:r>
              <a:rPr lang="en-US" dirty="0" smtClean="0"/>
              <a:t>Overview topic</a:t>
            </a:r>
          </a:p>
        </p:txBody>
      </p:sp>
      <p:sp>
        <p:nvSpPr>
          <p:cNvPr id="313" name="Text Placeholder 8"/>
          <p:cNvSpPr>
            <a:spLocks noGrp="1"/>
          </p:cNvSpPr>
          <p:nvPr>
            <p:ph type="body" sz="quarter" idx="19" hasCustomPrompt="1"/>
          </p:nvPr>
        </p:nvSpPr>
        <p:spPr>
          <a:xfrm>
            <a:off x="3914526" y="2060848"/>
            <a:ext cx="1593578" cy="586655"/>
          </a:xfrm>
          <a:ln>
            <a:solidFill>
              <a:srgbClr val="047E4D">
                <a:alpha val="0"/>
              </a:srgbClr>
            </a:solidFill>
          </a:ln>
        </p:spPr>
        <p:txBody>
          <a:bodyPr>
            <a:noAutofit/>
          </a:bodyPr>
          <a:lstStyle>
            <a:lvl1pPr>
              <a:lnSpc>
                <a:spcPct val="95000"/>
              </a:lnSpc>
              <a:spcBef>
                <a:spcPts val="600"/>
              </a:spcBef>
              <a:spcAft>
                <a:spcPts val="0"/>
              </a:spcAft>
              <a:defRPr sz="1400" b="1" i="0" baseline="0">
                <a:solidFill>
                  <a:srgbClr val="047E4D"/>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x-none" dirty="0" smtClean="0"/>
              <a:t>UO </a:t>
            </a:r>
            <a:r>
              <a:rPr lang="en-US" dirty="0" smtClean="0"/>
              <a:t>2</a:t>
            </a:r>
          </a:p>
        </p:txBody>
      </p:sp>
      <p:sp>
        <p:nvSpPr>
          <p:cNvPr id="314" name="Text Placeholder 8"/>
          <p:cNvSpPr>
            <a:spLocks noGrp="1"/>
          </p:cNvSpPr>
          <p:nvPr>
            <p:ph type="body" sz="quarter" idx="20" hasCustomPrompt="1"/>
          </p:nvPr>
        </p:nvSpPr>
        <p:spPr>
          <a:xfrm>
            <a:off x="5614899" y="2060848"/>
            <a:ext cx="1558789" cy="575638"/>
          </a:xfrm>
          <a:noFill/>
          <a:ln>
            <a:solidFill>
              <a:srgbClr val="7B0577">
                <a:alpha val="0"/>
              </a:srgbClr>
            </a:solidFill>
          </a:ln>
        </p:spPr>
        <p:txBody>
          <a:bodyPr>
            <a:noAutofit/>
          </a:bodyPr>
          <a:lstStyle>
            <a:lvl1pPr>
              <a:lnSpc>
                <a:spcPct val="95000"/>
              </a:lnSpc>
              <a:spcBef>
                <a:spcPts val="600"/>
              </a:spcBef>
              <a:spcAft>
                <a:spcPts val="0"/>
              </a:spcAft>
              <a:defRPr sz="1400" b="1" i="0" baseline="0">
                <a:solidFill>
                  <a:srgbClr val="7B0577"/>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x-none" dirty="0" smtClean="0"/>
              <a:t>UO </a:t>
            </a:r>
            <a:r>
              <a:rPr lang="en-US" dirty="0" smtClean="0"/>
              <a:t>3</a:t>
            </a:r>
          </a:p>
        </p:txBody>
      </p:sp>
      <p:sp>
        <p:nvSpPr>
          <p:cNvPr id="315" name="Text Placeholder 8"/>
          <p:cNvSpPr>
            <a:spLocks noGrp="1"/>
          </p:cNvSpPr>
          <p:nvPr>
            <p:ph type="body" sz="quarter" idx="21" hasCustomPrompt="1"/>
          </p:nvPr>
        </p:nvSpPr>
        <p:spPr>
          <a:xfrm>
            <a:off x="7290026" y="2072029"/>
            <a:ext cx="1602453" cy="575638"/>
          </a:xfrm>
          <a:ln>
            <a:solidFill>
              <a:srgbClr val="024B7E">
                <a:alpha val="0"/>
              </a:srgbClr>
            </a:solidFill>
          </a:ln>
        </p:spPr>
        <p:txBody>
          <a:bodyPr>
            <a:noAutofit/>
          </a:bodyPr>
          <a:lstStyle>
            <a:lvl1pPr>
              <a:lnSpc>
                <a:spcPct val="95000"/>
              </a:lnSpc>
              <a:spcBef>
                <a:spcPts val="600"/>
              </a:spcBef>
              <a:spcAft>
                <a:spcPts val="0"/>
              </a:spcAft>
              <a:defRPr sz="1400" b="1" i="0" baseline="0">
                <a:solidFill>
                  <a:srgbClr val="024B7E"/>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x-none" dirty="0" smtClean="0"/>
              <a:t>UO </a:t>
            </a:r>
            <a:r>
              <a:rPr lang="en-US" dirty="0" smtClean="0"/>
              <a:t>4</a:t>
            </a:r>
          </a:p>
        </p:txBody>
      </p:sp>
      <p:sp>
        <p:nvSpPr>
          <p:cNvPr id="317" name="Text Placeholder 2"/>
          <p:cNvSpPr>
            <a:spLocks noGrp="1"/>
          </p:cNvSpPr>
          <p:nvPr>
            <p:ph type="body" idx="22" hasCustomPrompt="1"/>
          </p:nvPr>
        </p:nvSpPr>
        <p:spPr>
          <a:xfrm>
            <a:off x="2185702" y="1124744"/>
            <a:ext cx="1522202" cy="748397"/>
          </a:xfrm>
          <a:ln>
            <a:solidFill>
              <a:schemeClr val="accent5">
                <a:lumMod val="50000"/>
                <a:alpha val="0"/>
              </a:schemeClr>
            </a:solidFill>
          </a:ln>
        </p:spPr>
        <p:txBody>
          <a:bodyPr anchor="b">
            <a:noAutofit/>
          </a:bodyPr>
          <a:lstStyle>
            <a:lvl1pPr marL="0" indent="0">
              <a:lnSpc>
                <a:spcPct val="95000"/>
              </a:lnSpc>
              <a:spcBef>
                <a:spcPts val="0"/>
              </a:spcBef>
              <a:spcAft>
                <a:spcPts val="0"/>
              </a:spcAft>
              <a:buNone/>
              <a:defRPr sz="5400" b="1" i="0" spc="-300" baseline="0">
                <a:solidFill>
                  <a:srgbClr val="A70534"/>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01</a:t>
            </a:r>
          </a:p>
        </p:txBody>
      </p:sp>
      <p:sp>
        <p:nvSpPr>
          <p:cNvPr id="318" name="Text Placeholder 2"/>
          <p:cNvSpPr>
            <a:spLocks noGrp="1"/>
          </p:cNvSpPr>
          <p:nvPr>
            <p:ph type="body" idx="23" hasCustomPrompt="1"/>
          </p:nvPr>
        </p:nvSpPr>
        <p:spPr>
          <a:xfrm>
            <a:off x="3900566" y="1124744"/>
            <a:ext cx="1522202" cy="764725"/>
          </a:xfrm>
          <a:noFill/>
          <a:ln>
            <a:solidFill>
              <a:srgbClr val="047E4D">
                <a:alpha val="0"/>
              </a:srgbClr>
            </a:solidFill>
          </a:ln>
        </p:spPr>
        <p:txBody>
          <a:bodyPr anchor="b">
            <a:noAutofit/>
          </a:bodyPr>
          <a:lstStyle>
            <a:lvl1pPr marL="0" indent="0">
              <a:lnSpc>
                <a:spcPct val="95000"/>
              </a:lnSpc>
              <a:spcBef>
                <a:spcPts val="0"/>
              </a:spcBef>
              <a:spcAft>
                <a:spcPts val="0"/>
              </a:spcAft>
              <a:buNone/>
              <a:defRPr sz="5400" b="1" i="0" spc="-300" baseline="0">
                <a:solidFill>
                  <a:srgbClr val="047E4D"/>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02</a:t>
            </a:r>
          </a:p>
        </p:txBody>
      </p:sp>
      <p:sp>
        <p:nvSpPr>
          <p:cNvPr id="319" name="Text Placeholder 2"/>
          <p:cNvSpPr>
            <a:spLocks noGrp="1"/>
          </p:cNvSpPr>
          <p:nvPr>
            <p:ph type="body" idx="24" hasCustomPrompt="1"/>
          </p:nvPr>
        </p:nvSpPr>
        <p:spPr>
          <a:xfrm>
            <a:off x="5609030" y="1134597"/>
            <a:ext cx="1522202" cy="756561"/>
          </a:xfrm>
          <a:ln>
            <a:solidFill>
              <a:srgbClr val="7B0577">
                <a:alpha val="0"/>
              </a:srgbClr>
            </a:solidFill>
          </a:ln>
        </p:spPr>
        <p:txBody>
          <a:bodyPr anchor="b">
            <a:noAutofit/>
          </a:bodyPr>
          <a:lstStyle>
            <a:lvl1pPr marL="0" indent="0">
              <a:lnSpc>
                <a:spcPct val="95000"/>
              </a:lnSpc>
              <a:spcBef>
                <a:spcPts val="0"/>
              </a:spcBef>
              <a:spcAft>
                <a:spcPts val="0"/>
              </a:spcAft>
              <a:buNone/>
              <a:defRPr sz="5400" b="1" i="0" spc="-300" baseline="0">
                <a:solidFill>
                  <a:srgbClr val="7B0577"/>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03</a:t>
            </a:r>
          </a:p>
        </p:txBody>
      </p:sp>
      <p:sp>
        <p:nvSpPr>
          <p:cNvPr id="320" name="Text Placeholder 2"/>
          <p:cNvSpPr>
            <a:spLocks noGrp="1"/>
          </p:cNvSpPr>
          <p:nvPr>
            <p:ph type="body" idx="25" hasCustomPrompt="1"/>
          </p:nvPr>
        </p:nvSpPr>
        <p:spPr>
          <a:xfrm>
            <a:off x="7298270" y="1124744"/>
            <a:ext cx="1522202" cy="764725"/>
          </a:xfrm>
          <a:ln>
            <a:solidFill>
              <a:srgbClr val="024B7E">
                <a:alpha val="0"/>
              </a:srgbClr>
            </a:solidFill>
          </a:ln>
        </p:spPr>
        <p:txBody>
          <a:bodyPr anchor="b">
            <a:noAutofit/>
          </a:bodyPr>
          <a:lstStyle>
            <a:lvl1pPr marL="0" indent="0">
              <a:lnSpc>
                <a:spcPct val="95000"/>
              </a:lnSpc>
              <a:spcBef>
                <a:spcPts val="0"/>
              </a:spcBef>
              <a:spcAft>
                <a:spcPts val="0"/>
              </a:spcAft>
              <a:buNone/>
              <a:defRPr sz="5400" b="1" i="0" spc="-300" baseline="0">
                <a:solidFill>
                  <a:srgbClr val="024B7E"/>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04</a:t>
            </a:r>
          </a:p>
        </p:txBody>
      </p:sp>
      <p:sp>
        <p:nvSpPr>
          <p:cNvPr id="321" name="Text Placeholder 2"/>
          <p:cNvSpPr>
            <a:spLocks noGrp="1"/>
          </p:cNvSpPr>
          <p:nvPr>
            <p:ph type="body" idx="26" hasCustomPrompt="1"/>
          </p:nvPr>
        </p:nvSpPr>
        <p:spPr>
          <a:xfrm>
            <a:off x="457731" y="1124744"/>
            <a:ext cx="1522202" cy="708655"/>
          </a:xfrm>
          <a:ln>
            <a:solidFill>
              <a:schemeClr val="tx2">
                <a:alpha val="0"/>
              </a:schemeClr>
            </a:solidFill>
          </a:ln>
        </p:spPr>
        <p:txBody>
          <a:bodyPr anchor="b">
            <a:noAutofit/>
          </a:bodyPr>
          <a:lstStyle>
            <a:lvl1pPr marL="0" indent="0">
              <a:lnSpc>
                <a:spcPct val="95000"/>
              </a:lnSpc>
              <a:spcBef>
                <a:spcPts val="0"/>
              </a:spcBef>
              <a:spcAft>
                <a:spcPts val="0"/>
              </a:spcAft>
              <a:buNone/>
              <a:defRPr sz="2400" b="1" i="0" baseline="0">
                <a:solidFill>
                  <a:schemeClr val="tx2"/>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Uvod</a:t>
            </a:r>
            <a:endParaRPr lang="en-US" dirty="0" smtClean="0"/>
          </a:p>
        </p:txBody>
      </p:sp>
    </p:spTree>
    <p:extLst>
      <p:ext uri="{BB962C8B-B14F-4D97-AF65-F5344CB8AC3E}">
        <p14:creationId xmlns:p14="http://schemas.microsoft.com/office/powerpoint/2010/main" val="15446370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section 2">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p:txBody>
          <a:bodyPr/>
          <a:lstStyle>
            <a:lvl1pPr>
              <a:defRPr/>
            </a:lvl1pPr>
          </a:lstStyle>
          <a:p>
            <a:r>
              <a:rPr lang="en-US" dirty="0" smtClean="0"/>
              <a:t>UNESI NASLOV LEKCIJE {LO-TITLE}</a:t>
            </a:r>
            <a:endParaRPr lang="en-US" dirty="0"/>
          </a:p>
        </p:txBody>
      </p:sp>
      <p:sp>
        <p:nvSpPr>
          <p:cNvPr id="3" name="Content Placeholder 2"/>
          <p:cNvSpPr>
            <a:spLocks noGrp="1"/>
          </p:cNvSpPr>
          <p:nvPr>
            <p:ph idx="1" hasCustomPrompt="1"/>
          </p:nvPr>
        </p:nvSpPr>
        <p:spPr>
          <a:xfrm>
            <a:off x="457731" y="2762474"/>
            <a:ext cx="1656000" cy="3600000"/>
          </a:xfrm>
          <a:solidFill>
            <a:srgbClr val="BA3B06"/>
          </a:solidFill>
          <a:ln>
            <a:solidFill>
              <a:srgbClr val="BA3B06">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000" i="1">
                <a:solidFill>
                  <a:schemeClr val="bg1"/>
                </a:solidFill>
                <a:latin typeface="+mn-lt"/>
              </a:defRPr>
            </a:lvl2pPr>
            <a:lvl3pPr marL="171450" marR="0" indent="-171450" algn="l" defTabSz="914400" rtl="0" eaLnBrk="1" fontAlgn="auto" latinLnBrk="0" hangingPunct="1">
              <a:lnSpc>
                <a:spcPct val="95000"/>
              </a:lnSpc>
              <a:spcBef>
                <a:spcPts val="600"/>
              </a:spcBef>
              <a:spcAft>
                <a:spcPts val="600"/>
              </a:spcAft>
              <a:buClrTx/>
              <a:buSzTx/>
              <a:buFont typeface="Wingdings" panose="05000000000000000000"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0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000" i="1">
                <a:solidFill>
                  <a:schemeClr val="bg1"/>
                </a:solidFill>
                <a:latin typeface="+mn-lt"/>
              </a:defRPr>
            </a:lvl5pPr>
          </a:lstStyle>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p:txBody>
      </p:sp>
      <p:sp>
        <p:nvSpPr>
          <p:cNvPr id="169" name="Content Placeholder 2"/>
          <p:cNvSpPr>
            <a:spLocks noGrp="1"/>
          </p:cNvSpPr>
          <p:nvPr>
            <p:ph idx="11" hasCustomPrompt="1"/>
          </p:nvPr>
        </p:nvSpPr>
        <p:spPr>
          <a:xfrm>
            <a:off x="2160000" y="2762473"/>
            <a:ext cx="1656000" cy="3600000"/>
          </a:xfrm>
          <a:solidFill>
            <a:srgbClr val="5E195A"/>
          </a:solidFill>
          <a:ln>
            <a:solidFill>
              <a:srgbClr val="5E195A">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000" i="1">
                <a:solidFill>
                  <a:schemeClr val="bg1"/>
                </a:solidFill>
                <a:latin typeface="+mn-lt"/>
              </a:defRPr>
            </a:lvl2pPr>
            <a:lvl3pPr marL="171450" marR="0" indent="-171450" algn="l" defTabSz="914400" rtl="0" eaLnBrk="1" fontAlgn="auto" latinLnBrk="0" hangingPunct="1">
              <a:lnSpc>
                <a:spcPct val="95000"/>
              </a:lnSpc>
              <a:spcBef>
                <a:spcPts val="600"/>
              </a:spcBef>
              <a:spcAft>
                <a:spcPts val="600"/>
              </a:spcAft>
              <a:buClrTx/>
              <a:buSzTx/>
              <a:buFont typeface="Wingdings" panose="05000000000000000000"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0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000" i="1">
                <a:solidFill>
                  <a:schemeClr val="bg1"/>
                </a:solidFill>
                <a:latin typeface="+mn-lt"/>
              </a:defRPr>
            </a:lvl5pPr>
          </a:lstStyle>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p:txBody>
      </p:sp>
      <p:sp>
        <p:nvSpPr>
          <p:cNvPr id="171" name="Content Placeholder 2"/>
          <p:cNvSpPr>
            <a:spLocks noGrp="1"/>
          </p:cNvSpPr>
          <p:nvPr>
            <p:ph idx="12" hasCustomPrompt="1"/>
          </p:nvPr>
        </p:nvSpPr>
        <p:spPr>
          <a:xfrm>
            <a:off x="3873600" y="2762473"/>
            <a:ext cx="1656000" cy="3600000"/>
          </a:xfrm>
          <a:solidFill>
            <a:schemeClr val="tx1">
              <a:lumMod val="90000"/>
              <a:lumOff val="10000"/>
            </a:schemeClr>
          </a:solidFill>
          <a:ln>
            <a:solidFill>
              <a:schemeClr val="tx1">
                <a:lumMod val="90000"/>
                <a:lumOff val="10000"/>
                <a:alpha val="0"/>
              </a:scheme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itchFamily="2" charset="2"/>
              <a:buChar char="q"/>
              <a:defRPr sz="1000" i="1">
                <a:solidFill>
                  <a:schemeClr val="bg1"/>
                </a:solidFill>
                <a:latin typeface="+mn-lt"/>
              </a:defRPr>
            </a:lvl2pPr>
            <a:lvl3pPr marL="171450" marR="0" indent="-171450" algn="l" defTabSz="914400" rtl="0" eaLnBrk="1" fontAlgn="auto" latinLnBrk="0" hangingPunct="1">
              <a:lnSpc>
                <a:spcPct val="95000"/>
              </a:lnSpc>
              <a:spcBef>
                <a:spcPts val="600"/>
              </a:spcBef>
              <a:spcAft>
                <a:spcPts val="600"/>
              </a:spcAft>
              <a:buClrTx/>
              <a:buSzTx/>
              <a:buFont typeface="Wingdings" panose="05000000000000000000"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0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000" i="1">
                <a:solidFill>
                  <a:schemeClr val="bg1"/>
                </a:solidFill>
                <a:latin typeface="+mn-lt"/>
              </a:defRPr>
            </a:lvl5pPr>
          </a:lstStyle>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p:txBody>
      </p:sp>
      <p:sp>
        <p:nvSpPr>
          <p:cNvPr id="172" name="Content Placeholder 2"/>
          <p:cNvSpPr>
            <a:spLocks noGrp="1"/>
          </p:cNvSpPr>
          <p:nvPr>
            <p:ph idx="13" hasCustomPrompt="1"/>
          </p:nvPr>
        </p:nvSpPr>
        <p:spPr>
          <a:xfrm>
            <a:off x="5580296" y="2762474"/>
            <a:ext cx="1656000" cy="3600000"/>
          </a:xfrm>
          <a:solidFill>
            <a:srgbClr val="0173B9"/>
          </a:solidFill>
          <a:ln>
            <a:solidFill>
              <a:srgbClr val="0173B9">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anose="05000000000000000000" pitchFamily="2" charset="2"/>
              <a:buChar char="q"/>
              <a:defRPr sz="1000" i="1">
                <a:solidFill>
                  <a:schemeClr val="bg1"/>
                </a:solidFill>
                <a:latin typeface="+mn-lt"/>
              </a:defRPr>
            </a:lvl2pPr>
            <a:lvl3pPr marL="228600" marR="0" indent="-22860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Wingdings" panose="05000000000000000000" pitchFamily="2" charset="2"/>
              <a:buChar char="q"/>
              <a:defRPr sz="1000" i="1">
                <a:solidFill>
                  <a:schemeClr val="bg1"/>
                </a:solidFill>
                <a:latin typeface="+mn-lt"/>
              </a:defRPr>
            </a:lvl4pPr>
            <a:lvl5pPr marL="171450" indent="-171450">
              <a:lnSpc>
                <a:spcPct val="95000"/>
              </a:lnSpc>
              <a:spcBef>
                <a:spcPts val="600"/>
              </a:spcBef>
              <a:spcAft>
                <a:spcPts val="600"/>
              </a:spcAft>
              <a:buFont typeface="Wingdings" panose="05000000000000000000" pitchFamily="2" charset="2"/>
              <a:buChar char="q"/>
              <a:defRPr sz="1000" i="1">
                <a:solidFill>
                  <a:schemeClr val="bg1"/>
                </a:solidFill>
                <a:latin typeface="+mn-lt"/>
              </a:defRPr>
            </a:lvl5pPr>
          </a:lstStyle>
          <a:p>
            <a:pPr marL="11430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1430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1430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1430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a:p>
            <a:pPr marL="11430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p:txBody>
      </p:sp>
      <p:sp>
        <p:nvSpPr>
          <p:cNvPr id="173" name="Content Placeholder 2"/>
          <p:cNvSpPr>
            <a:spLocks noGrp="1"/>
          </p:cNvSpPr>
          <p:nvPr>
            <p:ph idx="14" hasCustomPrompt="1"/>
          </p:nvPr>
        </p:nvSpPr>
        <p:spPr>
          <a:xfrm>
            <a:off x="7290000" y="2762474"/>
            <a:ext cx="1656000" cy="3600000"/>
          </a:xfrm>
          <a:solidFill>
            <a:srgbClr val="8B4426"/>
          </a:solidFill>
          <a:ln>
            <a:solidFill>
              <a:srgbClr val="8B4426">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Wingdings" panose="05000000000000000000" pitchFamily="2" charset="2"/>
              <a:buChar char="q"/>
              <a:defRPr sz="1000" i="1">
                <a:solidFill>
                  <a:schemeClr val="bg1"/>
                </a:solidFill>
                <a:latin typeface="+mn-lt"/>
              </a:defRPr>
            </a:lvl2pPr>
            <a:lvl3pPr marL="171450" marR="0" indent="-171450" algn="l" defTabSz="914400" rtl="0" eaLnBrk="1" fontAlgn="auto" latinLnBrk="0" hangingPunct="1">
              <a:lnSpc>
                <a:spcPct val="95000"/>
              </a:lnSpc>
              <a:spcBef>
                <a:spcPts val="600"/>
              </a:spcBef>
              <a:spcAft>
                <a:spcPts val="600"/>
              </a:spcAft>
              <a:buClrTx/>
              <a:buSzTx/>
              <a:buFont typeface="Wingdings" panose="05000000000000000000"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Wingdings" panose="05000000000000000000" pitchFamily="2" charset="2"/>
              <a:buChar char="q"/>
              <a:defRPr sz="1000" i="1">
                <a:solidFill>
                  <a:schemeClr val="bg1"/>
                </a:solidFill>
                <a:latin typeface="+mn-lt"/>
              </a:defRPr>
            </a:lvl4pPr>
            <a:lvl5pPr marL="171450" indent="-171450">
              <a:lnSpc>
                <a:spcPct val="95000"/>
              </a:lnSpc>
              <a:spcBef>
                <a:spcPts val="600"/>
              </a:spcBef>
              <a:spcAft>
                <a:spcPts val="600"/>
              </a:spcAft>
              <a:buFont typeface="Wingdings" panose="05000000000000000000" pitchFamily="2" charset="2"/>
              <a:buChar char="q"/>
              <a:defRPr sz="1000" i="1">
                <a:solidFill>
                  <a:schemeClr val="bg1"/>
                </a:solidFill>
                <a:latin typeface="+mn-lt"/>
              </a:defRPr>
            </a:lvl5pPr>
          </a:lstStyle>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CA" dirty="0" smtClean="0"/>
          </a:p>
        </p:txBody>
      </p:sp>
      <p:grpSp>
        <p:nvGrpSpPr>
          <p:cNvPr id="4" name="Group 154"/>
          <p:cNvGrpSpPr/>
          <p:nvPr userDrawn="1"/>
        </p:nvGrpSpPr>
        <p:grpSpPr>
          <a:xfrm>
            <a:off x="-151325" y="-141165"/>
            <a:ext cx="9439923" cy="7136527"/>
            <a:chOff x="-151325" y="-141165"/>
            <a:chExt cx="9439923" cy="7136527"/>
          </a:xfrm>
        </p:grpSpPr>
        <p:grpSp>
          <p:nvGrpSpPr>
            <p:cNvPr id="5" name="Group 155"/>
            <p:cNvGrpSpPr/>
            <p:nvPr userDrawn="1"/>
          </p:nvGrpSpPr>
          <p:grpSpPr>
            <a:xfrm>
              <a:off x="457731" y="6873247"/>
              <a:ext cx="8226688" cy="122115"/>
              <a:chOff x="457731" y="6582508"/>
              <a:chExt cx="8226688" cy="486507"/>
            </a:xfrm>
          </p:grpSpPr>
          <p:cxnSp>
            <p:nvCxnSpPr>
              <p:cNvPr id="269" name="Straight Connector 268"/>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6" name="Group 270"/>
              <p:cNvGrpSpPr/>
              <p:nvPr userDrawn="1"/>
            </p:nvGrpSpPr>
            <p:grpSpPr>
              <a:xfrm>
                <a:off x="7986158" y="6582508"/>
                <a:ext cx="152400" cy="486507"/>
                <a:chOff x="7983415" y="6582508"/>
                <a:chExt cx="152400" cy="486507"/>
              </a:xfrm>
            </p:grpSpPr>
            <p:cxnSp>
              <p:nvCxnSpPr>
                <p:cNvPr id="302" name="Straight Connector 3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1"/>
              <p:cNvGrpSpPr/>
              <p:nvPr userDrawn="1"/>
            </p:nvGrpSpPr>
            <p:grpSpPr>
              <a:xfrm>
                <a:off x="7287901" y="6582508"/>
                <a:ext cx="152400" cy="486507"/>
                <a:chOff x="7983415" y="6582508"/>
                <a:chExt cx="152400" cy="486507"/>
              </a:xfrm>
            </p:grpSpPr>
            <p:cxnSp>
              <p:nvCxnSpPr>
                <p:cNvPr id="300" name="Straight Connector 2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1" name="Straight Connector 3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2"/>
              <p:cNvGrpSpPr/>
              <p:nvPr userDrawn="1"/>
            </p:nvGrpSpPr>
            <p:grpSpPr>
              <a:xfrm>
                <a:off x="6589644" y="6582508"/>
                <a:ext cx="152400" cy="486507"/>
                <a:chOff x="7983415" y="6582508"/>
                <a:chExt cx="152400" cy="486507"/>
              </a:xfrm>
            </p:grpSpPr>
            <p:cxnSp>
              <p:nvCxnSpPr>
                <p:cNvPr id="298" name="Straight Connector 2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3"/>
              <p:cNvGrpSpPr/>
              <p:nvPr userDrawn="1"/>
            </p:nvGrpSpPr>
            <p:grpSpPr>
              <a:xfrm>
                <a:off x="5891387" y="6582508"/>
                <a:ext cx="152400" cy="486507"/>
                <a:chOff x="7983415" y="6582508"/>
                <a:chExt cx="152400" cy="486507"/>
              </a:xfrm>
            </p:grpSpPr>
            <p:cxnSp>
              <p:nvCxnSpPr>
                <p:cNvPr id="296" name="Straight Connector 2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7" name="Straight Connector 2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4"/>
              <p:cNvGrpSpPr/>
              <p:nvPr userDrawn="1"/>
            </p:nvGrpSpPr>
            <p:grpSpPr>
              <a:xfrm>
                <a:off x="5193130" y="6582508"/>
                <a:ext cx="152400" cy="486507"/>
                <a:chOff x="7983415" y="6582508"/>
                <a:chExt cx="152400" cy="486507"/>
              </a:xfrm>
            </p:grpSpPr>
            <p:cxnSp>
              <p:nvCxnSpPr>
                <p:cNvPr id="294" name="Straight Connector 2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5" name="Straight Connector 2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5"/>
              <p:cNvGrpSpPr/>
              <p:nvPr userDrawn="1"/>
            </p:nvGrpSpPr>
            <p:grpSpPr>
              <a:xfrm>
                <a:off x="4494873" y="6582508"/>
                <a:ext cx="152400" cy="486507"/>
                <a:chOff x="7983415" y="6582508"/>
                <a:chExt cx="152400" cy="486507"/>
              </a:xfrm>
            </p:grpSpPr>
            <p:cxnSp>
              <p:nvCxnSpPr>
                <p:cNvPr id="292" name="Straight Connector 2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3" name="Straight Connector 2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6"/>
              <p:cNvGrpSpPr/>
              <p:nvPr userDrawn="1"/>
            </p:nvGrpSpPr>
            <p:grpSpPr>
              <a:xfrm>
                <a:off x="3796616" y="6582508"/>
                <a:ext cx="152400" cy="486507"/>
                <a:chOff x="7983415" y="6582508"/>
                <a:chExt cx="152400" cy="486507"/>
              </a:xfrm>
            </p:grpSpPr>
            <p:cxnSp>
              <p:nvCxnSpPr>
                <p:cNvPr id="290" name="Straight Connector 2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7"/>
              <p:cNvGrpSpPr/>
              <p:nvPr userDrawn="1"/>
            </p:nvGrpSpPr>
            <p:grpSpPr>
              <a:xfrm>
                <a:off x="3098359" y="6582508"/>
                <a:ext cx="152400" cy="486507"/>
                <a:chOff x="7983415" y="6582508"/>
                <a:chExt cx="152400" cy="486507"/>
              </a:xfrm>
            </p:grpSpPr>
            <p:cxnSp>
              <p:nvCxnSpPr>
                <p:cNvPr id="288" name="Straight Connector 2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78"/>
              <p:cNvGrpSpPr/>
              <p:nvPr userDrawn="1"/>
            </p:nvGrpSpPr>
            <p:grpSpPr>
              <a:xfrm>
                <a:off x="2400102" y="6582508"/>
                <a:ext cx="152400" cy="486507"/>
                <a:chOff x="7983415" y="6582508"/>
                <a:chExt cx="152400" cy="486507"/>
              </a:xfrm>
            </p:grpSpPr>
            <p:cxnSp>
              <p:nvCxnSpPr>
                <p:cNvPr id="286" name="Straight Connector 2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 name="Group 279"/>
              <p:cNvGrpSpPr/>
              <p:nvPr userDrawn="1"/>
            </p:nvGrpSpPr>
            <p:grpSpPr>
              <a:xfrm>
                <a:off x="1701845" y="6582508"/>
                <a:ext cx="152400" cy="486507"/>
                <a:chOff x="7983415" y="6582508"/>
                <a:chExt cx="152400" cy="486507"/>
              </a:xfrm>
            </p:grpSpPr>
            <p:cxnSp>
              <p:nvCxnSpPr>
                <p:cNvPr id="284" name="Straight Connector 2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80"/>
              <p:cNvGrpSpPr/>
              <p:nvPr userDrawn="1"/>
            </p:nvGrpSpPr>
            <p:grpSpPr>
              <a:xfrm>
                <a:off x="1003588" y="6582508"/>
                <a:ext cx="152400" cy="486507"/>
                <a:chOff x="7983415" y="6582508"/>
                <a:chExt cx="152400" cy="486507"/>
              </a:xfrm>
            </p:grpSpPr>
            <p:cxnSp>
              <p:nvCxnSpPr>
                <p:cNvPr id="282" name="Straight Connector 2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8" name="Group 156"/>
            <p:cNvGrpSpPr/>
            <p:nvPr userDrawn="1"/>
          </p:nvGrpSpPr>
          <p:grpSpPr>
            <a:xfrm>
              <a:off x="-151325" y="454007"/>
              <a:ext cx="122115" cy="5945205"/>
              <a:chOff x="-238875" y="454007"/>
              <a:chExt cx="122115" cy="5945205"/>
            </a:xfrm>
          </p:grpSpPr>
          <p:cxnSp>
            <p:nvCxnSpPr>
              <p:cNvPr id="234" name="Straight Connector 233"/>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234"/>
              <p:cNvGrpSpPr/>
              <p:nvPr userDrawn="1"/>
            </p:nvGrpSpPr>
            <p:grpSpPr>
              <a:xfrm rot="5400000">
                <a:off x="-254017" y="5940709"/>
                <a:ext cx="152400" cy="122115"/>
                <a:chOff x="7983415" y="6582508"/>
                <a:chExt cx="152400" cy="486507"/>
              </a:xfrm>
            </p:grpSpPr>
            <p:cxnSp>
              <p:nvCxnSpPr>
                <p:cNvPr id="267" name="Straight Connector 26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5"/>
              <p:cNvGrpSpPr/>
              <p:nvPr userDrawn="1"/>
            </p:nvGrpSpPr>
            <p:grpSpPr>
              <a:xfrm rot="5400000">
                <a:off x="-254017" y="5467067"/>
                <a:ext cx="152400" cy="122115"/>
                <a:chOff x="7983415" y="6582508"/>
                <a:chExt cx="152400" cy="486507"/>
              </a:xfrm>
            </p:grpSpPr>
            <p:cxnSp>
              <p:nvCxnSpPr>
                <p:cNvPr id="265" name="Straight Connector 26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6"/>
              <p:cNvGrpSpPr/>
              <p:nvPr userDrawn="1"/>
            </p:nvGrpSpPr>
            <p:grpSpPr>
              <a:xfrm rot="5400000">
                <a:off x="-254017" y="4993425"/>
                <a:ext cx="152400" cy="122115"/>
                <a:chOff x="7983415" y="6582508"/>
                <a:chExt cx="152400" cy="486507"/>
              </a:xfrm>
            </p:grpSpPr>
            <p:cxnSp>
              <p:nvCxnSpPr>
                <p:cNvPr id="263" name="Straight Connector 26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7"/>
              <p:cNvGrpSpPr/>
              <p:nvPr userDrawn="1"/>
            </p:nvGrpSpPr>
            <p:grpSpPr>
              <a:xfrm rot="5400000">
                <a:off x="-254017" y="4519783"/>
                <a:ext cx="152400" cy="122115"/>
                <a:chOff x="7983415" y="6582508"/>
                <a:chExt cx="152400" cy="486507"/>
              </a:xfrm>
            </p:grpSpPr>
            <p:cxnSp>
              <p:nvCxnSpPr>
                <p:cNvPr id="261" name="Straight Connector 26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38"/>
              <p:cNvGrpSpPr/>
              <p:nvPr userDrawn="1"/>
            </p:nvGrpSpPr>
            <p:grpSpPr>
              <a:xfrm rot="5400000">
                <a:off x="-254017" y="4046141"/>
                <a:ext cx="152400" cy="122115"/>
                <a:chOff x="7983415" y="6582508"/>
                <a:chExt cx="152400" cy="486507"/>
              </a:xfrm>
            </p:grpSpPr>
            <p:cxnSp>
              <p:nvCxnSpPr>
                <p:cNvPr id="259" name="Straight Connector 25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39"/>
              <p:cNvGrpSpPr/>
              <p:nvPr userDrawn="1"/>
            </p:nvGrpSpPr>
            <p:grpSpPr>
              <a:xfrm rot="5400000">
                <a:off x="-254017" y="3572499"/>
                <a:ext cx="152400" cy="122115"/>
                <a:chOff x="7983415" y="6582508"/>
                <a:chExt cx="152400" cy="486507"/>
              </a:xfrm>
            </p:grpSpPr>
            <p:cxnSp>
              <p:nvCxnSpPr>
                <p:cNvPr id="257" name="Straight Connector 25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0"/>
              <p:cNvGrpSpPr/>
              <p:nvPr userDrawn="1"/>
            </p:nvGrpSpPr>
            <p:grpSpPr>
              <a:xfrm rot="5400000">
                <a:off x="-254017" y="3098857"/>
                <a:ext cx="152400" cy="122115"/>
                <a:chOff x="7983415" y="6582508"/>
                <a:chExt cx="152400" cy="486507"/>
              </a:xfrm>
            </p:grpSpPr>
            <p:cxnSp>
              <p:nvCxnSpPr>
                <p:cNvPr id="255" name="Straight Connector 25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1"/>
              <p:cNvGrpSpPr/>
              <p:nvPr userDrawn="1"/>
            </p:nvGrpSpPr>
            <p:grpSpPr>
              <a:xfrm rot="5400000">
                <a:off x="-254017" y="2625215"/>
                <a:ext cx="152400" cy="122115"/>
                <a:chOff x="7983415" y="6582508"/>
                <a:chExt cx="152400" cy="486507"/>
              </a:xfrm>
            </p:grpSpPr>
            <p:cxnSp>
              <p:nvCxnSpPr>
                <p:cNvPr id="253" name="Straight Connector 25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42"/>
              <p:cNvGrpSpPr/>
              <p:nvPr userDrawn="1"/>
            </p:nvGrpSpPr>
            <p:grpSpPr>
              <a:xfrm rot="5400000">
                <a:off x="-254017" y="2151573"/>
                <a:ext cx="152400" cy="122115"/>
                <a:chOff x="7983415" y="6582508"/>
                <a:chExt cx="152400" cy="486507"/>
              </a:xfrm>
            </p:grpSpPr>
            <p:cxnSp>
              <p:nvCxnSpPr>
                <p:cNvPr id="251" name="Straight Connector 25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43"/>
              <p:cNvGrpSpPr/>
              <p:nvPr userDrawn="1"/>
            </p:nvGrpSpPr>
            <p:grpSpPr>
              <a:xfrm rot="5400000">
                <a:off x="-254017" y="1677931"/>
                <a:ext cx="152400" cy="122115"/>
                <a:chOff x="7983415" y="6582508"/>
                <a:chExt cx="152400" cy="486507"/>
              </a:xfrm>
            </p:grpSpPr>
            <p:cxnSp>
              <p:nvCxnSpPr>
                <p:cNvPr id="249" name="Straight Connector 24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44"/>
              <p:cNvGrpSpPr/>
              <p:nvPr userDrawn="1"/>
            </p:nvGrpSpPr>
            <p:grpSpPr>
              <a:xfrm rot="5400000">
                <a:off x="-254017" y="997340"/>
                <a:ext cx="152400" cy="122115"/>
                <a:chOff x="7983415" y="6582508"/>
                <a:chExt cx="152400" cy="486507"/>
              </a:xfrm>
            </p:grpSpPr>
            <p:cxnSp>
              <p:nvCxnSpPr>
                <p:cNvPr id="247" name="Straight Connector 24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6" name="Straight Connector 245"/>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157"/>
            <p:cNvGrpSpPr/>
            <p:nvPr userDrawn="1"/>
          </p:nvGrpSpPr>
          <p:grpSpPr>
            <a:xfrm>
              <a:off x="9166483" y="454007"/>
              <a:ext cx="122115" cy="5945205"/>
              <a:chOff x="-238875" y="454007"/>
              <a:chExt cx="122115" cy="5945205"/>
            </a:xfrm>
          </p:grpSpPr>
          <p:cxnSp>
            <p:nvCxnSpPr>
              <p:cNvPr id="199" name="Straight Connector 198"/>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1" name="Group 199"/>
              <p:cNvGrpSpPr/>
              <p:nvPr userDrawn="1"/>
            </p:nvGrpSpPr>
            <p:grpSpPr>
              <a:xfrm rot="5400000">
                <a:off x="-254017" y="5940709"/>
                <a:ext cx="152400" cy="122115"/>
                <a:chOff x="7983415" y="6582508"/>
                <a:chExt cx="152400" cy="486507"/>
              </a:xfrm>
            </p:grpSpPr>
            <p:cxnSp>
              <p:nvCxnSpPr>
                <p:cNvPr id="232" name="Straight Connector 23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0"/>
              <p:cNvGrpSpPr/>
              <p:nvPr userDrawn="1"/>
            </p:nvGrpSpPr>
            <p:grpSpPr>
              <a:xfrm rot="5400000">
                <a:off x="-254017" y="5467067"/>
                <a:ext cx="152400" cy="122115"/>
                <a:chOff x="7983415" y="6582508"/>
                <a:chExt cx="152400" cy="486507"/>
              </a:xfrm>
            </p:grpSpPr>
            <p:cxnSp>
              <p:nvCxnSpPr>
                <p:cNvPr id="230" name="Straight Connector 22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1"/>
              <p:cNvGrpSpPr/>
              <p:nvPr userDrawn="1"/>
            </p:nvGrpSpPr>
            <p:grpSpPr>
              <a:xfrm rot="5400000">
                <a:off x="-254017" y="4993425"/>
                <a:ext cx="152400" cy="122115"/>
                <a:chOff x="7983415" y="6582508"/>
                <a:chExt cx="152400" cy="486507"/>
              </a:xfrm>
            </p:grpSpPr>
            <p:cxnSp>
              <p:nvCxnSpPr>
                <p:cNvPr id="228" name="Straight Connector 22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2"/>
              <p:cNvGrpSpPr/>
              <p:nvPr userDrawn="1"/>
            </p:nvGrpSpPr>
            <p:grpSpPr>
              <a:xfrm rot="5400000">
                <a:off x="-254017" y="4519783"/>
                <a:ext cx="152400" cy="122115"/>
                <a:chOff x="7983415" y="6582508"/>
                <a:chExt cx="152400" cy="486507"/>
              </a:xfrm>
            </p:grpSpPr>
            <p:cxnSp>
              <p:nvCxnSpPr>
                <p:cNvPr id="226" name="Straight Connector 22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3"/>
              <p:cNvGrpSpPr/>
              <p:nvPr userDrawn="1"/>
            </p:nvGrpSpPr>
            <p:grpSpPr>
              <a:xfrm rot="5400000">
                <a:off x="-254017" y="4046141"/>
                <a:ext cx="152400" cy="122115"/>
                <a:chOff x="7983415" y="6582508"/>
                <a:chExt cx="152400" cy="486507"/>
              </a:xfrm>
            </p:grpSpPr>
            <p:cxnSp>
              <p:nvCxnSpPr>
                <p:cNvPr id="224" name="Straight Connector 22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4"/>
              <p:cNvGrpSpPr/>
              <p:nvPr userDrawn="1"/>
            </p:nvGrpSpPr>
            <p:grpSpPr>
              <a:xfrm rot="5400000">
                <a:off x="-254017" y="3572499"/>
                <a:ext cx="152400" cy="122115"/>
                <a:chOff x="7983415" y="6582508"/>
                <a:chExt cx="152400" cy="486507"/>
              </a:xfrm>
            </p:grpSpPr>
            <p:cxnSp>
              <p:nvCxnSpPr>
                <p:cNvPr id="222" name="Straight Connector 22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5"/>
              <p:cNvGrpSpPr/>
              <p:nvPr userDrawn="1"/>
            </p:nvGrpSpPr>
            <p:grpSpPr>
              <a:xfrm rot="5400000">
                <a:off x="-254017" y="3098857"/>
                <a:ext cx="152400" cy="122115"/>
                <a:chOff x="7983415" y="6582508"/>
                <a:chExt cx="152400" cy="486507"/>
              </a:xfrm>
            </p:grpSpPr>
            <p:cxnSp>
              <p:nvCxnSpPr>
                <p:cNvPr id="220" name="Straight Connector 21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06"/>
              <p:cNvGrpSpPr/>
              <p:nvPr userDrawn="1"/>
            </p:nvGrpSpPr>
            <p:grpSpPr>
              <a:xfrm rot="5400000">
                <a:off x="-254017" y="2625215"/>
                <a:ext cx="152400" cy="122115"/>
                <a:chOff x="7983415" y="6582508"/>
                <a:chExt cx="152400" cy="486507"/>
              </a:xfrm>
            </p:grpSpPr>
            <p:cxnSp>
              <p:nvCxnSpPr>
                <p:cNvPr id="218" name="Straight Connector 21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07"/>
              <p:cNvGrpSpPr/>
              <p:nvPr userDrawn="1"/>
            </p:nvGrpSpPr>
            <p:grpSpPr>
              <a:xfrm rot="5400000">
                <a:off x="-254017" y="2151573"/>
                <a:ext cx="152400" cy="122115"/>
                <a:chOff x="7983415" y="6582508"/>
                <a:chExt cx="152400" cy="486507"/>
              </a:xfrm>
            </p:grpSpPr>
            <p:cxnSp>
              <p:nvCxnSpPr>
                <p:cNvPr id="216" name="Straight Connector 21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08"/>
              <p:cNvGrpSpPr/>
              <p:nvPr userDrawn="1"/>
            </p:nvGrpSpPr>
            <p:grpSpPr>
              <a:xfrm rot="5400000">
                <a:off x="-254017" y="1677931"/>
                <a:ext cx="152400" cy="122115"/>
                <a:chOff x="7983415" y="6582508"/>
                <a:chExt cx="152400" cy="486507"/>
              </a:xfrm>
            </p:grpSpPr>
            <p:cxnSp>
              <p:nvCxnSpPr>
                <p:cNvPr id="214" name="Straight Connector 21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09"/>
              <p:cNvGrpSpPr/>
              <p:nvPr userDrawn="1"/>
            </p:nvGrpSpPr>
            <p:grpSpPr>
              <a:xfrm rot="5400000">
                <a:off x="-254017" y="997340"/>
                <a:ext cx="152400" cy="122115"/>
                <a:chOff x="7983415" y="6582508"/>
                <a:chExt cx="152400" cy="486507"/>
              </a:xfrm>
            </p:grpSpPr>
            <p:cxnSp>
              <p:nvCxnSpPr>
                <p:cNvPr id="212" name="Straight Connector 21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1" name="Straight Connector 210"/>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158"/>
            <p:cNvGrpSpPr/>
            <p:nvPr userDrawn="1"/>
          </p:nvGrpSpPr>
          <p:grpSpPr>
            <a:xfrm>
              <a:off x="457731" y="-141165"/>
              <a:ext cx="8226688" cy="122115"/>
              <a:chOff x="457731" y="6582508"/>
              <a:chExt cx="8226688" cy="486507"/>
            </a:xfrm>
          </p:grpSpPr>
          <p:cxnSp>
            <p:nvCxnSpPr>
              <p:cNvPr id="160" name="Straight Connector 159"/>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1" name="Group 161"/>
              <p:cNvGrpSpPr/>
              <p:nvPr userDrawn="1"/>
            </p:nvGrpSpPr>
            <p:grpSpPr>
              <a:xfrm>
                <a:off x="7986158" y="6582508"/>
                <a:ext cx="152400" cy="486507"/>
                <a:chOff x="7983415" y="6582508"/>
                <a:chExt cx="152400" cy="486507"/>
              </a:xfrm>
            </p:grpSpPr>
            <p:cxnSp>
              <p:nvCxnSpPr>
                <p:cNvPr id="197" name="Straight Connector 1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2"/>
              <p:cNvGrpSpPr/>
              <p:nvPr userDrawn="1"/>
            </p:nvGrpSpPr>
            <p:grpSpPr>
              <a:xfrm>
                <a:off x="7287901" y="6582508"/>
                <a:ext cx="152400" cy="486507"/>
                <a:chOff x="7983415" y="6582508"/>
                <a:chExt cx="152400" cy="486507"/>
              </a:xfrm>
            </p:grpSpPr>
            <p:cxnSp>
              <p:nvCxnSpPr>
                <p:cNvPr id="195" name="Straight Connector 1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63"/>
              <p:cNvGrpSpPr/>
              <p:nvPr userDrawn="1"/>
            </p:nvGrpSpPr>
            <p:grpSpPr>
              <a:xfrm>
                <a:off x="6589644" y="6582508"/>
                <a:ext cx="152400" cy="486507"/>
                <a:chOff x="7983415" y="6582508"/>
                <a:chExt cx="152400" cy="486507"/>
              </a:xfrm>
            </p:grpSpPr>
            <p:cxnSp>
              <p:nvCxnSpPr>
                <p:cNvPr id="193" name="Straight Connector 1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64"/>
              <p:cNvGrpSpPr/>
              <p:nvPr userDrawn="1"/>
            </p:nvGrpSpPr>
            <p:grpSpPr>
              <a:xfrm>
                <a:off x="5891387" y="6582508"/>
                <a:ext cx="152400" cy="486507"/>
                <a:chOff x="7983415" y="6582508"/>
                <a:chExt cx="152400" cy="486507"/>
              </a:xfrm>
            </p:grpSpPr>
            <p:cxnSp>
              <p:nvCxnSpPr>
                <p:cNvPr id="191" name="Straight Connector 1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65"/>
              <p:cNvGrpSpPr/>
              <p:nvPr userDrawn="1"/>
            </p:nvGrpSpPr>
            <p:grpSpPr>
              <a:xfrm>
                <a:off x="5193130" y="6582508"/>
                <a:ext cx="152400" cy="486507"/>
                <a:chOff x="7983415" y="6582508"/>
                <a:chExt cx="152400" cy="486507"/>
              </a:xfrm>
            </p:grpSpPr>
            <p:cxnSp>
              <p:nvCxnSpPr>
                <p:cNvPr id="189" name="Straight Connector 1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66"/>
              <p:cNvGrpSpPr/>
              <p:nvPr userDrawn="1"/>
            </p:nvGrpSpPr>
            <p:grpSpPr>
              <a:xfrm>
                <a:off x="4494873" y="6582508"/>
                <a:ext cx="152400" cy="486507"/>
                <a:chOff x="7983415" y="6582508"/>
                <a:chExt cx="152400" cy="486507"/>
              </a:xfrm>
            </p:grpSpPr>
            <p:cxnSp>
              <p:nvCxnSpPr>
                <p:cNvPr id="187" name="Straight Connector 1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67"/>
              <p:cNvGrpSpPr/>
              <p:nvPr userDrawn="1"/>
            </p:nvGrpSpPr>
            <p:grpSpPr>
              <a:xfrm>
                <a:off x="3796616" y="6582508"/>
                <a:ext cx="152400" cy="486507"/>
                <a:chOff x="7983415" y="6582508"/>
                <a:chExt cx="152400" cy="486507"/>
              </a:xfrm>
            </p:grpSpPr>
            <p:cxnSp>
              <p:nvCxnSpPr>
                <p:cNvPr id="185" name="Straight Connector 1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69"/>
              <p:cNvGrpSpPr/>
              <p:nvPr userDrawn="1"/>
            </p:nvGrpSpPr>
            <p:grpSpPr>
              <a:xfrm>
                <a:off x="3098359" y="6582508"/>
                <a:ext cx="152400" cy="486507"/>
                <a:chOff x="7983415" y="6582508"/>
                <a:chExt cx="152400" cy="486507"/>
              </a:xfrm>
            </p:grpSpPr>
            <p:cxnSp>
              <p:nvCxnSpPr>
                <p:cNvPr id="183" name="Straight Connector 1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3"/>
              <p:cNvGrpSpPr/>
              <p:nvPr userDrawn="1"/>
            </p:nvGrpSpPr>
            <p:grpSpPr>
              <a:xfrm>
                <a:off x="2400102" y="6582508"/>
                <a:ext cx="152400" cy="486507"/>
                <a:chOff x="7983415" y="6582508"/>
                <a:chExt cx="152400" cy="486507"/>
              </a:xfrm>
            </p:grpSpPr>
            <p:cxnSp>
              <p:nvCxnSpPr>
                <p:cNvPr id="181" name="Straight Connector 1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4"/>
              <p:cNvGrpSpPr/>
              <p:nvPr userDrawn="1"/>
            </p:nvGrpSpPr>
            <p:grpSpPr>
              <a:xfrm>
                <a:off x="1701845" y="6582508"/>
                <a:ext cx="152400" cy="486507"/>
                <a:chOff x="7983415" y="6582508"/>
                <a:chExt cx="152400" cy="486507"/>
              </a:xfrm>
            </p:grpSpPr>
            <p:cxnSp>
              <p:nvCxnSpPr>
                <p:cNvPr id="179" name="Straight Connector 17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75"/>
              <p:cNvGrpSpPr/>
              <p:nvPr userDrawn="1"/>
            </p:nvGrpSpPr>
            <p:grpSpPr>
              <a:xfrm>
                <a:off x="1003588" y="6582508"/>
                <a:ext cx="152400" cy="486507"/>
                <a:chOff x="7983415" y="6582508"/>
                <a:chExt cx="152400" cy="486507"/>
              </a:xfrm>
            </p:grpSpPr>
            <p:cxnSp>
              <p:nvCxnSpPr>
                <p:cNvPr id="177" name="Straight Connector 17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cxnSp>
        <p:nvCxnSpPr>
          <p:cNvPr id="305" name="Straight Connector 304"/>
          <p:cNvCxnSpPr/>
          <p:nvPr userDrawn="1"/>
        </p:nvCxnSpPr>
        <p:spPr>
          <a:xfrm>
            <a:off x="459579" y="1919405"/>
            <a:ext cx="1620000" cy="0"/>
          </a:xfrm>
          <a:prstGeom prst="line">
            <a:avLst/>
          </a:prstGeom>
          <a:ln>
            <a:solidFill>
              <a:srgbClr val="BA3B06"/>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2197534" y="1919405"/>
            <a:ext cx="1620000" cy="0"/>
          </a:xfrm>
          <a:prstGeom prst="line">
            <a:avLst/>
          </a:prstGeom>
          <a:ln>
            <a:solidFill>
              <a:srgbClr val="7B0577"/>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userDrawn="1"/>
        </p:nvCxnSpPr>
        <p:spPr>
          <a:xfrm>
            <a:off x="3888104" y="1919405"/>
            <a:ext cx="1620000" cy="0"/>
          </a:xfrm>
          <a:prstGeom prst="line">
            <a:avLst/>
          </a:prstGeom>
          <a:ln>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5616296" y="1919405"/>
            <a:ext cx="1620000" cy="0"/>
          </a:xfrm>
          <a:prstGeom prst="line">
            <a:avLst/>
          </a:prstGeom>
          <a:ln>
            <a:solidFill>
              <a:srgbClr val="0173B9"/>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p:cNvCxnSpPr/>
          <p:nvPr userDrawn="1"/>
        </p:nvCxnSpPr>
        <p:spPr>
          <a:xfrm>
            <a:off x="7344488" y="1919405"/>
            <a:ext cx="1620000" cy="0"/>
          </a:xfrm>
          <a:prstGeom prst="line">
            <a:avLst/>
          </a:prstGeom>
          <a:ln>
            <a:solidFill>
              <a:srgbClr val="8B4426"/>
            </a:solidFill>
          </a:ln>
        </p:spPr>
        <p:style>
          <a:lnRef idx="1">
            <a:schemeClr val="accent1"/>
          </a:lnRef>
          <a:fillRef idx="0">
            <a:schemeClr val="accent1"/>
          </a:fillRef>
          <a:effectRef idx="0">
            <a:schemeClr val="accent1"/>
          </a:effectRef>
          <a:fontRef idx="minor">
            <a:schemeClr val="tx1"/>
          </a:fontRef>
        </p:style>
      </p:cxnSp>
      <p:sp>
        <p:nvSpPr>
          <p:cNvPr id="9" name="Text Placeholder 8"/>
          <p:cNvSpPr>
            <a:spLocks noGrp="1"/>
          </p:cNvSpPr>
          <p:nvPr>
            <p:ph type="body" sz="quarter" idx="17" hasCustomPrompt="1"/>
          </p:nvPr>
        </p:nvSpPr>
        <p:spPr>
          <a:xfrm>
            <a:off x="2195736" y="2072029"/>
            <a:ext cx="1566493" cy="557670"/>
          </a:xfrm>
          <a:ln>
            <a:solidFill>
              <a:srgbClr val="5E195A">
                <a:alpha val="0"/>
              </a:srgbClr>
            </a:solidFill>
          </a:ln>
        </p:spPr>
        <p:txBody>
          <a:bodyPr>
            <a:noAutofit/>
          </a:bodyPr>
          <a:lstStyle>
            <a:lvl1pPr>
              <a:lnSpc>
                <a:spcPct val="95000"/>
              </a:lnSpc>
              <a:spcBef>
                <a:spcPts val="600"/>
              </a:spcBef>
              <a:spcAft>
                <a:spcPts val="0"/>
              </a:spcAft>
              <a:defRPr sz="1400" b="1" i="0" baseline="0">
                <a:solidFill>
                  <a:srgbClr val="5E195A"/>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x-none" dirty="0" smtClean="0"/>
              <a:t>Naslov sekcije 6</a:t>
            </a:r>
            <a:endParaRPr lang="en-US" dirty="0" smtClean="0"/>
          </a:p>
        </p:txBody>
      </p:sp>
      <p:sp>
        <p:nvSpPr>
          <p:cNvPr id="312" name="Text Placeholder 8"/>
          <p:cNvSpPr>
            <a:spLocks noGrp="1"/>
          </p:cNvSpPr>
          <p:nvPr>
            <p:ph type="body" sz="quarter" idx="18" hasCustomPrompt="1"/>
          </p:nvPr>
        </p:nvSpPr>
        <p:spPr>
          <a:xfrm>
            <a:off x="459579" y="2072029"/>
            <a:ext cx="1619999" cy="557670"/>
          </a:xfrm>
          <a:ln>
            <a:solidFill>
              <a:srgbClr val="BA3B06">
                <a:alpha val="0"/>
              </a:srgbClr>
            </a:solidFill>
          </a:ln>
        </p:spPr>
        <p:txBody>
          <a:bodyPr>
            <a:noAutofit/>
          </a:bodyPr>
          <a:lstStyle>
            <a:lvl1pPr>
              <a:lnSpc>
                <a:spcPct val="95000"/>
              </a:lnSpc>
              <a:spcBef>
                <a:spcPts val="600"/>
              </a:spcBef>
              <a:spcAft>
                <a:spcPts val="0"/>
              </a:spcAft>
              <a:defRPr sz="1400" b="1" i="0" baseline="0">
                <a:solidFill>
                  <a:srgbClr val="BA3B06"/>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x-none" dirty="0" smtClean="0"/>
              <a:t>Naslov sekcije 5</a:t>
            </a:r>
            <a:endParaRPr lang="en-US" dirty="0" smtClean="0"/>
          </a:p>
        </p:txBody>
      </p:sp>
      <p:sp>
        <p:nvSpPr>
          <p:cNvPr id="313" name="Text Placeholder 8"/>
          <p:cNvSpPr>
            <a:spLocks noGrp="1"/>
          </p:cNvSpPr>
          <p:nvPr>
            <p:ph type="body" sz="quarter" idx="19" hasCustomPrompt="1"/>
          </p:nvPr>
        </p:nvSpPr>
        <p:spPr>
          <a:xfrm>
            <a:off x="3885674" y="2072028"/>
            <a:ext cx="1622430" cy="579441"/>
          </a:xfrm>
          <a:ln>
            <a:solidFill>
              <a:schemeClr val="tx1">
                <a:lumMod val="90000"/>
                <a:lumOff val="10000"/>
                <a:alpha val="0"/>
              </a:schemeClr>
            </a:solidFill>
          </a:ln>
        </p:spPr>
        <p:txBody>
          <a:bodyPr>
            <a:noAutofit/>
          </a:bodyPr>
          <a:lstStyle>
            <a:lvl1pPr>
              <a:lnSpc>
                <a:spcPct val="95000"/>
              </a:lnSpc>
              <a:spcBef>
                <a:spcPts val="600"/>
              </a:spcBef>
              <a:spcAft>
                <a:spcPts val="0"/>
              </a:spcAft>
              <a:defRPr sz="1400" b="1" i="0" baseline="0">
                <a:solidFill>
                  <a:schemeClr val="tx1">
                    <a:lumMod val="90000"/>
                    <a:lumOff val="10000"/>
                  </a:schemeClr>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x-none" dirty="0" smtClean="0"/>
              <a:t>Naslov sekcije 7</a:t>
            </a:r>
            <a:endParaRPr lang="en-US" dirty="0" smtClean="0"/>
          </a:p>
        </p:txBody>
      </p:sp>
      <p:sp>
        <p:nvSpPr>
          <p:cNvPr id="314" name="Text Placeholder 8"/>
          <p:cNvSpPr>
            <a:spLocks noGrp="1"/>
          </p:cNvSpPr>
          <p:nvPr>
            <p:ph type="body" sz="quarter" idx="20" hasCustomPrompt="1"/>
          </p:nvPr>
        </p:nvSpPr>
        <p:spPr>
          <a:xfrm>
            <a:off x="5613866" y="2072029"/>
            <a:ext cx="1622430" cy="568556"/>
          </a:xfrm>
          <a:ln>
            <a:solidFill>
              <a:srgbClr val="0173B9">
                <a:alpha val="0"/>
              </a:srgbClr>
            </a:solidFill>
          </a:ln>
        </p:spPr>
        <p:txBody>
          <a:bodyPr>
            <a:noAutofit/>
          </a:bodyPr>
          <a:lstStyle>
            <a:lvl1pPr>
              <a:lnSpc>
                <a:spcPct val="95000"/>
              </a:lnSpc>
              <a:spcBef>
                <a:spcPts val="600"/>
              </a:spcBef>
              <a:spcAft>
                <a:spcPts val="0"/>
              </a:spcAft>
              <a:defRPr sz="1400" b="1" i="0" baseline="0">
                <a:solidFill>
                  <a:srgbClr val="0173B9"/>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x-none" dirty="0" smtClean="0"/>
              <a:t>Naslov sekcije 8</a:t>
            </a:r>
            <a:endParaRPr lang="en-US" dirty="0" smtClean="0"/>
          </a:p>
        </p:txBody>
      </p:sp>
      <p:sp>
        <p:nvSpPr>
          <p:cNvPr id="315" name="Text Placeholder 8"/>
          <p:cNvSpPr>
            <a:spLocks noGrp="1"/>
          </p:cNvSpPr>
          <p:nvPr>
            <p:ph type="body" sz="quarter" idx="21" hasCustomPrompt="1"/>
          </p:nvPr>
        </p:nvSpPr>
        <p:spPr>
          <a:xfrm>
            <a:off x="7342058" y="2072028"/>
            <a:ext cx="1550422" cy="601213"/>
          </a:xfrm>
          <a:ln>
            <a:solidFill>
              <a:srgbClr val="8B4426">
                <a:alpha val="0"/>
              </a:srgbClr>
            </a:solidFill>
          </a:ln>
        </p:spPr>
        <p:txBody>
          <a:bodyPr>
            <a:noAutofit/>
          </a:bodyPr>
          <a:lstStyle>
            <a:lvl1pPr>
              <a:lnSpc>
                <a:spcPct val="95000"/>
              </a:lnSpc>
              <a:spcBef>
                <a:spcPts val="600"/>
              </a:spcBef>
              <a:spcAft>
                <a:spcPts val="0"/>
              </a:spcAft>
              <a:defRPr sz="1400" b="1" i="0" baseline="0">
                <a:solidFill>
                  <a:srgbClr val="8B4426"/>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x-none" dirty="0" smtClean="0"/>
              <a:t>Naslov sekcije 9</a:t>
            </a:r>
            <a:endParaRPr lang="en-US" dirty="0" smtClean="0"/>
          </a:p>
        </p:txBody>
      </p:sp>
      <p:sp>
        <p:nvSpPr>
          <p:cNvPr id="317" name="Text Placeholder 2"/>
          <p:cNvSpPr>
            <a:spLocks noGrp="1"/>
          </p:cNvSpPr>
          <p:nvPr>
            <p:ph type="body" idx="22" hasCustomPrompt="1"/>
          </p:nvPr>
        </p:nvSpPr>
        <p:spPr>
          <a:xfrm>
            <a:off x="2197535" y="1124744"/>
            <a:ext cx="1522202" cy="748397"/>
          </a:xfrm>
          <a:ln>
            <a:solidFill>
              <a:srgbClr val="5E195A">
                <a:alpha val="0"/>
              </a:srgbClr>
            </a:solidFill>
          </a:ln>
        </p:spPr>
        <p:txBody>
          <a:bodyPr anchor="b">
            <a:noAutofit/>
          </a:bodyPr>
          <a:lstStyle>
            <a:lvl1pPr marL="0" indent="0">
              <a:lnSpc>
                <a:spcPct val="95000"/>
              </a:lnSpc>
              <a:spcBef>
                <a:spcPts val="0"/>
              </a:spcBef>
              <a:spcAft>
                <a:spcPts val="0"/>
              </a:spcAft>
              <a:buNone/>
              <a:defRPr sz="5400" b="1" i="0" spc="-300" baseline="0">
                <a:solidFill>
                  <a:srgbClr val="5E195A"/>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06</a:t>
            </a:r>
            <a:endParaRPr lang="en-US" dirty="0" smtClean="0"/>
          </a:p>
        </p:txBody>
      </p:sp>
      <p:sp>
        <p:nvSpPr>
          <p:cNvPr id="318" name="Text Placeholder 2"/>
          <p:cNvSpPr>
            <a:spLocks noGrp="1"/>
          </p:cNvSpPr>
          <p:nvPr>
            <p:ph type="body" idx="23" hasCustomPrompt="1"/>
          </p:nvPr>
        </p:nvSpPr>
        <p:spPr>
          <a:xfrm>
            <a:off x="3874144" y="1124744"/>
            <a:ext cx="1522202" cy="764725"/>
          </a:xfrm>
          <a:ln>
            <a:solidFill>
              <a:schemeClr val="tx1">
                <a:lumMod val="90000"/>
                <a:lumOff val="10000"/>
                <a:alpha val="0"/>
              </a:schemeClr>
            </a:solidFill>
          </a:ln>
        </p:spPr>
        <p:txBody>
          <a:bodyPr anchor="b">
            <a:noAutofit/>
          </a:bodyPr>
          <a:lstStyle>
            <a:lvl1pPr marL="0" indent="0">
              <a:lnSpc>
                <a:spcPct val="95000"/>
              </a:lnSpc>
              <a:spcBef>
                <a:spcPts val="0"/>
              </a:spcBef>
              <a:spcAft>
                <a:spcPts val="0"/>
              </a:spcAft>
              <a:buNone/>
              <a:defRPr sz="5400" b="1" i="0" spc="-300" baseline="0">
                <a:solidFill>
                  <a:schemeClr val="tx1">
                    <a:lumMod val="90000"/>
                    <a:lumOff val="10000"/>
                  </a:schemeClr>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07</a:t>
            </a:r>
            <a:endParaRPr lang="en-US" dirty="0" smtClean="0"/>
          </a:p>
        </p:txBody>
      </p:sp>
      <p:sp>
        <p:nvSpPr>
          <p:cNvPr id="319" name="Text Placeholder 2"/>
          <p:cNvSpPr>
            <a:spLocks noGrp="1"/>
          </p:cNvSpPr>
          <p:nvPr>
            <p:ph type="body" idx="24" hasCustomPrompt="1"/>
          </p:nvPr>
        </p:nvSpPr>
        <p:spPr>
          <a:xfrm>
            <a:off x="5615664" y="1124744"/>
            <a:ext cx="1522202" cy="756561"/>
          </a:xfrm>
          <a:ln>
            <a:solidFill>
              <a:srgbClr val="0173B9">
                <a:alpha val="0"/>
              </a:srgbClr>
            </a:solidFill>
          </a:ln>
        </p:spPr>
        <p:txBody>
          <a:bodyPr anchor="b">
            <a:noAutofit/>
          </a:bodyPr>
          <a:lstStyle>
            <a:lvl1pPr marL="0" indent="0">
              <a:lnSpc>
                <a:spcPct val="95000"/>
              </a:lnSpc>
              <a:spcBef>
                <a:spcPts val="0"/>
              </a:spcBef>
              <a:spcAft>
                <a:spcPts val="0"/>
              </a:spcAft>
              <a:buNone/>
              <a:defRPr sz="5400" b="1" i="0" spc="-300" baseline="0">
                <a:solidFill>
                  <a:srgbClr val="0173B9"/>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08</a:t>
            </a:r>
            <a:endParaRPr lang="en-US" dirty="0" smtClean="0"/>
          </a:p>
        </p:txBody>
      </p:sp>
      <p:sp>
        <p:nvSpPr>
          <p:cNvPr id="320" name="Text Placeholder 2"/>
          <p:cNvSpPr>
            <a:spLocks noGrp="1"/>
          </p:cNvSpPr>
          <p:nvPr>
            <p:ph type="body" idx="25" hasCustomPrompt="1"/>
          </p:nvPr>
        </p:nvSpPr>
        <p:spPr>
          <a:xfrm>
            <a:off x="7350301" y="1124744"/>
            <a:ext cx="1522202" cy="764725"/>
          </a:xfrm>
          <a:ln>
            <a:solidFill>
              <a:srgbClr val="8B4426">
                <a:alpha val="0"/>
              </a:srgbClr>
            </a:solidFill>
          </a:ln>
        </p:spPr>
        <p:txBody>
          <a:bodyPr anchor="b">
            <a:noAutofit/>
          </a:bodyPr>
          <a:lstStyle>
            <a:lvl1pPr marL="0" indent="0">
              <a:lnSpc>
                <a:spcPct val="95000"/>
              </a:lnSpc>
              <a:spcBef>
                <a:spcPts val="0"/>
              </a:spcBef>
              <a:spcAft>
                <a:spcPts val="0"/>
              </a:spcAft>
              <a:buNone/>
              <a:defRPr sz="5400" b="1" i="0" spc="-300" baseline="0">
                <a:solidFill>
                  <a:srgbClr val="8B4426"/>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09</a:t>
            </a:r>
            <a:endParaRPr lang="en-US" dirty="0" smtClean="0"/>
          </a:p>
        </p:txBody>
      </p:sp>
      <p:sp>
        <p:nvSpPr>
          <p:cNvPr id="170" name="Text Placeholder 2"/>
          <p:cNvSpPr>
            <a:spLocks noGrp="1"/>
          </p:cNvSpPr>
          <p:nvPr>
            <p:ph type="body" idx="26" hasCustomPrompt="1"/>
          </p:nvPr>
        </p:nvSpPr>
        <p:spPr>
          <a:xfrm>
            <a:off x="442065" y="1124744"/>
            <a:ext cx="1522202" cy="748397"/>
          </a:xfrm>
          <a:ln>
            <a:solidFill>
              <a:srgbClr val="BA3B06">
                <a:alpha val="0"/>
              </a:srgbClr>
            </a:solidFill>
          </a:ln>
        </p:spPr>
        <p:txBody>
          <a:bodyPr anchor="b">
            <a:noAutofit/>
          </a:bodyPr>
          <a:lstStyle>
            <a:lvl1pPr marL="0" indent="0">
              <a:lnSpc>
                <a:spcPct val="95000"/>
              </a:lnSpc>
              <a:spcBef>
                <a:spcPts val="0"/>
              </a:spcBef>
              <a:spcAft>
                <a:spcPts val="0"/>
              </a:spcAft>
              <a:buNone/>
              <a:defRPr sz="5400" b="1" i="0" spc="-300" baseline="0">
                <a:solidFill>
                  <a:srgbClr val="BA3B06"/>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05</a:t>
            </a:r>
            <a:endParaRPr lang="en-US" dirty="0" smtClean="0"/>
          </a:p>
        </p:txBody>
      </p:sp>
    </p:spTree>
    <p:extLst>
      <p:ext uri="{BB962C8B-B14F-4D97-AF65-F5344CB8AC3E}">
        <p14:creationId xmlns:p14="http://schemas.microsoft.com/office/powerpoint/2010/main" val="237487292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OC section 3">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p:txBody>
          <a:bodyPr/>
          <a:lstStyle>
            <a:lvl1pPr>
              <a:defRPr/>
            </a:lvl1pPr>
          </a:lstStyle>
          <a:p>
            <a:r>
              <a:rPr lang="en-US" dirty="0" smtClean="0"/>
              <a:t>UNESI NASLOV LEKCIJE {LO-TITLE}</a:t>
            </a:r>
            <a:endParaRPr lang="en-US" dirty="0"/>
          </a:p>
        </p:txBody>
      </p:sp>
      <p:sp>
        <p:nvSpPr>
          <p:cNvPr id="3" name="Content Placeholder 2"/>
          <p:cNvSpPr>
            <a:spLocks noGrp="1"/>
          </p:cNvSpPr>
          <p:nvPr>
            <p:ph idx="1" hasCustomPrompt="1"/>
          </p:nvPr>
        </p:nvSpPr>
        <p:spPr>
          <a:xfrm>
            <a:off x="457732" y="2762474"/>
            <a:ext cx="1656000" cy="3600000"/>
          </a:xfrm>
          <a:solidFill>
            <a:srgbClr val="6A6969"/>
          </a:solidFill>
          <a:ln>
            <a:solidFill>
              <a:schemeClr val="tx2">
                <a:alpha val="0"/>
              </a:scheme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88900" indent="-88900">
              <a:lnSpc>
                <a:spcPct val="95000"/>
              </a:lnSpc>
              <a:spcBef>
                <a:spcPts val="600"/>
              </a:spcBef>
              <a:spcAft>
                <a:spcPts val="600"/>
              </a:spcAft>
              <a:buFont typeface="Wingdings" pitchFamily="2" charset="2"/>
              <a:buChar char="q"/>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a:p>
            <a:pPr lvl="0"/>
            <a:r>
              <a:rPr lang="en-CA" dirty="0" smtClean="0"/>
              <a:t>Sadr</a:t>
            </a:r>
            <a:r>
              <a:rPr lang="x-none" dirty="0" smtClean="0"/>
              <a:t>žaj</a:t>
            </a:r>
            <a:endParaRPr lang="en-US" dirty="0" smtClean="0"/>
          </a:p>
        </p:txBody>
      </p:sp>
      <p:sp>
        <p:nvSpPr>
          <p:cNvPr id="169" name="Content Placeholder 2"/>
          <p:cNvSpPr>
            <a:spLocks noGrp="1"/>
          </p:cNvSpPr>
          <p:nvPr>
            <p:ph idx="11" hasCustomPrompt="1"/>
          </p:nvPr>
        </p:nvSpPr>
        <p:spPr>
          <a:xfrm>
            <a:off x="2160893" y="2762474"/>
            <a:ext cx="1656000" cy="3600000"/>
          </a:xfrm>
          <a:solidFill>
            <a:srgbClr val="A80534"/>
          </a:solidFill>
          <a:ln>
            <a:solidFill>
              <a:schemeClr val="accent5">
                <a:lumMod val="50000"/>
                <a:alpha val="0"/>
              </a:scheme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88900" marR="0" indent="-88900" algn="l" defTabSz="914400" rtl="0" eaLnBrk="1" fontAlgn="auto" latinLnBrk="0" hangingPunct="1">
              <a:lnSpc>
                <a:spcPct val="95000"/>
              </a:lnSpc>
              <a:spcBef>
                <a:spcPts val="600"/>
              </a:spcBef>
              <a:spcAft>
                <a:spcPts val="600"/>
              </a:spcAft>
              <a:buClrTx/>
              <a:buSzTx/>
              <a:buFont typeface="Wingdings" pitchFamily="2" charset="2"/>
              <a:buChar char="q"/>
              <a:tabLst>
                <a:tab pos="266700" algn="l"/>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None/>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US"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CA"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CA" dirty="0" smtClean="0"/>
          </a:p>
          <a:p>
            <a:pPr marL="254000" marR="0" lvl="0" indent="-171450" algn="l" defTabSz="914400" rtl="0" eaLnBrk="1" fontAlgn="auto" latinLnBrk="0" hangingPunct="1">
              <a:lnSpc>
                <a:spcPct val="95000"/>
              </a:lnSpc>
              <a:spcBef>
                <a:spcPts val="600"/>
              </a:spcBef>
              <a:spcAft>
                <a:spcPts val="600"/>
              </a:spcAft>
              <a:buClrTx/>
              <a:buSzTx/>
              <a:buFont typeface="Arial" panose="020B0604020202020204" pitchFamily="34" charset="0"/>
              <a:buChar char="+"/>
              <a:tabLst/>
              <a:defRPr/>
            </a:pPr>
            <a:endParaRPr lang="en-CA" dirty="0" smtClean="0"/>
          </a:p>
          <a:p>
            <a:pPr marL="254000" marR="0" lvl="0" indent="-171450" algn="l" defTabSz="914400" rtl="0" eaLnBrk="1" fontAlgn="auto" latinLnBrk="0" hangingPunct="1">
              <a:lnSpc>
                <a:spcPct val="95000"/>
              </a:lnSpc>
              <a:spcBef>
                <a:spcPts val="600"/>
              </a:spcBef>
              <a:spcAft>
                <a:spcPts val="600"/>
              </a:spcAft>
              <a:buClrTx/>
              <a:buSzTx/>
              <a:buFont typeface="Arial" panose="020B0604020202020204" pitchFamily="34" charset="0"/>
              <a:buChar char="+"/>
              <a:tabLst/>
              <a:defRPr/>
            </a:pPr>
            <a:endParaRPr lang="x-none" dirty="0" smtClean="0"/>
          </a:p>
        </p:txBody>
      </p:sp>
      <p:sp>
        <p:nvSpPr>
          <p:cNvPr id="171" name="Content Placeholder 2"/>
          <p:cNvSpPr>
            <a:spLocks noGrp="1"/>
          </p:cNvSpPr>
          <p:nvPr>
            <p:ph idx="12" hasCustomPrompt="1"/>
          </p:nvPr>
        </p:nvSpPr>
        <p:spPr>
          <a:xfrm>
            <a:off x="3873049" y="2762474"/>
            <a:ext cx="1656000" cy="3600000"/>
          </a:xfrm>
          <a:solidFill>
            <a:srgbClr val="057E4D"/>
          </a:solidFill>
          <a:ln>
            <a:solidFill>
              <a:srgbClr val="047E4D">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88900" marR="0" indent="-8890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x-none" dirty="0" smtClean="0"/>
              <a:t>Sadržaj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US" dirty="0" smtClean="0"/>
          </a:p>
          <a:p>
            <a:pPr marL="2540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p:txBody>
      </p:sp>
      <p:sp>
        <p:nvSpPr>
          <p:cNvPr id="172" name="Content Placeholder 2"/>
          <p:cNvSpPr>
            <a:spLocks noGrp="1"/>
          </p:cNvSpPr>
          <p:nvPr>
            <p:ph idx="13" hasCustomPrompt="1"/>
          </p:nvPr>
        </p:nvSpPr>
        <p:spPr>
          <a:xfrm>
            <a:off x="5580000" y="2762472"/>
            <a:ext cx="1656000" cy="3600000"/>
          </a:xfrm>
          <a:solidFill>
            <a:srgbClr val="7C0577"/>
          </a:solidFill>
          <a:ln>
            <a:solidFill>
              <a:srgbClr val="7B0577">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marR="0" indent="-17145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x-none" dirty="0" smtClean="0"/>
              <a:t>Sadržaj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endParaRPr lang="en-US" dirty="0" smtClean="0"/>
          </a:p>
          <a:p>
            <a:pPr marL="171450" marR="0" lvl="0" indent="-171450" algn="l" defTabSz="914400" rtl="0" eaLnBrk="1" fontAlgn="auto" latinLnBrk="0" hangingPunct="1">
              <a:lnSpc>
                <a:spcPct val="95000"/>
              </a:lnSpc>
              <a:spcBef>
                <a:spcPts val="600"/>
              </a:spcBef>
              <a:spcAft>
                <a:spcPts val="600"/>
              </a:spcAft>
              <a:buClrTx/>
              <a:buSzTx/>
              <a:tabLst/>
              <a:defRPr/>
            </a:pPr>
            <a:r>
              <a:rPr lang="en-CA" dirty="0" smtClean="0"/>
              <a:t>Sadr</a:t>
            </a:r>
            <a:r>
              <a:rPr lang="x-none" dirty="0" smtClean="0"/>
              <a:t>žaj</a:t>
            </a:r>
          </a:p>
        </p:txBody>
      </p:sp>
      <p:sp>
        <p:nvSpPr>
          <p:cNvPr id="173" name="Content Placeholder 2"/>
          <p:cNvSpPr>
            <a:spLocks noGrp="1"/>
          </p:cNvSpPr>
          <p:nvPr>
            <p:ph idx="14" hasCustomPrompt="1"/>
          </p:nvPr>
        </p:nvSpPr>
        <p:spPr>
          <a:xfrm>
            <a:off x="7290000" y="2762474"/>
            <a:ext cx="1656000" cy="3600000"/>
          </a:xfrm>
          <a:solidFill>
            <a:srgbClr val="034B7E"/>
          </a:solidFill>
          <a:ln>
            <a:solidFill>
              <a:srgbClr val="024B7E">
                <a:alpha val="0"/>
              </a:srgbClr>
            </a:solidFill>
          </a:ln>
        </p:spPr>
        <p:txBody>
          <a:bodyPr lIns="91440" tIns="91440" rIns="91440" bIns="91440">
            <a:noAutofit/>
          </a:bodyPr>
          <a:lstStyle>
            <a:lvl1pPr marL="171450" indent="-171450">
              <a:lnSpc>
                <a:spcPct val="95000"/>
              </a:lnSpc>
              <a:spcBef>
                <a:spcPts val="600"/>
              </a:spcBef>
              <a:spcAft>
                <a:spcPts val="600"/>
              </a:spcAft>
              <a:buFont typeface="Wingdings" pitchFamily="2" charset="2"/>
              <a:buChar char="q"/>
              <a:defRPr sz="1100" i="1">
                <a:solidFill>
                  <a:schemeClr val="bg1"/>
                </a:solidFill>
                <a:latin typeface="+mn-lt"/>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228600" marR="0" indent="-228600" algn="l" defTabSz="914400" rtl="0" eaLnBrk="1" fontAlgn="auto" latinLnBrk="0" hangingPunct="1">
              <a:lnSpc>
                <a:spcPct val="95000"/>
              </a:lnSpc>
              <a:spcBef>
                <a:spcPts val="600"/>
              </a:spcBef>
              <a:spcAft>
                <a:spcPts val="600"/>
              </a:spcAft>
              <a:buClrTx/>
              <a:buSzTx/>
              <a:buFont typeface="Wingdings" pitchFamily="2" charset="2"/>
              <a:buChar char="q"/>
              <a:tabLst/>
              <a:defRPr sz="1000" i="1">
                <a:solidFill>
                  <a:schemeClr val="bg1"/>
                </a:solidFill>
                <a:latin typeface="+mj-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114300" marR="0" lvl="0" indent="-171450" algn="l" defTabSz="914400" rtl="0" eaLnBrk="1" fontAlgn="auto" latinLnBrk="0" hangingPunct="1">
              <a:lnSpc>
                <a:spcPct val="95000"/>
              </a:lnSpc>
              <a:spcBef>
                <a:spcPts val="600"/>
              </a:spcBef>
              <a:spcAft>
                <a:spcPts val="600"/>
              </a:spcAft>
              <a:buClrTx/>
              <a:buSzTx/>
              <a:tabLst/>
              <a:defRPr/>
            </a:pPr>
            <a:r>
              <a:rPr lang="x-none" dirty="0" smtClean="0"/>
              <a:t>Sadržaj</a:t>
            </a:r>
          </a:p>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endParaRPr lang="en-US" dirty="0" smtClean="0"/>
          </a:p>
          <a:p>
            <a:pPr marL="114300" marR="0" lvl="0" indent="-171450" algn="l" defTabSz="914400" rtl="0" eaLnBrk="1" fontAlgn="auto" latinLnBrk="0" hangingPunct="1">
              <a:lnSpc>
                <a:spcPct val="95000"/>
              </a:lnSpc>
              <a:spcBef>
                <a:spcPts val="600"/>
              </a:spcBef>
              <a:spcAft>
                <a:spcPts val="600"/>
              </a:spcAft>
              <a:buClrTx/>
              <a:buSzTx/>
              <a:tabLst/>
              <a:defRPr/>
            </a:pPr>
            <a:r>
              <a:rPr lang="en-CA" dirty="0" err="1" smtClean="0"/>
              <a:t>Sadr</a:t>
            </a:r>
            <a:r>
              <a:rPr lang="x-none" dirty="0" smtClean="0"/>
              <a:t>žaj</a:t>
            </a:r>
          </a:p>
        </p:txBody>
      </p:sp>
      <p:grpSp>
        <p:nvGrpSpPr>
          <p:cNvPr id="155" name="Group 154"/>
          <p:cNvGrpSpPr/>
          <p:nvPr userDrawn="1"/>
        </p:nvGrpSpPr>
        <p:grpSpPr>
          <a:xfrm>
            <a:off x="-151325" y="-141165"/>
            <a:ext cx="9439923" cy="7136527"/>
            <a:chOff x="-151325" y="-141165"/>
            <a:chExt cx="9439923" cy="7136527"/>
          </a:xfrm>
        </p:grpSpPr>
        <p:grpSp>
          <p:nvGrpSpPr>
            <p:cNvPr id="156" name="Group 155"/>
            <p:cNvGrpSpPr/>
            <p:nvPr userDrawn="1"/>
          </p:nvGrpSpPr>
          <p:grpSpPr>
            <a:xfrm>
              <a:off x="457731" y="6873247"/>
              <a:ext cx="8226688" cy="122115"/>
              <a:chOff x="457731" y="6582508"/>
              <a:chExt cx="8226688" cy="486507"/>
            </a:xfrm>
          </p:grpSpPr>
          <p:cxnSp>
            <p:nvCxnSpPr>
              <p:cNvPr id="269" name="Straight Connector 268"/>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1" name="Group 270"/>
              <p:cNvGrpSpPr/>
              <p:nvPr userDrawn="1"/>
            </p:nvGrpSpPr>
            <p:grpSpPr>
              <a:xfrm>
                <a:off x="7986158" y="6582508"/>
                <a:ext cx="152400" cy="486507"/>
                <a:chOff x="7983415" y="6582508"/>
                <a:chExt cx="152400" cy="486507"/>
              </a:xfrm>
            </p:grpSpPr>
            <p:cxnSp>
              <p:nvCxnSpPr>
                <p:cNvPr id="302" name="Straight Connector 3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271"/>
              <p:cNvGrpSpPr/>
              <p:nvPr userDrawn="1"/>
            </p:nvGrpSpPr>
            <p:grpSpPr>
              <a:xfrm>
                <a:off x="7287901" y="6582508"/>
                <a:ext cx="152400" cy="486507"/>
                <a:chOff x="7983415" y="6582508"/>
                <a:chExt cx="152400" cy="486507"/>
              </a:xfrm>
            </p:grpSpPr>
            <p:cxnSp>
              <p:nvCxnSpPr>
                <p:cNvPr id="300" name="Straight Connector 2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1" name="Straight Connector 3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userDrawn="1"/>
            </p:nvGrpSpPr>
            <p:grpSpPr>
              <a:xfrm>
                <a:off x="6589644" y="6582508"/>
                <a:ext cx="152400" cy="486507"/>
                <a:chOff x="7983415" y="6582508"/>
                <a:chExt cx="152400" cy="486507"/>
              </a:xfrm>
            </p:grpSpPr>
            <p:cxnSp>
              <p:nvCxnSpPr>
                <p:cNvPr id="298" name="Straight Connector 2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273"/>
              <p:cNvGrpSpPr/>
              <p:nvPr userDrawn="1"/>
            </p:nvGrpSpPr>
            <p:grpSpPr>
              <a:xfrm>
                <a:off x="5891387" y="6582508"/>
                <a:ext cx="152400" cy="486507"/>
                <a:chOff x="7983415" y="6582508"/>
                <a:chExt cx="152400" cy="486507"/>
              </a:xfrm>
            </p:grpSpPr>
            <p:cxnSp>
              <p:nvCxnSpPr>
                <p:cNvPr id="296" name="Straight Connector 2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7" name="Straight Connector 2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274"/>
              <p:cNvGrpSpPr/>
              <p:nvPr userDrawn="1"/>
            </p:nvGrpSpPr>
            <p:grpSpPr>
              <a:xfrm>
                <a:off x="5193130" y="6582508"/>
                <a:ext cx="152400" cy="486507"/>
                <a:chOff x="7983415" y="6582508"/>
                <a:chExt cx="152400" cy="486507"/>
              </a:xfrm>
            </p:grpSpPr>
            <p:cxnSp>
              <p:nvCxnSpPr>
                <p:cNvPr id="294" name="Straight Connector 2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5" name="Straight Connector 2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275"/>
              <p:cNvGrpSpPr/>
              <p:nvPr userDrawn="1"/>
            </p:nvGrpSpPr>
            <p:grpSpPr>
              <a:xfrm>
                <a:off x="4494873" y="6582508"/>
                <a:ext cx="152400" cy="486507"/>
                <a:chOff x="7983415" y="6582508"/>
                <a:chExt cx="152400" cy="486507"/>
              </a:xfrm>
            </p:grpSpPr>
            <p:cxnSp>
              <p:nvCxnSpPr>
                <p:cNvPr id="292" name="Straight Connector 2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3" name="Straight Connector 2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276"/>
              <p:cNvGrpSpPr/>
              <p:nvPr userDrawn="1"/>
            </p:nvGrpSpPr>
            <p:grpSpPr>
              <a:xfrm>
                <a:off x="3796616" y="6582508"/>
                <a:ext cx="152400" cy="486507"/>
                <a:chOff x="7983415" y="6582508"/>
                <a:chExt cx="152400" cy="486507"/>
              </a:xfrm>
            </p:grpSpPr>
            <p:cxnSp>
              <p:nvCxnSpPr>
                <p:cNvPr id="290" name="Straight Connector 2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277"/>
              <p:cNvGrpSpPr/>
              <p:nvPr userDrawn="1"/>
            </p:nvGrpSpPr>
            <p:grpSpPr>
              <a:xfrm>
                <a:off x="3098359" y="6582508"/>
                <a:ext cx="152400" cy="486507"/>
                <a:chOff x="7983415" y="6582508"/>
                <a:chExt cx="152400" cy="486507"/>
              </a:xfrm>
            </p:grpSpPr>
            <p:cxnSp>
              <p:nvCxnSpPr>
                <p:cNvPr id="288" name="Straight Connector 2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2400102" y="6582508"/>
                <a:ext cx="152400" cy="486507"/>
                <a:chOff x="7983415" y="6582508"/>
                <a:chExt cx="152400" cy="486507"/>
              </a:xfrm>
            </p:grpSpPr>
            <p:cxnSp>
              <p:nvCxnSpPr>
                <p:cNvPr id="286" name="Straight Connector 2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1701845" y="6582508"/>
                <a:ext cx="152400" cy="486507"/>
                <a:chOff x="7983415" y="6582508"/>
                <a:chExt cx="152400" cy="486507"/>
              </a:xfrm>
            </p:grpSpPr>
            <p:cxnSp>
              <p:nvCxnSpPr>
                <p:cNvPr id="284" name="Straight Connector 2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280"/>
              <p:cNvGrpSpPr/>
              <p:nvPr userDrawn="1"/>
            </p:nvGrpSpPr>
            <p:grpSpPr>
              <a:xfrm>
                <a:off x="1003588" y="6582508"/>
                <a:ext cx="152400" cy="486507"/>
                <a:chOff x="7983415" y="6582508"/>
                <a:chExt cx="152400" cy="486507"/>
              </a:xfrm>
            </p:grpSpPr>
            <p:cxnSp>
              <p:nvCxnSpPr>
                <p:cNvPr id="282" name="Straight Connector 2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7" name="Group 156"/>
            <p:cNvGrpSpPr/>
            <p:nvPr userDrawn="1"/>
          </p:nvGrpSpPr>
          <p:grpSpPr>
            <a:xfrm>
              <a:off x="-151325" y="454007"/>
              <a:ext cx="122115" cy="5945205"/>
              <a:chOff x="-238875" y="454007"/>
              <a:chExt cx="122115" cy="5945205"/>
            </a:xfrm>
          </p:grpSpPr>
          <p:cxnSp>
            <p:nvCxnSpPr>
              <p:cNvPr id="234" name="Straight Connector 233"/>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35" name="Group 234"/>
              <p:cNvGrpSpPr/>
              <p:nvPr userDrawn="1"/>
            </p:nvGrpSpPr>
            <p:grpSpPr>
              <a:xfrm rot="5400000">
                <a:off x="-254017" y="5940709"/>
                <a:ext cx="152400" cy="122115"/>
                <a:chOff x="7983415" y="6582508"/>
                <a:chExt cx="152400" cy="486507"/>
              </a:xfrm>
            </p:grpSpPr>
            <p:cxnSp>
              <p:nvCxnSpPr>
                <p:cNvPr id="267" name="Straight Connector 26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35"/>
              <p:cNvGrpSpPr/>
              <p:nvPr userDrawn="1"/>
            </p:nvGrpSpPr>
            <p:grpSpPr>
              <a:xfrm rot="5400000">
                <a:off x="-254017" y="5467067"/>
                <a:ext cx="152400" cy="122115"/>
                <a:chOff x="7983415" y="6582508"/>
                <a:chExt cx="152400" cy="486507"/>
              </a:xfrm>
            </p:grpSpPr>
            <p:cxnSp>
              <p:nvCxnSpPr>
                <p:cNvPr id="265" name="Straight Connector 26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36"/>
              <p:cNvGrpSpPr/>
              <p:nvPr userDrawn="1"/>
            </p:nvGrpSpPr>
            <p:grpSpPr>
              <a:xfrm rot="5400000">
                <a:off x="-254017" y="4993425"/>
                <a:ext cx="152400" cy="122115"/>
                <a:chOff x="7983415" y="6582508"/>
                <a:chExt cx="152400" cy="486507"/>
              </a:xfrm>
            </p:grpSpPr>
            <p:cxnSp>
              <p:nvCxnSpPr>
                <p:cNvPr id="263" name="Straight Connector 26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37"/>
              <p:cNvGrpSpPr/>
              <p:nvPr userDrawn="1"/>
            </p:nvGrpSpPr>
            <p:grpSpPr>
              <a:xfrm rot="5400000">
                <a:off x="-254017" y="4519783"/>
                <a:ext cx="152400" cy="122115"/>
                <a:chOff x="7983415" y="6582508"/>
                <a:chExt cx="152400" cy="486507"/>
              </a:xfrm>
            </p:grpSpPr>
            <p:cxnSp>
              <p:nvCxnSpPr>
                <p:cNvPr id="261" name="Straight Connector 26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38"/>
              <p:cNvGrpSpPr/>
              <p:nvPr userDrawn="1"/>
            </p:nvGrpSpPr>
            <p:grpSpPr>
              <a:xfrm rot="5400000">
                <a:off x="-254017" y="4046141"/>
                <a:ext cx="152400" cy="122115"/>
                <a:chOff x="7983415" y="6582508"/>
                <a:chExt cx="152400" cy="486507"/>
              </a:xfrm>
            </p:grpSpPr>
            <p:cxnSp>
              <p:nvCxnSpPr>
                <p:cNvPr id="259" name="Straight Connector 25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39"/>
              <p:cNvGrpSpPr/>
              <p:nvPr userDrawn="1"/>
            </p:nvGrpSpPr>
            <p:grpSpPr>
              <a:xfrm rot="5400000">
                <a:off x="-254017" y="3572499"/>
                <a:ext cx="152400" cy="122115"/>
                <a:chOff x="7983415" y="6582508"/>
                <a:chExt cx="152400" cy="486507"/>
              </a:xfrm>
            </p:grpSpPr>
            <p:cxnSp>
              <p:nvCxnSpPr>
                <p:cNvPr id="257" name="Straight Connector 25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40"/>
              <p:cNvGrpSpPr/>
              <p:nvPr userDrawn="1"/>
            </p:nvGrpSpPr>
            <p:grpSpPr>
              <a:xfrm rot="5400000">
                <a:off x="-254017" y="3098857"/>
                <a:ext cx="152400" cy="122115"/>
                <a:chOff x="7983415" y="6582508"/>
                <a:chExt cx="152400" cy="486507"/>
              </a:xfrm>
            </p:grpSpPr>
            <p:cxnSp>
              <p:nvCxnSpPr>
                <p:cNvPr id="255" name="Straight Connector 25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userDrawn="1"/>
            </p:nvGrpSpPr>
            <p:grpSpPr>
              <a:xfrm rot="5400000">
                <a:off x="-254017" y="2625215"/>
                <a:ext cx="152400" cy="122115"/>
                <a:chOff x="7983415" y="6582508"/>
                <a:chExt cx="152400" cy="486507"/>
              </a:xfrm>
            </p:grpSpPr>
            <p:cxnSp>
              <p:nvCxnSpPr>
                <p:cNvPr id="253" name="Straight Connector 25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2151573"/>
                <a:ext cx="152400" cy="122115"/>
                <a:chOff x="7983415" y="6582508"/>
                <a:chExt cx="152400" cy="486507"/>
              </a:xfrm>
            </p:grpSpPr>
            <p:cxnSp>
              <p:nvCxnSpPr>
                <p:cNvPr id="251" name="Straight Connector 25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1677931"/>
                <a:ext cx="152400" cy="122115"/>
                <a:chOff x="7983415" y="6582508"/>
                <a:chExt cx="152400" cy="486507"/>
              </a:xfrm>
            </p:grpSpPr>
            <p:cxnSp>
              <p:nvCxnSpPr>
                <p:cNvPr id="249" name="Straight Connector 24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44"/>
              <p:cNvGrpSpPr/>
              <p:nvPr userDrawn="1"/>
            </p:nvGrpSpPr>
            <p:grpSpPr>
              <a:xfrm rot="5400000">
                <a:off x="-254017" y="997340"/>
                <a:ext cx="152400" cy="122115"/>
                <a:chOff x="7983415" y="6582508"/>
                <a:chExt cx="152400" cy="486507"/>
              </a:xfrm>
            </p:grpSpPr>
            <p:cxnSp>
              <p:nvCxnSpPr>
                <p:cNvPr id="247" name="Straight Connector 24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6" name="Straight Connector 245"/>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8" name="Group 157"/>
            <p:cNvGrpSpPr/>
            <p:nvPr userDrawn="1"/>
          </p:nvGrpSpPr>
          <p:grpSpPr>
            <a:xfrm>
              <a:off x="9166483" y="454007"/>
              <a:ext cx="122115" cy="5945205"/>
              <a:chOff x="-238875" y="454007"/>
              <a:chExt cx="122115" cy="5945205"/>
            </a:xfrm>
          </p:grpSpPr>
          <p:cxnSp>
            <p:nvCxnSpPr>
              <p:cNvPr id="199" name="Straight Connector 198"/>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00" name="Group 199"/>
              <p:cNvGrpSpPr/>
              <p:nvPr userDrawn="1"/>
            </p:nvGrpSpPr>
            <p:grpSpPr>
              <a:xfrm rot="5400000">
                <a:off x="-254017" y="5940709"/>
                <a:ext cx="152400" cy="122115"/>
                <a:chOff x="7983415" y="6582508"/>
                <a:chExt cx="152400" cy="486507"/>
              </a:xfrm>
            </p:grpSpPr>
            <p:cxnSp>
              <p:nvCxnSpPr>
                <p:cNvPr id="232" name="Straight Connector 23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1" name="Group 200"/>
              <p:cNvGrpSpPr/>
              <p:nvPr userDrawn="1"/>
            </p:nvGrpSpPr>
            <p:grpSpPr>
              <a:xfrm rot="5400000">
                <a:off x="-254017" y="5467067"/>
                <a:ext cx="152400" cy="122115"/>
                <a:chOff x="7983415" y="6582508"/>
                <a:chExt cx="152400" cy="486507"/>
              </a:xfrm>
            </p:grpSpPr>
            <p:cxnSp>
              <p:nvCxnSpPr>
                <p:cNvPr id="230" name="Straight Connector 22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2" name="Group 201"/>
              <p:cNvGrpSpPr/>
              <p:nvPr userDrawn="1"/>
            </p:nvGrpSpPr>
            <p:grpSpPr>
              <a:xfrm rot="5400000">
                <a:off x="-254017" y="4993425"/>
                <a:ext cx="152400" cy="122115"/>
                <a:chOff x="7983415" y="6582508"/>
                <a:chExt cx="152400" cy="486507"/>
              </a:xfrm>
            </p:grpSpPr>
            <p:cxnSp>
              <p:nvCxnSpPr>
                <p:cNvPr id="228" name="Straight Connector 22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3" name="Group 202"/>
              <p:cNvGrpSpPr/>
              <p:nvPr userDrawn="1"/>
            </p:nvGrpSpPr>
            <p:grpSpPr>
              <a:xfrm rot="5400000">
                <a:off x="-254017" y="4519783"/>
                <a:ext cx="152400" cy="122115"/>
                <a:chOff x="7983415" y="6582508"/>
                <a:chExt cx="152400" cy="486507"/>
              </a:xfrm>
            </p:grpSpPr>
            <p:cxnSp>
              <p:nvCxnSpPr>
                <p:cNvPr id="226" name="Straight Connector 22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4" name="Group 203"/>
              <p:cNvGrpSpPr/>
              <p:nvPr userDrawn="1"/>
            </p:nvGrpSpPr>
            <p:grpSpPr>
              <a:xfrm rot="5400000">
                <a:off x="-254017" y="4046141"/>
                <a:ext cx="152400" cy="122115"/>
                <a:chOff x="7983415" y="6582508"/>
                <a:chExt cx="152400" cy="486507"/>
              </a:xfrm>
            </p:grpSpPr>
            <p:cxnSp>
              <p:nvCxnSpPr>
                <p:cNvPr id="224" name="Straight Connector 22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5" name="Group 204"/>
              <p:cNvGrpSpPr/>
              <p:nvPr userDrawn="1"/>
            </p:nvGrpSpPr>
            <p:grpSpPr>
              <a:xfrm rot="5400000">
                <a:off x="-254017" y="3572499"/>
                <a:ext cx="152400" cy="122115"/>
                <a:chOff x="7983415" y="6582508"/>
                <a:chExt cx="152400" cy="486507"/>
              </a:xfrm>
            </p:grpSpPr>
            <p:cxnSp>
              <p:nvCxnSpPr>
                <p:cNvPr id="222" name="Straight Connector 22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6" name="Group 205"/>
              <p:cNvGrpSpPr/>
              <p:nvPr userDrawn="1"/>
            </p:nvGrpSpPr>
            <p:grpSpPr>
              <a:xfrm rot="5400000">
                <a:off x="-254017" y="3098857"/>
                <a:ext cx="152400" cy="122115"/>
                <a:chOff x="7983415" y="6582508"/>
                <a:chExt cx="152400" cy="486507"/>
              </a:xfrm>
            </p:grpSpPr>
            <p:cxnSp>
              <p:nvCxnSpPr>
                <p:cNvPr id="220" name="Straight Connector 21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7" name="Group 206"/>
              <p:cNvGrpSpPr/>
              <p:nvPr userDrawn="1"/>
            </p:nvGrpSpPr>
            <p:grpSpPr>
              <a:xfrm rot="5400000">
                <a:off x="-254017" y="2625215"/>
                <a:ext cx="152400" cy="122115"/>
                <a:chOff x="7983415" y="6582508"/>
                <a:chExt cx="152400" cy="486507"/>
              </a:xfrm>
            </p:grpSpPr>
            <p:cxnSp>
              <p:nvCxnSpPr>
                <p:cNvPr id="218" name="Straight Connector 21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2151573"/>
                <a:ext cx="152400" cy="122115"/>
                <a:chOff x="7983415" y="6582508"/>
                <a:chExt cx="152400" cy="486507"/>
              </a:xfrm>
            </p:grpSpPr>
            <p:cxnSp>
              <p:nvCxnSpPr>
                <p:cNvPr id="216" name="Straight Connector 21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1677931"/>
                <a:ext cx="152400" cy="122115"/>
                <a:chOff x="7983415" y="6582508"/>
                <a:chExt cx="152400" cy="486507"/>
              </a:xfrm>
            </p:grpSpPr>
            <p:cxnSp>
              <p:nvCxnSpPr>
                <p:cNvPr id="214" name="Straight Connector 21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0" name="Group 209"/>
              <p:cNvGrpSpPr/>
              <p:nvPr userDrawn="1"/>
            </p:nvGrpSpPr>
            <p:grpSpPr>
              <a:xfrm rot="5400000">
                <a:off x="-254017" y="997340"/>
                <a:ext cx="152400" cy="122115"/>
                <a:chOff x="7983415" y="6582508"/>
                <a:chExt cx="152400" cy="486507"/>
              </a:xfrm>
            </p:grpSpPr>
            <p:cxnSp>
              <p:nvCxnSpPr>
                <p:cNvPr id="212" name="Straight Connector 21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1" name="Straight Connector 210"/>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9" name="Group 158"/>
            <p:cNvGrpSpPr/>
            <p:nvPr userDrawn="1"/>
          </p:nvGrpSpPr>
          <p:grpSpPr>
            <a:xfrm>
              <a:off x="457731" y="-141165"/>
              <a:ext cx="8226688" cy="122115"/>
              <a:chOff x="457731" y="6582508"/>
              <a:chExt cx="8226688" cy="486507"/>
            </a:xfrm>
          </p:grpSpPr>
          <p:cxnSp>
            <p:nvCxnSpPr>
              <p:cNvPr id="160" name="Straight Connector 159"/>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2" name="Group 161"/>
              <p:cNvGrpSpPr/>
              <p:nvPr userDrawn="1"/>
            </p:nvGrpSpPr>
            <p:grpSpPr>
              <a:xfrm>
                <a:off x="7986158" y="6582508"/>
                <a:ext cx="152400" cy="486507"/>
                <a:chOff x="7983415" y="6582508"/>
                <a:chExt cx="152400" cy="486507"/>
              </a:xfrm>
            </p:grpSpPr>
            <p:cxnSp>
              <p:nvCxnSpPr>
                <p:cNvPr id="197" name="Straight Connector 1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3" name="Group 162"/>
              <p:cNvGrpSpPr/>
              <p:nvPr userDrawn="1"/>
            </p:nvGrpSpPr>
            <p:grpSpPr>
              <a:xfrm>
                <a:off x="7287901" y="6582508"/>
                <a:ext cx="152400" cy="486507"/>
                <a:chOff x="7983415" y="6582508"/>
                <a:chExt cx="152400" cy="486507"/>
              </a:xfrm>
            </p:grpSpPr>
            <p:cxnSp>
              <p:nvCxnSpPr>
                <p:cNvPr id="195" name="Straight Connector 1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4" name="Group 163"/>
              <p:cNvGrpSpPr/>
              <p:nvPr userDrawn="1"/>
            </p:nvGrpSpPr>
            <p:grpSpPr>
              <a:xfrm>
                <a:off x="6589644" y="6582508"/>
                <a:ext cx="152400" cy="486507"/>
                <a:chOff x="7983415" y="6582508"/>
                <a:chExt cx="152400" cy="486507"/>
              </a:xfrm>
            </p:grpSpPr>
            <p:cxnSp>
              <p:nvCxnSpPr>
                <p:cNvPr id="193" name="Straight Connector 1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5" name="Group 164"/>
              <p:cNvGrpSpPr/>
              <p:nvPr userDrawn="1"/>
            </p:nvGrpSpPr>
            <p:grpSpPr>
              <a:xfrm>
                <a:off x="5891387" y="6582508"/>
                <a:ext cx="152400" cy="486507"/>
                <a:chOff x="7983415" y="6582508"/>
                <a:chExt cx="152400" cy="486507"/>
              </a:xfrm>
            </p:grpSpPr>
            <p:cxnSp>
              <p:nvCxnSpPr>
                <p:cNvPr id="191" name="Straight Connector 1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6" name="Group 165"/>
              <p:cNvGrpSpPr/>
              <p:nvPr userDrawn="1"/>
            </p:nvGrpSpPr>
            <p:grpSpPr>
              <a:xfrm>
                <a:off x="5193130" y="6582508"/>
                <a:ext cx="152400" cy="486507"/>
                <a:chOff x="7983415" y="6582508"/>
                <a:chExt cx="152400" cy="486507"/>
              </a:xfrm>
            </p:grpSpPr>
            <p:cxnSp>
              <p:nvCxnSpPr>
                <p:cNvPr id="189" name="Straight Connector 1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7" name="Group 166"/>
              <p:cNvGrpSpPr/>
              <p:nvPr userDrawn="1"/>
            </p:nvGrpSpPr>
            <p:grpSpPr>
              <a:xfrm>
                <a:off x="4494873" y="6582508"/>
                <a:ext cx="152400" cy="486507"/>
                <a:chOff x="7983415" y="6582508"/>
                <a:chExt cx="152400" cy="486507"/>
              </a:xfrm>
            </p:grpSpPr>
            <p:cxnSp>
              <p:nvCxnSpPr>
                <p:cNvPr id="187" name="Straight Connector 1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userDrawn="1"/>
            </p:nvGrpSpPr>
            <p:grpSpPr>
              <a:xfrm>
                <a:off x="3796616" y="6582508"/>
                <a:ext cx="152400" cy="486507"/>
                <a:chOff x="7983415" y="6582508"/>
                <a:chExt cx="152400" cy="486507"/>
              </a:xfrm>
            </p:grpSpPr>
            <p:cxnSp>
              <p:nvCxnSpPr>
                <p:cNvPr id="185" name="Straight Connector 1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3098359" y="6582508"/>
                <a:ext cx="152400" cy="486507"/>
                <a:chOff x="7983415" y="6582508"/>
                <a:chExt cx="152400" cy="486507"/>
              </a:xfrm>
            </p:grpSpPr>
            <p:cxnSp>
              <p:nvCxnSpPr>
                <p:cNvPr id="183" name="Straight Connector 1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2400102" y="6582508"/>
                <a:ext cx="152400" cy="486507"/>
                <a:chOff x="7983415" y="6582508"/>
                <a:chExt cx="152400" cy="486507"/>
              </a:xfrm>
            </p:grpSpPr>
            <p:cxnSp>
              <p:nvCxnSpPr>
                <p:cNvPr id="181" name="Straight Connector 1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1701845" y="6582508"/>
                <a:ext cx="152400" cy="486507"/>
                <a:chOff x="7983415" y="6582508"/>
                <a:chExt cx="152400" cy="486507"/>
              </a:xfrm>
            </p:grpSpPr>
            <p:cxnSp>
              <p:nvCxnSpPr>
                <p:cNvPr id="179" name="Straight Connector 17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6" name="Group 175"/>
              <p:cNvGrpSpPr/>
              <p:nvPr userDrawn="1"/>
            </p:nvGrpSpPr>
            <p:grpSpPr>
              <a:xfrm>
                <a:off x="1003588" y="6582508"/>
                <a:ext cx="152400" cy="486507"/>
                <a:chOff x="7983415" y="6582508"/>
                <a:chExt cx="152400" cy="486507"/>
              </a:xfrm>
            </p:grpSpPr>
            <p:cxnSp>
              <p:nvCxnSpPr>
                <p:cNvPr id="177" name="Straight Connector 17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cxnSp>
        <p:nvCxnSpPr>
          <p:cNvPr id="305" name="Straight Connector 304"/>
          <p:cNvCxnSpPr/>
          <p:nvPr userDrawn="1"/>
        </p:nvCxnSpPr>
        <p:spPr>
          <a:xfrm>
            <a:off x="459580" y="1916832"/>
            <a:ext cx="166414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2185702" y="1919405"/>
            <a:ext cx="1620000" cy="0"/>
          </a:xfrm>
          <a:prstGeom prst="line">
            <a:avLst/>
          </a:prstGeom>
          <a:ln>
            <a:solidFill>
              <a:srgbClr val="A70534"/>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userDrawn="1"/>
        </p:nvCxnSpPr>
        <p:spPr>
          <a:xfrm>
            <a:off x="3914526" y="1919405"/>
            <a:ext cx="1620000" cy="0"/>
          </a:xfrm>
          <a:prstGeom prst="line">
            <a:avLst/>
          </a:prstGeom>
          <a:ln>
            <a:solidFill>
              <a:srgbClr val="047E4D"/>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5580111" y="1921581"/>
            <a:ext cx="1620000" cy="0"/>
          </a:xfrm>
          <a:prstGeom prst="line">
            <a:avLst/>
          </a:prstGeom>
          <a:ln>
            <a:solidFill>
              <a:srgbClr val="7B0577"/>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p:cNvCxnSpPr/>
          <p:nvPr userDrawn="1"/>
        </p:nvCxnSpPr>
        <p:spPr>
          <a:xfrm>
            <a:off x="7292458" y="1919405"/>
            <a:ext cx="1620000" cy="0"/>
          </a:xfrm>
          <a:prstGeom prst="line">
            <a:avLst/>
          </a:prstGeom>
          <a:ln>
            <a:solidFill>
              <a:srgbClr val="024B7E"/>
            </a:solidFill>
          </a:ln>
        </p:spPr>
        <p:style>
          <a:lnRef idx="1">
            <a:schemeClr val="accent1"/>
          </a:lnRef>
          <a:fillRef idx="0">
            <a:schemeClr val="accent1"/>
          </a:fillRef>
          <a:effectRef idx="0">
            <a:schemeClr val="accent1"/>
          </a:effectRef>
          <a:fontRef idx="minor">
            <a:schemeClr val="tx1"/>
          </a:fontRef>
        </p:style>
      </p:cxnSp>
      <p:sp>
        <p:nvSpPr>
          <p:cNvPr id="9" name="Text Placeholder 8"/>
          <p:cNvSpPr>
            <a:spLocks noGrp="1"/>
          </p:cNvSpPr>
          <p:nvPr>
            <p:ph type="body" sz="quarter" idx="17" hasCustomPrompt="1"/>
          </p:nvPr>
        </p:nvSpPr>
        <p:spPr>
          <a:xfrm>
            <a:off x="2183904" y="2072029"/>
            <a:ext cx="1612712" cy="608688"/>
          </a:xfrm>
          <a:ln>
            <a:solidFill>
              <a:schemeClr val="accent5">
                <a:lumMod val="50000"/>
                <a:alpha val="0"/>
              </a:schemeClr>
            </a:solidFill>
          </a:ln>
        </p:spPr>
        <p:txBody>
          <a:bodyPr>
            <a:noAutofit/>
          </a:bodyPr>
          <a:lstStyle>
            <a:lvl1pPr>
              <a:lnSpc>
                <a:spcPct val="95000"/>
              </a:lnSpc>
              <a:spcBef>
                <a:spcPts val="600"/>
              </a:spcBef>
              <a:spcAft>
                <a:spcPts val="0"/>
              </a:spcAft>
              <a:defRPr sz="1400" b="1" i="0" baseline="0">
                <a:solidFill>
                  <a:srgbClr val="A80534"/>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en-US" dirty="0" err="1" smtClean="0"/>
              <a:t>Objekta</a:t>
            </a:r>
            <a:r>
              <a:rPr lang="en-US" dirty="0" smtClean="0"/>
              <a:t> </a:t>
            </a:r>
            <a:r>
              <a:rPr lang="x-none" dirty="0" smtClean="0"/>
              <a:t>učenja</a:t>
            </a:r>
            <a:r>
              <a:rPr lang="en-US" dirty="0" smtClean="0"/>
              <a:t> 1</a:t>
            </a:r>
          </a:p>
        </p:txBody>
      </p:sp>
      <p:sp>
        <p:nvSpPr>
          <p:cNvPr id="312" name="Text Placeholder 8"/>
          <p:cNvSpPr>
            <a:spLocks noGrp="1"/>
          </p:cNvSpPr>
          <p:nvPr>
            <p:ph type="body" sz="quarter" idx="18" hasCustomPrompt="1"/>
          </p:nvPr>
        </p:nvSpPr>
        <p:spPr>
          <a:xfrm>
            <a:off x="459580" y="2069455"/>
            <a:ext cx="1664148" cy="619705"/>
          </a:xfrm>
          <a:ln>
            <a:solidFill>
              <a:schemeClr val="tx2">
                <a:alpha val="0"/>
              </a:schemeClr>
            </a:solidFill>
          </a:ln>
        </p:spPr>
        <p:txBody>
          <a:bodyPr>
            <a:noAutofit/>
          </a:bodyPr>
          <a:lstStyle>
            <a:lvl1pPr>
              <a:lnSpc>
                <a:spcPct val="95000"/>
              </a:lnSpc>
              <a:spcBef>
                <a:spcPts val="600"/>
              </a:spcBef>
              <a:spcAft>
                <a:spcPts val="0"/>
              </a:spcAft>
              <a:defRPr sz="1400" b="1" i="0" baseline="0">
                <a:solidFill>
                  <a:srgbClr val="6A6969"/>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x-none" dirty="0" smtClean="0"/>
              <a:t> </a:t>
            </a:r>
            <a:r>
              <a:rPr lang="en-US" dirty="0" smtClean="0"/>
              <a:t>Overview topic</a:t>
            </a:r>
          </a:p>
        </p:txBody>
      </p:sp>
      <p:sp>
        <p:nvSpPr>
          <p:cNvPr id="313" name="Text Placeholder 8"/>
          <p:cNvSpPr>
            <a:spLocks noGrp="1"/>
          </p:cNvSpPr>
          <p:nvPr>
            <p:ph type="body" sz="quarter" idx="19" hasCustomPrompt="1"/>
          </p:nvPr>
        </p:nvSpPr>
        <p:spPr>
          <a:xfrm>
            <a:off x="3914526" y="2060848"/>
            <a:ext cx="1593578" cy="586655"/>
          </a:xfrm>
          <a:ln>
            <a:solidFill>
              <a:srgbClr val="047E4D">
                <a:alpha val="0"/>
              </a:srgbClr>
            </a:solidFill>
          </a:ln>
        </p:spPr>
        <p:txBody>
          <a:bodyPr>
            <a:noAutofit/>
          </a:bodyPr>
          <a:lstStyle>
            <a:lvl1pPr>
              <a:lnSpc>
                <a:spcPct val="95000"/>
              </a:lnSpc>
              <a:spcBef>
                <a:spcPts val="600"/>
              </a:spcBef>
              <a:spcAft>
                <a:spcPts val="0"/>
              </a:spcAft>
              <a:defRPr sz="1400" b="1" i="0" baseline="0">
                <a:solidFill>
                  <a:srgbClr val="057E4D"/>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x-none" dirty="0" smtClean="0"/>
              <a:t>UO </a:t>
            </a:r>
            <a:r>
              <a:rPr lang="en-US" dirty="0" smtClean="0"/>
              <a:t>2</a:t>
            </a:r>
          </a:p>
        </p:txBody>
      </p:sp>
      <p:sp>
        <p:nvSpPr>
          <p:cNvPr id="314" name="Text Placeholder 8"/>
          <p:cNvSpPr>
            <a:spLocks noGrp="1"/>
          </p:cNvSpPr>
          <p:nvPr>
            <p:ph type="body" sz="quarter" idx="20" hasCustomPrompt="1"/>
          </p:nvPr>
        </p:nvSpPr>
        <p:spPr>
          <a:xfrm>
            <a:off x="5614899" y="2060848"/>
            <a:ext cx="1558789" cy="575638"/>
          </a:xfrm>
          <a:noFill/>
          <a:ln>
            <a:solidFill>
              <a:srgbClr val="7B0577">
                <a:alpha val="0"/>
              </a:srgbClr>
            </a:solidFill>
          </a:ln>
        </p:spPr>
        <p:txBody>
          <a:bodyPr>
            <a:noAutofit/>
          </a:bodyPr>
          <a:lstStyle>
            <a:lvl1pPr>
              <a:lnSpc>
                <a:spcPct val="95000"/>
              </a:lnSpc>
              <a:spcBef>
                <a:spcPts val="600"/>
              </a:spcBef>
              <a:spcAft>
                <a:spcPts val="0"/>
              </a:spcAft>
              <a:defRPr sz="1400" b="1" i="0" baseline="0">
                <a:solidFill>
                  <a:srgbClr val="7C0577"/>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x-none" dirty="0" smtClean="0"/>
              <a:t>UO </a:t>
            </a:r>
            <a:r>
              <a:rPr lang="en-US" dirty="0" smtClean="0"/>
              <a:t>3</a:t>
            </a:r>
          </a:p>
        </p:txBody>
      </p:sp>
      <p:sp>
        <p:nvSpPr>
          <p:cNvPr id="315" name="Text Placeholder 8"/>
          <p:cNvSpPr>
            <a:spLocks noGrp="1"/>
          </p:cNvSpPr>
          <p:nvPr>
            <p:ph type="body" sz="quarter" idx="21" hasCustomPrompt="1"/>
          </p:nvPr>
        </p:nvSpPr>
        <p:spPr>
          <a:xfrm>
            <a:off x="7290026" y="2072029"/>
            <a:ext cx="1602453" cy="575638"/>
          </a:xfrm>
          <a:ln>
            <a:solidFill>
              <a:srgbClr val="024B7E">
                <a:alpha val="0"/>
              </a:srgbClr>
            </a:solidFill>
          </a:ln>
        </p:spPr>
        <p:txBody>
          <a:bodyPr>
            <a:noAutofit/>
          </a:bodyPr>
          <a:lstStyle>
            <a:lvl1pPr>
              <a:lnSpc>
                <a:spcPct val="95000"/>
              </a:lnSpc>
              <a:spcBef>
                <a:spcPts val="600"/>
              </a:spcBef>
              <a:spcAft>
                <a:spcPts val="0"/>
              </a:spcAft>
              <a:defRPr sz="1400" b="1" i="0" baseline="0">
                <a:solidFill>
                  <a:srgbClr val="034B7E"/>
                </a:solidFill>
                <a:latin typeface="+mj-lt"/>
              </a:defRPr>
            </a:lvl1pPr>
            <a:lvl2pPr>
              <a:lnSpc>
                <a:spcPct val="85000"/>
              </a:lnSpc>
              <a:spcBef>
                <a:spcPts val="600"/>
              </a:spcBef>
              <a:spcAft>
                <a:spcPts val="0"/>
              </a:spcAft>
              <a:defRPr sz="1200">
                <a:solidFill>
                  <a:schemeClr val="bg1">
                    <a:lumMod val="75000"/>
                  </a:schemeClr>
                </a:solidFill>
              </a:defRPr>
            </a:lvl2pPr>
            <a:lvl3pPr>
              <a:lnSpc>
                <a:spcPct val="100000"/>
              </a:lnSpc>
              <a:spcBef>
                <a:spcPts val="600"/>
              </a:spcBef>
              <a:spcAft>
                <a:spcPts val="0"/>
              </a:spcAft>
              <a:defRPr sz="1200">
                <a:solidFill>
                  <a:schemeClr val="bg1">
                    <a:lumMod val="75000"/>
                  </a:schemeClr>
                </a:solidFill>
              </a:defRPr>
            </a:lvl3pPr>
            <a:lvl4pPr>
              <a:lnSpc>
                <a:spcPct val="100000"/>
              </a:lnSpc>
              <a:spcBef>
                <a:spcPts val="600"/>
              </a:spcBef>
              <a:spcAft>
                <a:spcPts val="0"/>
              </a:spcAft>
              <a:defRPr sz="1200">
                <a:solidFill>
                  <a:schemeClr val="bg1">
                    <a:lumMod val="75000"/>
                  </a:schemeClr>
                </a:solidFill>
              </a:defRPr>
            </a:lvl4pPr>
            <a:lvl5pPr>
              <a:lnSpc>
                <a:spcPct val="100000"/>
              </a:lnSpc>
              <a:spcBef>
                <a:spcPts val="600"/>
              </a:spcBef>
              <a:spcAft>
                <a:spcPts val="0"/>
              </a:spcAft>
              <a:defRPr sz="1200">
                <a:solidFill>
                  <a:schemeClr val="bg1">
                    <a:lumMod val="75000"/>
                  </a:schemeClr>
                </a:solidFill>
              </a:defRPr>
            </a:lvl5pPr>
          </a:lstStyle>
          <a:p>
            <a:pPr lvl="0"/>
            <a:r>
              <a:rPr lang="en-US" dirty="0" err="1" smtClean="0"/>
              <a:t>Naslov</a:t>
            </a:r>
            <a:r>
              <a:rPr lang="en-US" dirty="0" smtClean="0"/>
              <a:t> </a:t>
            </a:r>
            <a:r>
              <a:rPr lang="x-none" dirty="0" smtClean="0"/>
              <a:t>UO </a:t>
            </a:r>
            <a:r>
              <a:rPr lang="en-US" dirty="0" smtClean="0"/>
              <a:t>4</a:t>
            </a:r>
          </a:p>
        </p:txBody>
      </p:sp>
      <p:sp>
        <p:nvSpPr>
          <p:cNvPr id="317" name="Text Placeholder 2"/>
          <p:cNvSpPr>
            <a:spLocks noGrp="1"/>
          </p:cNvSpPr>
          <p:nvPr>
            <p:ph type="body" idx="22" hasCustomPrompt="1"/>
          </p:nvPr>
        </p:nvSpPr>
        <p:spPr>
          <a:xfrm>
            <a:off x="2185702" y="1124744"/>
            <a:ext cx="1522202" cy="748397"/>
          </a:xfrm>
          <a:ln>
            <a:solidFill>
              <a:schemeClr val="accent5">
                <a:lumMod val="50000"/>
                <a:alpha val="0"/>
              </a:schemeClr>
            </a:solidFill>
          </a:ln>
        </p:spPr>
        <p:txBody>
          <a:bodyPr anchor="b">
            <a:noAutofit/>
          </a:bodyPr>
          <a:lstStyle>
            <a:lvl1pPr marL="0" indent="0">
              <a:lnSpc>
                <a:spcPct val="95000"/>
              </a:lnSpc>
              <a:spcBef>
                <a:spcPts val="0"/>
              </a:spcBef>
              <a:spcAft>
                <a:spcPts val="0"/>
              </a:spcAft>
              <a:buNone/>
              <a:defRPr sz="5400" b="1" i="0" spc="-300" baseline="0">
                <a:solidFill>
                  <a:srgbClr val="A80534"/>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11</a:t>
            </a:r>
          </a:p>
        </p:txBody>
      </p:sp>
      <p:sp>
        <p:nvSpPr>
          <p:cNvPr id="318" name="Text Placeholder 2"/>
          <p:cNvSpPr>
            <a:spLocks noGrp="1"/>
          </p:cNvSpPr>
          <p:nvPr>
            <p:ph type="body" idx="23" hasCustomPrompt="1"/>
          </p:nvPr>
        </p:nvSpPr>
        <p:spPr>
          <a:xfrm>
            <a:off x="3900566" y="1124744"/>
            <a:ext cx="1522202" cy="764725"/>
          </a:xfrm>
          <a:noFill/>
          <a:ln>
            <a:solidFill>
              <a:srgbClr val="047E4D">
                <a:alpha val="0"/>
              </a:srgbClr>
            </a:solidFill>
          </a:ln>
        </p:spPr>
        <p:txBody>
          <a:bodyPr anchor="b">
            <a:noAutofit/>
          </a:bodyPr>
          <a:lstStyle>
            <a:lvl1pPr marL="0" indent="0">
              <a:lnSpc>
                <a:spcPct val="95000"/>
              </a:lnSpc>
              <a:spcBef>
                <a:spcPts val="0"/>
              </a:spcBef>
              <a:spcAft>
                <a:spcPts val="0"/>
              </a:spcAft>
              <a:buNone/>
              <a:defRPr sz="5400" b="1" i="0" spc="-300" baseline="0">
                <a:solidFill>
                  <a:srgbClr val="057E4D"/>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12</a:t>
            </a:r>
          </a:p>
        </p:txBody>
      </p:sp>
      <p:sp>
        <p:nvSpPr>
          <p:cNvPr id="319" name="Text Placeholder 2"/>
          <p:cNvSpPr>
            <a:spLocks noGrp="1"/>
          </p:cNvSpPr>
          <p:nvPr>
            <p:ph type="body" idx="24" hasCustomPrompt="1"/>
          </p:nvPr>
        </p:nvSpPr>
        <p:spPr>
          <a:xfrm>
            <a:off x="5609030" y="1134597"/>
            <a:ext cx="1522202" cy="756561"/>
          </a:xfrm>
          <a:ln>
            <a:solidFill>
              <a:srgbClr val="7B0577">
                <a:alpha val="0"/>
              </a:srgbClr>
            </a:solidFill>
          </a:ln>
        </p:spPr>
        <p:txBody>
          <a:bodyPr anchor="b">
            <a:noAutofit/>
          </a:bodyPr>
          <a:lstStyle>
            <a:lvl1pPr marL="0" indent="0">
              <a:lnSpc>
                <a:spcPct val="95000"/>
              </a:lnSpc>
              <a:spcBef>
                <a:spcPts val="0"/>
              </a:spcBef>
              <a:spcAft>
                <a:spcPts val="0"/>
              </a:spcAft>
              <a:buNone/>
              <a:defRPr sz="5400" b="1" i="0" spc="-300" baseline="0">
                <a:solidFill>
                  <a:srgbClr val="7C0577"/>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13</a:t>
            </a:r>
          </a:p>
        </p:txBody>
      </p:sp>
      <p:sp>
        <p:nvSpPr>
          <p:cNvPr id="320" name="Text Placeholder 2"/>
          <p:cNvSpPr>
            <a:spLocks noGrp="1"/>
          </p:cNvSpPr>
          <p:nvPr>
            <p:ph type="body" idx="25" hasCustomPrompt="1"/>
          </p:nvPr>
        </p:nvSpPr>
        <p:spPr>
          <a:xfrm>
            <a:off x="7298270" y="1124744"/>
            <a:ext cx="1522202" cy="764725"/>
          </a:xfrm>
          <a:ln>
            <a:solidFill>
              <a:srgbClr val="024B7E">
                <a:alpha val="0"/>
              </a:srgbClr>
            </a:solidFill>
          </a:ln>
        </p:spPr>
        <p:txBody>
          <a:bodyPr anchor="b">
            <a:noAutofit/>
          </a:bodyPr>
          <a:lstStyle>
            <a:lvl1pPr marL="0" indent="0">
              <a:lnSpc>
                <a:spcPct val="95000"/>
              </a:lnSpc>
              <a:spcBef>
                <a:spcPts val="0"/>
              </a:spcBef>
              <a:spcAft>
                <a:spcPts val="0"/>
              </a:spcAft>
              <a:buNone/>
              <a:defRPr sz="5400" b="1" i="0" spc="-300" baseline="0">
                <a:solidFill>
                  <a:srgbClr val="034B7E"/>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14</a:t>
            </a:r>
          </a:p>
        </p:txBody>
      </p:sp>
      <p:sp>
        <p:nvSpPr>
          <p:cNvPr id="321" name="Text Placeholder 2"/>
          <p:cNvSpPr>
            <a:spLocks noGrp="1"/>
          </p:cNvSpPr>
          <p:nvPr>
            <p:ph type="body" idx="26" hasCustomPrompt="1"/>
          </p:nvPr>
        </p:nvSpPr>
        <p:spPr>
          <a:xfrm>
            <a:off x="457731" y="1124744"/>
            <a:ext cx="1522202" cy="708655"/>
          </a:xfrm>
          <a:ln>
            <a:solidFill>
              <a:schemeClr val="tx2">
                <a:alpha val="0"/>
              </a:schemeClr>
            </a:solidFill>
          </a:ln>
        </p:spPr>
        <p:txBody>
          <a:bodyPr anchor="b">
            <a:noAutofit/>
          </a:bodyPr>
          <a:lstStyle>
            <a:lvl1pPr marL="0" indent="0">
              <a:lnSpc>
                <a:spcPct val="95000"/>
              </a:lnSpc>
              <a:spcBef>
                <a:spcPts val="0"/>
              </a:spcBef>
              <a:spcAft>
                <a:spcPts val="0"/>
              </a:spcAft>
              <a:buNone/>
              <a:defRPr sz="5400" b="1" i="0" baseline="0">
                <a:solidFill>
                  <a:srgbClr val="6A6969"/>
                </a:solidFill>
                <a:latin typeface="Arial Narrow" panose="020B06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10</a:t>
            </a:r>
          </a:p>
        </p:txBody>
      </p:sp>
    </p:spTree>
    <p:extLst>
      <p:ext uri="{BB962C8B-B14F-4D97-AF65-F5344CB8AC3E}">
        <p14:creationId xmlns:p14="http://schemas.microsoft.com/office/powerpoint/2010/main" val="129907407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troduction text slide">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{LO-</a:t>
            </a:r>
            <a:r>
              <a:rPr lang="en-US" dirty="0" err="1" smtClean="0"/>
              <a:t>seCTION</a:t>
            </a:r>
            <a:r>
              <a:rPr lang="en-US" dirty="0" smtClean="0"/>
              <a:t>-TITLE)</a:t>
            </a:r>
            <a:endParaRPr lang="en-US" dirty="0"/>
          </a:p>
        </p:txBody>
      </p:sp>
      <p:sp>
        <p:nvSpPr>
          <p:cNvPr id="3" name="LC-section-body"/>
          <p:cNvSpPr>
            <a:spLocks noGrp="1"/>
          </p:cNvSpPr>
          <p:nvPr>
            <p:ph idx="1" hasCustomPrompt="1"/>
          </p:nvPr>
        </p:nvSpPr>
        <p:spPr>
          <a:xfrm>
            <a:off x="457732" y="1816100"/>
            <a:ext cx="2640628" cy="4583111"/>
          </a:xfrm>
          <a:ln>
            <a:solidFill>
              <a:srgbClr val="002060">
                <a:alpha val="0"/>
              </a:srgbClr>
            </a:solidFill>
          </a:ln>
        </p:spPr>
        <p:txBody>
          <a:bodyPr/>
          <a:lstStyle>
            <a:lvl1pPr>
              <a:spcAft>
                <a:spcPts val="0"/>
              </a:spcAft>
              <a:buFontTx/>
              <a:buNone/>
              <a:defRPr sz="1100" i="0" baseline="0">
                <a:solidFill>
                  <a:schemeClr val="tx2"/>
                </a:solidFill>
                <a:latin typeface="+mj-lt"/>
              </a:defRPr>
            </a:lvl1pPr>
            <a:lvl3pPr>
              <a:defRPr baseline="0"/>
            </a:lvl3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a:t>
            </a:r>
            <a:r>
              <a:rPr lang="en-US" dirty="0" err="1" smtClean="0"/>
              <a:t>lelevelvel</a:t>
            </a:r>
            <a:endParaRPr lang="en-US" dirty="0" smtClean="0"/>
          </a:p>
          <a:p>
            <a:pPr lvl="4"/>
            <a:r>
              <a:rPr lang="en-US" dirty="0" smtClean="0"/>
              <a:t>Fifth level</a:t>
            </a:r>
            <a:endParaRPr lang="en-US" dirty="0"/>
          </a:p>
        </p:txBody>
      </p:sp>
      <p:sp>
        <p:nvSpPr>
          <p:cNvPr id="152"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1" name="LC-section-body"/>
          <p:cNvSpPr>
            <a:spLocks noGrp="1"/>
          </p:cNvSpPr>
          <p:nvPr>
            <p:ph idx="11" hasCustomPrompt="1"/>
          </p:nvPr>
        </p:nvSpPr>
        <p:spPr>
          <a:xfrm>
            <a:off x="3256668" y="1816100"/>
            <a:ext cx="2640628" cy="4583111"/>
          </a:xfrm>
          <a:ln>
            <a:solidFill>
              <a:srgbClr val="0070C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sp>
        <p:nvSpPr>
          <p:cNvPr id="153" name="LC-section-body"/>
          <p:cNvSpPr>
            <a:spLocks noGrp="1"/>
          </p:cNvSpPr>
          <p:nvPr>
            <p:ph idx="12" hasCustomPrompt="1"/>
          </p:nvPr>
        </p:nvSpPr>
        <p:spPr>
          <a:xfrm>
            <a:off x="6043787" y="1816100"/>
            <a:ext cx="2640628" cy="4583111"/>
          </a:xfrm>
          <a:ln>
            <a:solidFill>
              <a:srgbClr val="00B0F0">
                <a:alpha val="0"/>
              </a:srgbClr>
            </a:solidFill>
          </a:ln>
        </p:spPr>
        <p:txBody>
          <a:bodyPr/>
          <a:lstStyle>
            <a:lvl1pPr>
              <a:spcAft>
                <a:spcPts val="0"/>
              </a:spcAft>
              <a:buFontTx/>
              <a:buNone/>
              <a:defRPr sz="1100" i="0" baseline="0">
                <a:solidFill>
                  <a:schemeClr val="tx2"/>
                </a:solidFill>
                <a:latin typeface="+mj-lt"/>
              </a:defRPr>
            </a:lvl1pPr>
            <a:lvl4pPr>
              <a:defRPr baseline="0">
                <a:solidFill>
                  <a:srgbClr val="93B306"/>
                </a:solidFill>
              </a:defRPr>
            </a:lvl4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8"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7"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8"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0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3"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6"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7"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TextBox 147"/>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64538867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C - 1 column">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ln>
            <a:solidFill>
              <a:srgbClr val="002060">
                <a:alpha val="0"/>
              </a:srgbClr>
            </a:solidFill>
          </a:ln>
        </p:spPr>
        <p:txBody>
          <a:bodyPr>
            <a:noAutofit/>
          </a:bodyPr>
          <a:lstStyle>
            <a:lvl1pPr>
              <a:spcAft>
                <a:spcPts val="0"/>
              </a:spcAft>
              <a:buFontTx/>
              <a:buNone/>
              <a:defRPr sz="1100" i="0" baseline="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CA" dirty="0" smtClean="0"/>
              <a:t>1</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158" name="Group 157"/>
          <p:cNvGrpSpPr/>
          <p:nvPr userDrawn="1"/>
        </p:nvGrpSpPr>
        <p:grpSpPr>
          <a:xfrm>
            <a:off x="-151325" y="-141165"/>
            <a:ext cx="9439923" cy="7136527"/>
            <a:chOff x="-151325" y="-141165"/>
            <a:chExt cx="9439923" cy="7136527"/>
          </a:xfrm>
        </p:grpSpPr>
        <p:grpSp>
          <p:nvGrpSpPr>
            <p:cNvPr id="159"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0"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0"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34"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1"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99"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0"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1"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2"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3"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4"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5"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6"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7"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2"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5"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6"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7"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1"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2"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3"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3"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4"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TextBox 151"/>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95911138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C - 2 columns">
    <p:spTree>
      <p:nvGrpSpPr>
        <p:cNvPr id="1" name=""/>
        <p:cNvGrpSpPr/>
        <p:nvPr/>
      </p:nvGrpSpPr>
      <p:grpSpPr>
        <a:xfrm>
          <a:off x="0" y="0"/>
          <a:ext cx="0" cy="0"/>
          <a:chOff x="0" y="0"/>
          <a:chExt cx="0" cy="0"/>
        </a:xfrm>
      </p:grpSpPr>
      <p:grpSp>
        <p:nvGrpSpPr>
          <p:cNvPr id="303" name="Group 302"/>
          <p:cNvGrpSpPr/>
          <p:nvPr userDrawn="1"/>
        </p:nvGrpSpPr>
        <p:grpSpPr>
          <a:xfrm>
            <a:off x="-151325" y="-141165"/>
            <a:ext cx="9439923" cy="7136527"/>
            <a:chOff x="-151325" y="-141165"/>
            <a:chExt cx="9439923" cy="7136527"/>
          </a:xfrm>
        </p:grpSpPr>
        <p:grpSp>
          <p:nvGrpSpPr>
            <p:cNvPr id="304" name="Group 303"/>
            <p:cNvGrpSpPr/>
            <p:nvPr userDrawn="1"/>
          </p:nvGrpSpPr>
          <p:grpSpPr>
            <a:xfrm>
              <a:off x="457731" y="6873247"/>
              <a:ext cx="8226688" cy="122115"/>
              <a:chOff x="457731" y="6582508"/>
              <a:chExt cx="8226688" cy="486507"/>
            </a:xfrm>
          </p:grpSpPr>
          <p:cxnSp>
            <p:nvCxnSpPr>
              <p:cNvPr id="413" name="Straight Connector 41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4" name="Straight Connector 41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15" name="Group 414"/>
              <p:cNvGrpSpPr/>
              <p:nvPr userDrawn="1"/>
            </p:nvGrpSpPr>
            <p:grpSpPr>
              <a:xfrm>
                <a:off x="7986158" y="6582508"/>
                <a:ext cx="152400" cy="486507"/>
                <a:chOff x="7983415" y="6582508"/>
                <a:chExt cx="152400" cy="486507"/>
              </a:xfrm>
            </p:grpSpPr>
            <p:cxnSp>
              <p:nvCxnSpPr>
                <p:cNvPr id="446" name="Straight Connector 4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7" name="Straight Connector 4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16" name="Group 415"/>
              <p:cNvGrpSpPr/>
              <p:nvPr userDrawn="1"/>
            </p:nvGrpSpPr>
            <p:grpSpPr>
              <a:xfrm>
                <a:off x="7287901" y="6582508"/>
                <a:ext cx="152400" cy="486507"/>
                <a:chOff x="7983415" y="6582508"/>
                <a:chExt cx="152400" cy="486507"/>
              </a:xfrm>
            </p:grpSpPr>
            <p:cxnSp>
              <p:nvCxnSpPr>
                <p:cNvPr id="444" name="Straight Connector 44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5" name="Straight Connector 44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17" name="Group 416"/>
              <p:cNvGrpSpPr/>
              <p:nvPr userDrawn="1"/>
            </p:nvGrpSpPr>
            <p:grpSpPr>
              <a:xfrm>
                <a:off x="6589644" y="6582508"/>
                <a:ext cx="152400" cy="486507"/>
                <a:chOff x="7983415" y="6582508"/>
                <a:chExt cx="152400" cy="486507"/>
              </a:xfrm>
            </p:grpSpPr>
            <p:cxnSp>
              <p:nvCxnSpPr>
                <p:cNvPr id="442" name="Straight Connector 44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3" name="Straight Connector 44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18" name="Group 417"/>
              <p:cNvGrpSpPr/>
              <p:nvPr userDrawn="1"/>
            </p:nvGrpSpPr>
            <p:grpSpPr>
              <a:xfrm>
                <a:off x="5891387" y="6582508"/>
                <a:ext cx="152400" cy="486507"/>
                <a:chOff x="7983415" y="6582508"/>
                <a:chExt cx="152400" cy="486507"/>
              </a:xfrm>
            </p:grpSpPr>
            <p:cxnSp>
              <p:nvCxnSpPr>
                <p:cNvPr id="440" name="Straight Connector 43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1" name="Straight Connector 44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19" name="Group 418"/>
              <p:cNvGrpSpPr/>
              <p:nvPr userDrawn="1"/>
            </p:nvGrpSpPr>
            <p:grpSpPr>
              <a:xfrm>
                <a:off x="5193130" y="6582508"/>
                <a:ext cx="152400" cy="486507"/>
                <a:chOff x="7983415" y="6582508"/>
                <a:chExt cx="152400" cy="486507"/>
              </a:xfrm>
            </p:grpSpPr>
            <p:cxnSp>
              <p:nvCxnSpPr>
                <p:cNvPr id="438" name="Straight Connector 43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9" name="Straight Connector 43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0" name="Group 419"/>
              <p:cNvGrpSpPr/>
              <p:nvPr userDrawn="1"/>
            </p:nvGrpSpPr>
            <p:grpSpPr>
              <a:xfrm>
                <a:off x="4494873" y="6582508"/>
                <a:ext cx="152400" cy="486507"/>
                <a:chOff x="7983415" y="6582508"/>
                <a:chExt cx="152400" cy="486507"/>
              </a:xfrm>
            </p:grpSpPr>
            <p:cxnSp>
              <p:nvCxnSpPr>
                <p:cNvPr id="436" name="Straight Connector 43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7" name="Straight Connector 43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1" name="Group 420"/>
              <p:cNvGrpSpPr/>
              <p:nvPr userDrawn="1"/>
            </p:nvGrpSpPr>
            <p:grpSpPr>
              <a:xfrm>
                <a:off x="3796616" y="6582508"/>
                <a:ext cx="152400" cy="486507"/>
                <a:chOff x="7983415" y="6582508"/>
                <a:chExt cx="152400" cy="486507"/>
              </a:xfrm>
            </p:grpSpPr>
            <p:cxnSp>
              <p:nvCxnSpPr>
                <p:cNvPr id="434" name="Straight Connector 43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5" name="Straight Connector 43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2" name="Group 421"/>
              <p:cNvGrpSpPr/>
              <p:nvPr userDrawn="1"/>
            </p:nvGrpSpPr>
            <p:grpSpPr>
              <a:xfrm>
                <a:off x="3098359" y="6582508"/>
                <a:ext cx="152400" cy="486507"/>
                <a:chOff x="7983415" y="6582508"/>
                <a:chExt cx="152400" cy="486507"/>
              </a:xfrm>
            </p:grpSpPr>
            <p:cxnSp>
              <p:nvCxnSpPr>
                <p:cNvPr id="432" name="Straight Connector 43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3" name="Straight Connector 43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3" name="Group 422"/>
              <p:cNvGrpSpPr/>
              <p:nvPr userDrawn="1"/>
            </p:nvGrpSpPr>
            <p:grpSpPr>
              <a:xfrm>
                <a:off x="2400102" y="6582508"/>
                <a:ext cx="152400" cy="486507"/>
                <a:chOff x="7983415" y="6582508"/>
                <a:chExt cx="152400" cy="486507"/>
              </a:xfrm>
            </p:grpSpPr>
            <p:cxnSp>
              <p:nvCxnSpPr>
                <p:cNvPr id="430" name="Straight Connector 42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1" name="Straight Connector 43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4" name="Group 423"/>
              <p:cNvGrpSpPr/>
              <p:nvPr userDrawn="1"/>
            </p:nvGrpSpPr>
            <p:grpSpPr>
              <a:xfrm>
                <a:off x="1701845" y="6582508"/>
                <a:ext cx="152400" cy="486507"/>
                <a:chOff x="7983415" y="6582508"/>
                <a:chExt cx="152400" cy="486507"/>
              </a:xfrm>
            </p:grpSpPr>
            <p:cxnSp>
              <p:nvCxnSpPr>
                <p:cNvPr id="428" name="Straight Connector 42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29" name="Straight Connector 42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5" name="Group 424"/>
              <p:cNvGrpSpPr/>
              <p:nvPr userDrawn="1"/>
            </p:nvGrpSpPr>
            <p:grpSpPr>
              <a:xfrm>
                <a:off x="1003588" y="6582508"/>
                <a:ext cx="152400" cy="486507"/>
                <a:chOff x="7983415" y="6582508"/>
                <a:chExt cx="152400" cy="486507"/>
              </a:xfrm>
            </p:grpSpPr>
            <p:cxnSp>
              <p:nvCxnSpPr>
                <p:cNvPr id="426" name="Straight Connector 42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27" name="Straight Connector 42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305" name="Group 304"/>
            <p:cNvGrpSpPr/>
            <p:nvPr userDrawn="1"/>
          </p:nvGrpSpPr>
          <p:grpSpPr>
            <a:xfrm>
              <a:off x="-151325" y="454007"/>
              <a:ext cx="122115" cy="5945205"/>
              <a:chOff x="-238875" y="454007"/>
              <a:chExt cx="122115" cy="5945205"/>
            </a:xfrm>
          </p:grpSpPr>
          <p:cxnSp>
            <p:nvCxnSpPr>
              <p:cNvPr id="378" name="Straight Connector 37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79" name="Group 378"/>
              <p:cNvGrpSpPr/>
              <p:nvPr userDrawn="1"/>
            </p:nvGrpSpPr>
            <p:grpSpPr>
              <a:xfrm rot="5400000">
                <a:off x="-254017" y="5940709"/>
                <a:ext cx="152400" cy="122115"/>
                <a:chOff x="7983415" y="6582508"/>
                <a:chExt cx="152400" cy="486507"/>
              </a:xfrm>
            </p:grpSpPr>
            <p:cxnSp>
              <p:nvCxnSpPr>
                <p:cNvPr id="411" name="Straight Connector 4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2" name="Straight Connector 4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0" name="Group 379"/>
              <p:cNvGrpSpPr/>
              <p:nvPr userDrawn="1"/>
            </p:nvGrpSpPr>
            <p:grpSpPr>
              <a:xfrm rot="5400000">
                <a:off x="-254017" y="5467067"/>
                <a:ext cx="152400" cy="122115"/>
                <a:chOff x="7983415" y="6582508"/>
                <a:chExt cx="152400" cy="486507"/>
              </a:xfrm>
            </p:grpSpPr>
            <p:cxnSp>
              <p:nvCxnSpPr>
                <p:cNvPr id="409" name="Straight Connector 4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0" name="Straight Connector 4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1" name="Group 380"/>
              <p:cNvGrpSpPr/>
              <p:nvPr userDrawn="1"/>
            </p:nvGrpSpPr>
            <p:grpSpPr>
              <a:xfrm rot="5400000">
                <a:off x="-254017" y="4993425"/>
                <a:ext cx="152400" cy="122115"/>
                <a:chOff x="7983415" y="6582508"/>
                <a:chExt cx="152400" cy="486507"/>
              </a:xfrm>
            </p:grpSpPr>
            <p:cxnSp>
              <p:nvCxnSpPr>
                <p:cNvPr id="407" name="Straight Connector 4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8" name="Straight Connector 4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2" name="Group 381"/>
              <p:cNvGrpSpPr/>
              <p:nvPr userDrawn="1"/>
            </p:nvGrpSpPr>
            <p:grpSpPr>
              <a:xfrm rot="5400000">
                <a:off x="-254017" y="4519783"/>
                <a:ext cx="152400" cy="122115"/>
                <a:chOff x="7983415" y="6582508"/>
                <a:chExt cx="152400" cy="486507"/>
              </a:xfrm>
            </p:grpSpPr>
            <p:cxnSp>
              <p:nvCxnSpPr>
                <p:cNvPr id="405" name="Straight Connector 4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6" name="Straight Connector 4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3" name="Group 382"/>
              <p:cNvGrpSpPr/>
              <p:nvPr userDrawn="1"/>
            </p:nvGrpSpPr>
            <p:grpSpPr>
              <a:xfrm rot="5400000">
                <a:off x="-254017" y="4046141"/>
                <a:ext cx="152400" cy="122115"/>
                <a:chOff x="7983415" y="6582508"/>
                <a:chExt cx="152400" cy="486507"/>
              </a:xfrm>
            </p:grpSpPr>
            <p:cxnSp>
              <p:nvCxnSpPr>
                <p:cNvPr id="403" name="Straight Connector 4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4" name="Straight Connector 4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4" name="Group 383"/>
              <p:cNvGrpSpPr/>
              <p:nvPr userDrawn="1"/>
            </p:nvGrpSpPr>
            <p:grpSpPr>
              <a:xfrm rot="5400000">
                <a:off x="-254017" y="3572499"/>
                <a:ext cx="152400" cy="122115"/>
                <a:chOff x="7983415" y="6582508"/>
                <a:chExt cx="152400" cy="486507"/>
              </a:xfrm>
            </p:grpSpPr>
            <p:cxnSp>
              <p:nvCxnSpPr>
                <p:cNvPr id="401" name="Straight Connector 4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2" name="Straight Connector 4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5" name="Group 384"/>
              <p:cNvGrpSpPr/>
              <p:nvPr userDrawn="1"/>
            </p:nvGrpSpPr>
            <p:grpSpPr>
              <a:xfrm rot="5400000">
                <a:off x="-254017" y="3098857"/>
                <a:ext cx="152400" cy="122115"/>
                <a:chOff x="7983415" y="6582508"/>
                <a:chExt cx="152400" cy="486507"/>
              </a:xfrm>
            </p:grpSpPr>
            <p:cxnSp>
              <p:nvCxnSpPr>
                <p:cNvPr id="399" name="Straight Connector 3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0" name="Straight Connector 3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6" name="Group 385"/>
              <p:cNvGrpSpPr/>
              <p:nvPr userDrawn="1"/>
            </p:nvGrpSpPr>
            <p:grpSpPr>
              <a:xfrm rot="5400000">
                <a:off x="-254017" y="2625215"/>
                <a:ext cx="152400" cy="122115"/>
                <a:chOff x="7983415" y="6582508"/>
                <a:chExt cx="152400" cy="486507"/>
              </a:xfrm>
            </p:grpSpPr>
            <p:cxnSp>
              <p:nvCxnSpPr>
                <p:cNvPr id="397" name="Straight Connector 3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8" name="Straight Connector 3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7" name="Group 386"/>
              <p:cNvGrpSpPr/>
              <p:nvPr userDrawn="1"/>
            </p:nvGrpSpPr>
            <p:grpSpPr>
              <a:xfrm rot="5400000">
                <a:off x="-254017" y="2151573"/>
                <a:ext cx="152400" cy="122115"/>
                <a:chOff x="7983415" y="6582508"/>
                <a:chExt cx="152400" cy="486507"/>
              </a:xfrm>
            </p:grpSpPr>
            <p:cxnSp>
              <p:nvCxnSpPr>
                <p:cNvPr id="395" name="Straight Connector 3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6" name="Straight Connector 3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8" name="Group 387"/>
              <p:cNvGrpSpPr/>
              <p:nvPr userDrawn="1"/>
            </p:nvGrpSpPr>
            <p:grpSpPr>
              <a:xfrm rot="5400000">
                <a:off x="-254017" y="1677931"/>
                <a:ext cx="152400" cy="122115"/>
                <a:chOff x="7983415" y="6582508"/>
                <a:chExt cx="152400" cy="486507"/>
              </a:xfrm>
            </p:grpSpPr>
            <p:cxnSp>
              <p:nvCxnSpPr>
                <p:cNvPr id="393" name="Straight Connector 3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89" name="Group 388"/>
              <p:cNvGrpSpPr/>
              <p:nvPr userDrawn="1"/>
            </p:nvGrpSpPr>
            <p:grpSpPr>
              <a:xfrm rot="5400000">
                <a:off x="-254017" y="997340"/>
                <a:ext cx="152400" cy="122115"/>
                <a:chOff x="7983415" y="6582508"/>
                <a:chExt cx="152400" cy="486507"/>
              </a:xfrm>
            </p:grpSpPr>
            <p:cxnSp>
              <p:nvCxnSpPr>
                <p:cNvPr id="391" name="Straight Connector 3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2" name="Straight Connector 3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390" name="Straight Connector 38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6" name="Group 305"/>
            <p:cNvGrpSpPr/>
            <p:nvPr userDrawn="1"/>
          </p:nvGrpSpPr>
          <p:grpSpPr>
            <a:xfrm>
              <a:off x="9166483" y="454007"/>
              <a:ext cx="122115" cy="5945205"/>
              <a:chOff x="-238875" y="454007"/>
              <a:chExt cx="122115" cy="5945205"/>
            </a:xfrm>
          </p:grpSpPr>
          <p:cxnSp>
            <p:nvCxnSpPr>
              <p:cNvPr id="343" name="Straight Connector 34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44" name="Group 343"/>
              <p:cNvGrpSpPr/>
              <p:nvPr userDrawn="1"/>
            </p:nvGrpSpPr>
            <p:grpSpPr>
              <a:xfrm rot="5400000">
                <a:off x="-254017" y="5940709"/>
                <a:ext cx="152400" cy="122115"/>
                <a:chOff x="7983415" y="6582508"/>
                <a:chExt cx="152400" cy="486507"/>
              </a:xfrm>
            </p:grpSpPr>
            <p:cxnSp>
              <p:nvCxnSpPr>
                <p:cNvPr id="376" name="Straight Connector 3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7" name="Straight Connector 3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45" name="Group 344"/>
              <p:cNvGrpSpPr/>
              <p:nvPr userDrawn="1"/>
            </p:nvGrpSpPr>
            <p:grpSpPr>
              <a:xfrm rot="5400000">
                <a:off x="-254017" y="5467067"/>
                <a:ext cx="152400" cy="122115"/>
                <a:chOff x="7983415" y="6582508"/>
                <a:chExt cx="152400" cy="486507"/>
              </a:xfrm>
            </p:grpSpPr>
            <p:cxnSp>
              <p:nvCxnSpPr>
                <p:cNvPr id="374" name="Straight Connector 3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5" name="Straight Connector 3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46" name="Group 345"/>
              <p:cNvGrpSpPr/>
              <p:nvPr userDrawn="1"/>
            </p:nvGrpSpPr>
            <p:grpSpPr>
              <a:xfrm rot="5400000">
                <a:off x="-254017" y="4993425"/>
                <a:ext cx="152400" cy="122115"/>
                <a:chOff x="7983415" y="6582508"/>
                <a:chExt cx="152400" cy="486507"/>
              </a:xfrm>
            </p:grpSpPr>
            <p:cxnSp>
              <p:nvCxnSpPr>
                <p:cNvPr id="372" name="Straight Connector 3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3" name="Straight Connector 3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47" name="Group 346"/>
              <p:cNvGrpSpPr/>
              <p:nvPr userDrawn="1"/>
            </p:nvGrpSpPr>
            <p:grpSpPr>
              <a:xfrm rot="5400000">
                <a:off x="-254017" y="4519783"/>
                <a:ext cx="152400" cy="122115"/>
                <a:chOff x="7983415" y="6582508"/>
                <a:chExt cx="152400" cy="486507"/>
              </a:xfrm>
            </p:grpSpPr>
            <p:cxnSp>
              <p:nvCxnSpPr>
                <p:cNvPr id="370" name="Straight Connector 3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1" name="Straight Connector 3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48" name="Group 347"/>
              <p:cNvGrpSpPr/>
              <p:nvPr userDrawn="1"/>
            </p:nvGrpSpPr>
            <p:grpSpPr>
              <a:xfrm rot="5400000">
                <a:off x="-254017" y="4046141"/>
                <a:ext cx="152400" cy="122115"/>
                <a:chOff x="7983415" y="6582508"/>
                <a:chExt cx="152400" cy="486507"/>
              </a:xfrm>
            </p:grpSpPr>
            <p:cxnSp>
              <p:nvCxnSpPr>
                <p:cNvPr id="368" name="Straight Connector 3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9" name="Straight Connector 3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49" name="Group 348"/>
              <p:cNvGrpSpPr/>
              <p:nvPr userDrawn="1"/>
            </p:nvGrpSpPr>
            <p:grpSpPr>
              <a:xfrm rot="5400000">
                <a:off x="-254017" y="3572499"/>
                <a:ext cx="152400" cy="122115"/>
                <a:chOff x="7983415" y="6582508"/>
                <a:chExt cx="152400" cy="486507"/>
              </a:xfrm>
            </p:grpSpPr>
            <p:cxnSp>
              <p:nvCxnSpPr>
                <p:cNvPr id="366" name="Straight Connector 3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7" name="Straight Connector 3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50" name="Group 349"/>
              <p:cNvGrpSpPr/>
              <p:nvPr userDrawn="1"/>
            </p:nvGrpSpPr>
            <p:grpSpPr>
              <a:xfrm rot="5400000">
                <a:off x="-254017" y="3098857"/>
                <a:ext cx="152400" cy="122115"/>
                <a:chOff x="7983415" y="6582508"/>
                <a:chExt cx="152400" cy="486507"/>
              </a:xfrm>
            </p:grpSpPr>
            <p:cxnSp>
              <p:nvCxnSpPr>
                <p:cNvPr id="364" name="Straight Connector 3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51" name="Group 350"/>
              <p:cNvGrpSpPr/>
              <p:nvPr userDrawn="1"/>
            </p:nvGrpSpPr>
            <p:grpSpPr>
              <a:xfrm rot="5400000">
                <a:off x="-254017" y="2625215"/>
                <a:ext cx="152400" cy="122115"/>
                <a:chOff x="7983415" y="6582508"/>
                <a:chExt cx="152400" cy="486507"/>
              </a:xfrm>
            </p:grpSpPr>
            <p:cxnSp>
              <p:nvCxnSpPr>
                <p:cNvPr id="362" name="Straight Connector 3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52" name="Group 351"/>
              <p:cNvGrpSpPr/>
              <p:nvPr userDrawn="1"/>
            </p:nvGrpSpPr>
            <p:grpSpPr>
              <a:xfrm rot="5400000">
                <a:off x="-254017" y="2151573"/>
                <a:ext cx="152400" cy="122115"/>
                <a:chOff x="7983415" y="6582508"/>
                <a:chExt cx="152400" cy="486507"/>
              </a:xfrm>
            </p:grpSpPr>
            <p:cxnSp>
              <p:nvCxnSpPr>
                <p:cNvPr id="360" name="Straight Connector 3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53" name="Group 352"/>
              <p:cNvGrpSpPr/>
              <p:nvPr userDrawn="1"/>
            </p:nvGrpSpPr>
            <p:grpSpPr>
              <a:xfrm rot="5400000">
                <a:off x="-254017" y="1677931"/>
                <a:ext cx="152400" cy="122115"/>
                <a:chOff x="7983415" y="6582508"/>
                <a:chExt cx="152400" cy="486507"/>
              </a:xfrm>
            </p:grpSpPr>
            <p:cxnSp>
              <p:nvCxnSpPr>
                <p:cNvPr id="358" name="Straight Connector 3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54" name="Group 353"/>
              <p:cNvGrpSpPr/>
              <p:nvPr userDrawn="1"/>
            </p:nvGrpSpPr>
            <p:grpSpPr>
              <a:xfrm rot="5400000">
                <a:off x="-254017" y="997340"/>
                <a:ext cx="152400" cy="122115"/>
                <a:chOff x="7983415" y="6582508"/>
                <a:chExt cx="152400" cy="486507"/>
              </a:xfrm>
            </p:grpSpPr>
            <p:cxnSp>
              <p:nvCxnSpPr>
                <p:cNvPr id="356" name="Straight Connector 3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355" name="Straight Connector 35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7" name="Group 306"/>
            <p:cNvGrpSpPr/>
            <p:nvPr userDrawn="1"/>
          </p:nvGrpSpPr>
          <p:grpSpPr>
            <a:xfrm>
              <a:off x="457731" y="-141165"/>
              <a:ext cx="8226688" cy="122115"/>
              <a:chOff x="457731" y="6582508"/>
              <a:chExt cx="8226688" cy="486507"/>
            </a:xfrm>
          </p:grpSpPr>
          <p:cxnSp>
            <p:nvCxnSpPr>
              <p:cNvPr id="308" name="Straight Connector 30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10" name="Group 309"/>
              <p:cNvGrpSpPr/>
              <p:nvPr userDrawn="1"/>
            </p:nvGrpSpPr>
            <p:grpSpPr>
              <a:xfrm>
                <a:off x="7986158" y="6582508"/>
                <a:ext cx="152400" cy="486507"/>
                <a:chOff x="7983415" y="6582508"/>
                <a:chExt cx="152400" cy="486507"/>
              </a:xfrm>
            </p:grpSpPr>
            <p:cxnSp>
              <p:nvCxnSpPr>
                <p:cNvPr id="341" name="Straight Connector 34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1" name="Group 310"/>
              <p:cNvGrpSpPr/>
              <p:nvPr userDrawn="1"/>
            </p:nvGrpSpPr>
            <p:grpSpPr>
              <a:xfrm>
                <a:off x="7287901" y="6582508"/>
                <a:ext cx="152400" cy="486507"/>
                <a:chOff x="7983415" y="6582508"/>
                <a:chExt cx="152400" cy="486507"/>
              </a:xfrm>
            </p:grpSpPr>
            <p:cxnSp>
              <p:nvCxnSpPr>
                <p:cNvPr id="339" name="Straight Connector 3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2" name="Group 311"/>
              <p:cNvGrpSpPr/>
              <p:nvPr userDrawn="1"/>
            </p:nvGrpSpPr>
            <p:grpSpPr>
              <a:xfrm>
                <a:off x="6589644" y="6582508"/>
                <a:ext cx="152400" cy="486507"/>
                <a:chOff x="7983415" y="6582508"/>
                <a:chExt cx="152400" cy="486507"/>
              </a:xfrm>
            </p:grpSpPr>
            <p:cxnSp>
              <p:nvCxnSpPr>
                <p:cNvPr id="337" name="Straight Connector 3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8" name="Straight Connector 3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3" name="Group 312"/>
              <p:cNvGrpSpPr/>
              <p:nvPr userDrawn="1"/>
            </p:nvGrpSpPr>
            <p:grpSpPr>
              <a:xfrm>
                <a:off x="5891387" y="6582508"/>
                <a:ext cx="152400" cy="486507"/>
                <a:chOff x="7983415" y="6582508"/>
                <a:chExt cx="152400" cy="486507"/>
              </a:xfrm>
            </p:grpSpPr>
            <p:cxnSp>
              <p:nvCxnSpPr>
                <p:cNvPr id="335" name="Straight Connector 3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6" name="Straight Connector 3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4" name="Group 313"/>
              <p:cNvGrpSpPr/>
              <p:nvPr userDrawn="1"/>
            </p:nvGrpSpPr>
            <p:grpSpPr>
              <a:xfrm>
                <a:off x="5193130" y="6582508"/>
                <a:ext cx="152400" cy="486507"/>
                <a:chOff x="7983415" y="6582508"/>
                <a:chExt cx="152400" cy="486507"/>
              </a:xfrm>
            </p:grpSpPr>
            <p:cxnSp>
              <p:nvCxnSpPr>
                <p:cNvPr id="333" name="Straight Connector 3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4" name="Straight Connector 3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5" name="Group 314"/>
              <p:cNvGrpSpPr/>
              <p:nvPr userDrawn="1"/>
            </p:nvGrpSpPr>
            <p:grpSpPr>
              <a:xfrm>
                <a:off x="4494873" y="6582508"/>
                <a:ext cx="152400" cy="486507"/>
                <a:chOff x="7983415" y="6582508"/>
                <a:chExt cx="152400" cy="486507"/>
              </a:xfrm>
            </p:grpSpPr>
            <p:cxnSp>
              <p:nvCxnSpPr>
                <p:cNvPr id="331" name="Straight Connector 3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2" name="Straight Connector 3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6" name="Group 315"/>
              <p:cNvGrpSpPr/>
              <p:nvPr userDrawn="1"/>
            </p:nvGrpSpPr>
            <p:grpSpPr>
              <a:xfrm>
                <a:off x="3796616" y="6582508"/>
                <a:ext cx="152400" cy="486507"/>
                <a:chOff x="7983415" y="6582508"/>
                <a:chExt cx="152400" cy="486507"/>
              </a:xfrm>
            </p:grpSpPr>
            <p:cxnSp>
              <p:nvCxnSpPr>
                <p:cNvPr id="329" name="Straight Connector 3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0" name="Straight Connector 3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7" name="Group 316"/>
              <p:cNvGrpSpPr/>
              <p:nvPr userDrawn="1"/>
            </p:nvGrpSpPr>
            <p:grpSpPr>
              <a:xfrm>
                <a:off x="3098359" y="6582508"/>
                <a:ext cx="152400" cy="486507"/>
                <a:chOff x="7983415" y="6582508"/>
                <a:chExt cx="152400" cy="486507"/>
              </a:xfrm>
            </p:grpSpPr>
            <p:cxnSp>
              <p:nvCxnSpPr>
                <p:cNvPr id="327" name="Straight Connector 3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8" name="Group 317"/>
              <p:cNvGrpSpPr/>
              <p:nvPr userDrawn="1"/>
            </p:nvGrpSpPr>
            <p:grpSpPr>
              <a:xfrm>
                <a:off x="2400102" y="6582508"/>
                <a:ext cx="152400" cy="486507"/>
                <a:chOff x="7983415" y="6582508"/>
                <a:chExt cx="152400" cy="486507"/>
              </a:xfrm>
            </p:grpSpPr>
            <p:cxnSp>
              <p:nvCxnSpPr>
                <p:cNvPr id="325" name="Straight Connector 3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9" name="Group 318"/>
              <p:cNvGrpSpPr/>
              <p:nvPr userDrawn="1"/>
            </p:nvGrpSpPr>
            <p:grpSpPr>
              <a:xfrm>
                <a:off x="1701845" y="6582508"/>
                <a:ext cx="152400" cy="486507"/>
                <a:chOff x="7983415" y="6582508"/>
                <a:chExt cx="152400" cy="486507"/>
              </a:xfrm>
            </p:grpSpPr>
            <p:cxnSp>
              <p:nvCxnSpPr>
                <p:cNvPr id="323" name="Straight Connector 3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20" name="Group 319"/>
              <p:cNvGrpSpPr/>
              <p:nvPr userDrawn="1"/>
            </p:nvGrpSpPr>
            <p:grpSpPr>
              <a:xfrm>
                <a:off x="1003588" y="6582508"/>
                <a:ext cx="152400" cy="486507"/>
                <a:chOff x="7983415" y="6582508"/>
                <a:chExt cx="152400" cy="486507"/>
              </a:xfrm>
            </p:grpSpPr>
            <p:cxnSp>
              <p:nvCxnSpPr>
                <p:cNvPr id="321" name="Straight Connector 3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LC-section-body"/>
          <p:cNvSpPr>
            <a:spLocks noGrp="1"/>
          </p:cNvSpPr>
          <p:nvPr>
            <p:ph idx="12" hasCustomPrompt="1"/>
          </p:nvPr>
        </p:nvSpPr>
        <p:spPr>
          <a:xfrm>
            <a:off x="4647276" y="1816100"/>
            <a:ext cx="4037143" cy="4583111"/>
          </a:xfrm>
          <a:ln>
            <a:solidFill>
              <a:srgbClr val="0070C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3" name="LC-section-body"/>
          <p:cNvSpPr>
            <a:spLocks noGrp="1"/>
          </p:cNvSpPr>
          <p:nvPr>
            <p:ph idx="1" hasCustomPrompt="1"/>
          </p:nvPr>
        </p:nvSpPr>
        <p:spPr>
          <a:xfrm>
            <a:off x="457732" y="1816100"/>
            <a:ext cx="4037143" cy="4583111"/>
          </a:xfrm>
          <a:ln>
            <a:solidFill>
              <a:srgbClr val="00206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5"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7"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6" name="TextBox 155"/>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298411675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C - 3 columns">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{LO-</a:t>
            </a:r>
            <a:r>
              <a:rPr lang="en-US" dirty="0" err="1" smtClean="0"/>
              <a:t>seCTION</a:t>
            </a:r>
            <a:r>
              <a:rPr lang="en-US" dirty="0" smtClean="0"/>
              <a:t>-TITLE)</a:t>
            </a:r>
            <a:endParaRPr lang="en-US" dirty="0"/>
          </a:p>
        </p:txBody>
      </p:sp>
      <p:sp>
        <p:nvSpPr>
          <p:cNvPr id="3" name="LC-section-body"/>
          <p:cNvSpPr>
            <a:spLocks noGrp="1"/>
          </p:cNvSpPr>
          <p:nvPr>
            <p:ph idx="1" hasCustomPrompt="1"/>
          </p:nvPr>
        </p:nvSpPr>
        <p:spPr>
          <a:xfrm>
            <a:off x="457732" y="1816100"/>
            <a:ext cx="2640628" cy="4583111"/>
          </a:xfrm>
          <a:ln>
            <a:solidFill>
              <a:srgbClr val="002060">
                <a:alpha val="0"/>
              </a:srgbClr>
            </a:solidFill>
          </a:ln>
        </p:spPr>
        <p:txBody>
          <a:bodyPr/>
          <a:lstStyle>
            <a:lvl1pPr>
              <a:spcAft>
                <a:spcPts val="0"/>
              </a:spcAft>
              <a:buFontTx/>
              <a:buNone/>
              <a:defRPr sz="1100" i="0" baseline="0">
                <a:solidFill>
                  <a:schemeClr val="tx2"/>
                </a:solidFill>
                <a:latin typeface="+mj-lt"/>
              </a:defRPr>
            </a:lvl1pPr>
            <a:lvl3pPr>
              <a:defRPr baseline="0"/>
            </a:lvl3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a:t>
            </a:r>
            <a:r>
              <a:rPr lang="en-US" dirty="0" err="1" smtClean="0"/>
              <a:t>lelevelvel</a:t>
            </a:r>
            <a:endParaRPr lang="en-US" dirty="0" smtClean="0"/>
          </a:p>
          <a:p>
            <a:pPr lvl="4"/>
            <a:r>
              <a:rPr lang="en-US" dirty="0" smtClean="0"/>
              <a:t>Fifth level</a:t>
            </a:r>
            <a:endParaRPr lang="en-US" dirty="0"/>
          </a:p>
        </p:txBody>
      </p:sp>
      <p:sp>
        <p:nvSpPr>
          <p:cNvPr id="152"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1" name="LC-section-body"/>
          <p:cNvSpPr>
            <a:spLocks noGrp="1"/>
          </p:cNvSpPr>
          <p:nvPr>
            <p:ph idx="11" hasCustomPrompt="1"/>
          </p:nvPr>
        </p:nvSpPr>
        <p:spPr>
          <a:xfrm>
            <a:off x="3256668" y="1816100"/>
            <a:ext cx="2640628" cy="4583111"/>
          </a:xfrm>
          <a:ln>
            <a:solidFill>
              <a:srgbClr val="0070C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sp>
        <p:nvSpPr>
          <p:cNvPr id="153" name="LC-section-body"/>
          <p:cNvSpPr>
            <a:spLocks noGrp="1"/>
          </p:cNvSpPr>
          <p:nvPr>
            <p:ph idx="12" hasCustomPrompt="1"/>
          </p:nvPr>
        </p:nvSpPr>
        <p:spPr>
          <a:xfrm>
            <a:off x="6043787" y="1816100"/>
            <a:ext cx="2640628" cy="4583111"/>
          </a:xfrm>
          <a:ln>
            <a:solidFill>
              <a:srgbClr val="00B0F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5"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6"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7"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9" name="TextBox 148"/>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64538867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C - 1-2 columns">
    <p:spTree>
      <p:nvGrpSpPr>
        <p:cNvPr id="1" name=""/>
        <p:cNvGrpSpPr/>
        <p:nvPr/>
      </p:nvGrpSpPr>
      <p:grpSpPr>
        <a:xfrm>
          <a:off x="0" y="0"/>
          <a:ext cx="0" cy="0"/>
          <a:chOff x="0" y="0"/>
          <a:chExt cx="0" cy="0"/>
        </a:xfrm>
      </p:grpSpPr>
      <p:grpSp>
        <p:nvGrpSpPr>
          <p:cNvPr id="166" name="Group 165"/>
          <p:cNvGrpSpPr/>
          <p:nvPr userDrawn="1"/>
        </p:nvGrpSpPr>
        <p:grpSpPr>
          <a:xfrm>
            <a:off x="-151325" y="-141165"/>
            <a:ext cx="9439923" cy="7136527"/>
            <a:chOff x="-151325" y="-141165"/>
            <a:chExt cx="9439923" cy="7136527"/>
          </a:xfrm>
        </p:grpSpPr>
        <p:grpSp>
          <p:nvGrpSpPr>
            <p:cNvPr id="167" name="Group 166"/>
            <p:cNvGrpSpPr/>
            <p:nvPr userDrawn="1"/>
          </p:nvGrpSpPr>
          <p:grpSpPr>
            <a:xfrm>
              <a:off x="457731" y="6873247"/>
              <a:ext cx="8226688" cy="122115"/>
              <a:chOff x="457731" y="6582508"/>
              <a:chExt cx="8226688" cy="486507"/>
            </a:xfrm>
          </p:grpSpPr>
          <p:cxnSp>
            <p:nvCxnSpPr>
              <p:cNvPr id="276" name="Straight Connector 275"/>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8" name="Group 277"/>
              <p:cNvGrpSpPr/>
              <p:nvPr userDrawn="1"/>
            </p:nvGrpSpPr>
            <p:grpSpPr>
              <a:xfrm>
                <a:off x="7986158" y="6582508"/>
                <a:ext cx="152400" cy="486507"/>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7287901" y="6582508"/>
                <a:ext cx="152400" cy="486507"/>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6589644" y="6582508"/>
                <a:ext cx="152400" cy="486507"/>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280"/>
              <p:cNvGrpSpPr/>
              <p:nvPr userDrawn="1"/>
            </p:nvGrpSpPr>
            <p:grpSpPr>
              <a:xfrm>
                <a:off x="5891387" y="6582508"/>
                <a:ext cx="152400" cy="486507"/>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281"/>
              <p:cNvGrpSpPr/>
              <p:nvPr userDrawn="1"/>
            </p:nvGrpSpPr>
            <p:grpSpPr>
              <a:xfrm>
                <a:off x="5193130"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282"/>
              <p:cNvGrpSpPr/>
              <p:nvPr userDrawn="1"/>
            </p:nvGrpSpPr>
            <p:grpSpPr>
              <a:xfrm>
                <a:off x="4494873"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283"/>
              <p:cNvGrpSpPr/>
              <p:nvPr userDrawn="1"/>
            </p:nvGrpSpPr>
            <p:grpSpPr>
              <a:xfrm>
                <a:off x="3796616"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284"/>
              <p:cNvGrpSpPr/>
              <p:nvPr userDrawn="1"/>
            </p:nvGrpSpPr>
            <p:grpSpPr>
              <a:xfrm>
                <a:off x="3098359"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285"/>
              <p:cNvGrpSpPr/>
              <p:nvPr userDrawn="1"/>
            </p:nvGrpSpPr>
            <p:grpSpPr>
              <a:xfrm>
                <a:off x="2400102"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7" name="Group 286"/>
              <p:cNvGrpSpPr/>
              <p:nvPr userDrawn="1"/>
            </p:nvGrpSpPr>
            <p:grpSpPr>
              <a:xfrm>
                <a:off x="1701845"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8" name="Group 287"/>
              <p:cNvGrpSpPr/>
              <p:nvPr userDrawn="1"/>
            </p:nvGrpSpPr>
            <p:grpSpPr>
              <a:xfrm>
                <a:off x="1003588"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8" name="Group 167"/>
            <p:cNvGrpSpPr/>
            <p:nvPr userDrawn="1"/>
          </p:nvGrpSpPr>
          <p:grpSpPr>
            <a:xfrm>
              <a:off x="-151325" y="454007"/>
              <a:ext cx="122115" cy="5945205"/>
              <a:chOff x="-238875" y="454007"/>
              <a:chExt cx="122115" cy="5945205"/>
            </a:xfrm>
          </p:grpSpPr>
          <p:cxnSp>
            <p:nvCxnSpPr>
              <p:cNvPr id="241" name="Straight Connector 240"/>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241"/>
              <p:cNvGrpSpPr/>
              <p:nvPr userDrawn="1"/>
            </p:nvGrpSpPr>
            <p:grpSpPr>
              <a:xfrm rot="5400000">
                <a:off x="-25401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44"/>
              <p:cNvGrpSpPr/>
              <p:nvPr userDrawn="1"/>
            </p:nvGrpSpPr>
            <p:grpSpPr>
              <a:xfrm rot="5400000">
                <a:off x="-25401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45"/>
              <p:cNvGrpSpPr/>
              <p:nvPr userDrawn="1"/>
            </p:nvGrpSpPr>
            <p:grpSpPr>
              <a:xfrm rot="5400000">
                <a:off x="-25401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46"/>
              <p:cNvGrpSpPr/>
              <p:nvPr userDrawn="1"/>
            </p:nvGrpSpPr>
            <p:grpSpPr>
              <a:xfrm rot="5400000">
                <a:off x="-25401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47"/>
              <p:cNvGrpSpPr/>
              <p:nvPr userDrawn="1"/>
            </p:nvGrpSpPr>
            <p:grpSpPr>
              <a:xfrm rot="5400000">
                <a:off x="-25401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48"/>
              <p:cNvGrpSpPr/>
              <p:nvPr userDrawn="1"/>
            </p:nvGrpSpPr>
            <p:grpSpPr>
              <a:xfrm rot="5400000">
                <a:off x="-25401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249"/>
              <p:cNvGrpSpPr/>
              <p:nvPr userDrawn="1"/>
            </p:nvGrpSpPr>
            <p:grpSpPr>
              <a:xfrm rot="5400000">
                <a:off x="-25401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250"/>
              <p:cNvGrpSpPr/>
              <p:nvPr userDrawn="1"/>
            </p:nvGrpSpPr>
            <p:grpSpPr>
              <a:xfrm rot="5400000">
                <a:off x="-25401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251"/>
              <p:cNvGrpSpPr/>
              <p:nvPr userDrawn="1"/>
            </p:nvGrpSpPr>
            <p:grpSpPr>
              <a:xfrm rot="5400000">
                <a:off x="-25401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a:off x="9166483" y="454007"/>
              <a:ext cx="122115" cy="5945205"/>
              <a:chOff x="-238875" y="454007"/>
              <a:chExt cx="122115" cy="5945205"/>
            </a:xfrm>
          </p:grpSpPr>
          <p:cxnSp>
            <p:nvCxnSpPr>
              <p:cNvPr id="206" name="Straight Connector 205"/>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07" name="Group 206"/>
              <p:cNvGrpSpPr/>
              <p:nvPr userDrawn="1"/>
            </p:nvGrpSpPr>
            <p:grpSpPr>
              <a:xfrm rot="5400000">
                <a:off x="-254017"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0" name="Group 209"/>
              <p:cNvGrpSpPr/>
              <p:nvPr userDrawn="1"/>
            </p:nvGrpSpPr>
            <p:grpSpPr>
              <a:xfrm rot="5400000">
                <a:off x="-254017"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1" name="Group 210"/>
              <p:cNvGrpSpPr/>
              <p:nvPr userDrawn="1"/>
            </p:nvGrpSpPr>
            <p:grpSpPr>
              <a:xfrm rot="5400000">
                <a:off x="-254017"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2" name="Group 211"/>
              <p:cNvGrpSpPr/>
              <p:nvPr userDrawn="1"/>
            </p:nvGrpSpPr>
            <p:grpSpPr>
              <a:xfrm rot="5400000">
                <a:off x="-254017"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3" name="Group 212"/>
              <p:cNvGrpSpPr/>
              <p:nvPr userDrawn="1"/>
            </p:nvGrpSpPr>
            <p:grpSpPr>
              <a:xfrm rot="5400000">
                <a:off x="-254017"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4" name="Group 213"/>
              <p:cNvGrpSpPr/>
              <p:nvPr userDrawn="1"/>
            </p:nvGrpSpPr>
            <p:grpSpPr>
              <a:xfrm rot="5400000">
                <a:off x="-254017"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5" name="Group 214"/>
              <p:cNvGrpSpPr/>
              <p:nvPr userDrawn="1"/>
            </p:nvGrpSpPr>
            <p:grpSpPr>
              <a:xfrm rot="5400000">
                <a:off x="-254017"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6" name="Group 215"/>
              <p:cNvGrpSpPr/>
              <p:nvPr userDrawn="1"/>
            </p:nvGrpSpPr>
            <p:grpSpPr>
              <a:xfrm rot="5400000">
                <a:off x="-254017"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7" name="Group 216"/>
              <p:cNvGrpSpPr/>
              <p:nvPr userDrawn="1"/>
            </p:nvGrpSpPr>
            <p:grpSpPr>
              <a:xfrm rot="5400000">
                <a:off x="-254017"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457731" y="-141165"/>
              <a:ext cx="8226688" cy="122115"/>
              <a:chOff x="457731" y="6582508"/>
              <a:chExt cx="8226688" cy="486507"/>
            </a:xfrm>
          </p:grpSpPr>
          <p:cxnSp>
            <p:nvCxnSpPr>
              <p:cNvPr id="171" name="Straight Connector 170"/>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3" name="Group 172"/>
              <p:cNvGrpSpPr/>
              <p:nvPr userDrawn="1"/>
            </p:nvGrpSpPr>
            <p:grpSpPr>
              <a:xfrm>
                <a:off x="7986158" y="6582508"/>
                <a:ext cx="152400" cy="486507"/>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7287901" y="6582508"/>
                <a:ext cx="152400" cy="486507"/>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6589644" y="6582508"/>
                <a:ext cx="152400" cy="486507"/>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6" name="Group 175"/>
              <p:cNvGrpSpPr/>
              <p:nvPr userDrawn="1"/>
            </p:nvGrpSpPr>
            <p:grpSpPr>
              <a:xfrm>
                <a:off x="5891387" y="6582508"/>
                <a:ext cx="152400" cy="486507"/>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7" name="Group 176"/>
              <p:cNvGrpSpPr/>
              <p:nvPr userDrawn="1"/>
            </p:nvGrpSpPr>
            <p:grpSpPr>
              <a:xfrm>
                <a:off x="5193130"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8" name="Group 177"/>
              <p:cNvGrpSpPr/>
              <p:nvPr userDrawn="1"/>
            </p:nvGrpSpPr>
            <p:grpSpPr>
              <a:xfrm>
                <a:off x="4494873"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9" name="Group 178"/>
              <p:cNvGrpSpPr/>
              <p:nvPr userDrawn="1"/>
            </p:nvGrpSpPr>
            <p:grpSpPr>
              <a:xfrm>
                <a:off x="3796616"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0" name="Group 179"/>
              <p:cNvGrpSpPr/>
              <p:nvPr userDrawn="1"/>
            </p:nvGrpSpPr>
            <p:grpSpPr>
              <a:xfrm>
                <a:off x="3098359"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1" name="Group 180"/>
              <p:cNvGrpSpPr/>
              <p:nvPr userDrawn="1"/>
            </p:nvGrpSpPr>
            <p:grpSpPr>
              <a:xfrm>
                <a:off x="2400102"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2" name="Group 181"/>
              <p:cNvGrpSpPr/>
              <p:nvPr userDrawn="1"/>
            </p:nvGrpSpPr>
            <p:grpSpPr>
              <a:xfrm>
                <a:off x="1701845"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3" name="Group 182"/>
              <p:cNvGrpSpPr/>
              <p:nvPr userDrawn="1"/>
            </p:nvGrpSpPr>
            <p:grpSpPr>
              <a:xfrm>
                <a:off x="1003588"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1" name="LC-section-body"/>
          <p:cNvSpPr>
            <a:spLocks noGrp="1"/>
          </p:cNvSpPr>
          <p:nvPr>
            <p:ph idx="11" hasCustomPrompt="1"/>
          </p:nvPr>
        </p:nvSpPr>
        <p:spPr>
          <a:xfrm>
            <a:off x="3256668" y="1816100"/>
            <a:ext cx="5430132" cy="4583111"/>
          </a:xfrm>
          <a:ln>
            <a:solidFill>
              <a:srgbClr val="0070C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LC-section-body"/>
          <p:cNvSpPr>
            <a:spLocks noGrp="1"/>
          </p:cNvSpPr>
          <p:nvPr>
            <p:ph idx="1" hasCustomPrompt="1"/>
          </p:nvPr>
        </p:nvSpPr>
        <p:spPr>
          <a:xfrm>
            <a:off x="457732" y="1816100"/>
            <a:ext cx="2640628" cy="4583111"/>
          </a:xfrm>
          <a:ln>
            <a:solidFill>
              <a:srgbClr val="002060">
                <a:alpha val="0"/>
              </a:srgbClr>
            </a:solidFill>
          </a:ln>
        </p:spPr>
        <p:txBody>
          <a:bodyPr>
            <a:noAutofit/>
          </a:bodyPr>
          <a:lstStyle>
            <a:lvl1pPr>
              <a:spcAft>
                <a:spcPts val="0"/>
              </a:spcAft>
              <a:buFontTx/>
              <a:buNone/>
              <a:defRPr sz="1100" i="0">
                <a:solidFill>
                  <a:schemeClr val="tx2"/>
                </a:solidFill>
                <a:latin typeface="+mj-lt"/>
              </a:defRPr>
            </a:lvl1pPr>
            <a:lvl2pPr>
              <a:buFontTx/>
              <a:buNone/>
              <a:defRPr>
                <a:latin typeface="+mj-lt"/>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4"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5"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TextBox 151"/>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07061230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C - 2-1 columns">
    <p:spTree>
      <p:nvGrpSpPr>
        <p:cNvPr id="1" name=""/>
        <p:cNvGrpSpPr/>
        <p:nvPr/>
      </p:nvGrpSpPr>
      <p:grpSpPr>
        <a:xfrm>
          <a:off x="0" y="0"/>
          <a:ext cx="0" cy="0"/>
          <a:chOff x="0" y="0"/>
          <a:chExt cx="0" cy="0"/>
        </a:xfrm>
      </p:grpSpPr>
      <p:grpSp>
        <p:nvGrpSpPr>
          <p:cNvPr id="166" name="Group 165"/>
          <p:cNvGrpSpPr/>
          <p:nvPr userDrawn="1"/>
        </p:nvGrpSpPr>
        <p:grpSpPr>
          <a:xfrm>
            <a:off x="-151325" y="-141165"/>
            <a:ext cx="9439923" cy="7136527"/>
            <a:chOff x="-151325" y="-141165"/>
            <a:chExt cx="9439923" cy="7136527"/>
          </a:xfrm>
        </p:grpSpPr>
        <p:grpSp>
          <p:nvGrpSpPr>
            <p:cNvPr id="167" name="Group 166"/>
            <p:cNvGrpSpPr/>
            <p:nvPr userDrawn="1"/>
          </p:nvGrpSpPr>
          <p:grpSpPr>
            <a:xfrm>
              <a:off x="457731" y="6873247"/>
              <a:ext cx="8226688" cy="122115"/>
              <a:chOff x="457731" y="6582508"/>
              <a:chExt cx="8226688" cy="486507"/>
            </a:xfrm>
          </p:grpSpPr>
          <p:cxnSp>
            <p:nvCxnSpPr>
              <p:cNvPr id="276" name="Straight Connector 275"/>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8" name="Group 277"/>
              <p:cNvGrpSpPr/>
              <p:nvPr userDrawn="1"/>
            </p:nvGrpSpPr>
            <p:grpSpPr>
              <a:xfrm>
                <a:off x="7986158" y="6582508"/>
                <a:ext cx="152400" cy="486507"/>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7287901" y="6582508"/>
                <a:ext cx="152400" cy="486507"/>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6589644" y="6582508"/>
                <a:ext cx="152400" cy="486507"/>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280"/>
              <p:cNvGrpSpPr/>
              <p:nvPr userDrawn="1"/>
            </p:nvGrpSpPr>
            <p:grpSpPr>
              <a:xfrm>
                <a:off x="5891387" y="6582508"/>
                <a:ext cx="152400" cy="486507"/>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281"/>
              <p:cNvGrpSpPr/>
              <p:nvPr userDrawn="1"/>
            </p:nvGrpSpPr>
            <p:grpSpPr>
              <a:xfrm>
                <a:off x="5193130"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282"/>
              <p:cNvGrpSpPr/>
              <p:nvPr userDrawn="1"/>
            </p:nvGrpSpPr>
            <p:grpSpPr>
              <a:xfrm>
                <a:off x="4494873"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283"/>
              <p:cNvGrpSpPr/>
              <p:nvPr userDrawn="1"/>
            </p:nvGrpSpPr>
            <p:grpSpPr>
              <a:xfrm>
                <a:off x="3796616"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284"/>
              <p:cNvGrpSpPr/>
              <p:nvPr userDrawn="1"/>
            </p:nvGrpSpPr>
            <p:grpSpPr>
              <a:xfrm>
                <a:off x="3098359"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285"/>
              <p:cNvGrpSpPr/>
              <p:nvPr userDrawn="1"/>
            </p:nvGrpSpPr>
            <p:grpSpPr>
              <a:xfrm>
                <a:off x="2400102"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7" name="Group 286"/>
              <p:cNvGrpSpPr/>
              <p:nvPr userDrawn="1"/>
            </p:nvGrpSpPr>
            <p:grpSpPr>
              <a:xfrm>
                <a:off x="1701845"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8" name="Group 287"/>
              <p:cNvGrpSpPr/>
              <p:nvPr userDrawn="1"/>
            </p:nvGrpSpPr>
            <p:grpSpPr>
              <a:xfrm>
                <a:off x="1003588"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8" name="Group 167"/>
            <p:cNvGrpSpPr/>
            <p:nvPr userDrawn="1"/>
          </p:nvGrpSpPr>
          <p:grpSpPr>
            <a:xfrm>
              <a:off x="-151325" y="454007"/>
              <a:ext cx="122115" cy="5945205"/>
              <a:chOff x="-238875" y="454007"/>
              <a:chExt cx="122115" cy="5945205"/>
            </a:xfrm>
          </p:grpSpPr>
          <p:cxnSp>
            <p:nvCxnSpPr>
              <p:cNvPr id="241" name="Straight Connector 240"/>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241"/>
              <p:cNvGrpSpPr/>
              <p:nvPr userDrawn="1"/>
            </p:nvGrpSpPr>
            <p:grpSpPr>
              <a:xfrm rot="5400000">
                <a:off x="-25401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44"/>
              <p:cNvGrpSpPr/>
              <p:nvPr userDrawn="1"/>
            </p:nvGrpSpPr>
            <p:grpSpPr>
              <a:xfrm rot="5400000">
                <a:off x="-25401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45"/>
              <p:cNvGrpSpPr/>
              <p:nvPr userDrawn="1"/>
            </p:nvGrpSpPr>
            <p:grpSpPr>
              <a:xfrm rot="5400000">
                <a:off x="-25401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46"/>
              <p:cNvGrpSpPr/>
              <p:nvPr userDrawn="1"/>
            </p:nvGrpSpPr>
            <p:grpSpPr>
              <a:xfrm rot="5400000">
                <a:off x="-25401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47"/>
              <p:cNvGrpSpPr/>
              <p:nvPr userDrawn="1"/>
            </p:nvGrpSpPr>
            <p:grpSpPr>
              <a:xfrm rot="5400000">
                <a:off x="-25401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48"/>
              <p:cNvGrpSpPr/>
              <p:nvPr userDrawn="1"/>
            </p:nvGrpSpPr>
            <p:grpSpPr>
              <a:xfrm rot="5400000">
                <a:off x="-25401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249"/>
              <p:cNvGrpSpPr/>
              <p:nvPr userDrawn="1"/>
            </p:nvGrpSpPr>
            <p:grpSpPr>
              <a:xfrm rot="5400000">
                <a:off x="-25401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250"/>
              <p:cNvGrpSpPr/>
              <p:nvPr userDrawn="1"/>
            </p:nvGrpSpPr>
            <p:grpSpPr>
              <a:xfrm rot="5400000">
                <a:off x="-25401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251"/>
              <p:cNvGrpSpPr/>
              <p:nvPr userDrawn="1"/>
            </p:nvGrpSpPr>
            <p:grpSpPr>
              <a:xfrm rot="5400000">
                <a:off x="-25401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a:off x="9166483" y="454007"/>
              <a:ext cx="122115" cy="5945205"/>
              <a:chOff x="-238875" y="454007"/>
              <a:chExt cx="122115" cy="5945205"/>
            </a:xfrm>
          </p:grpSpPr>
          <p:cxnSp>
            <p:nvCxnSpPr>
              <p:cNvPr id="206" name="Straight Connector 205"/>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07" name="Group 206"/>
              <p:cNvGrpSpPr/>
              <p:nvPr userDrawn="1"/>
            </p:nvGrpSpPr>
            <p:grpSpPr>
              <a:xfrm rot="5400000">
                <a:off x="-254017"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0" name="Group 209"/>
              <p:cNvGrpSpPr/>
              <p:nvPr userDrawn="1"/>
            </p:nvGrpSpPr>
            <p:grpSpPr>
              <a:xfrm rot="5400000">
                <a:off x="-254017"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1" name="Group 210"/>
              <p:cNvGrpSpPr/>
              <p:nvPr userDrawn="1"/>
            </p:nvGrpSpPr>
            <p:grpSpPr>
              <a:xfrm rot="5400000">
                <a:off x="-254017"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2" name="Group 211"/>
              <p:cNvGrpSpPr/>
              <p:nvPr userDrawn="1"/>
            </p:nvGrpSpPr>
            <p:grpSpPr>
              <a:xfrm rot="5400000">
                <a:off x="-254017"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3" name="Group 212"/>
              <p:cNvGrpSpPr/>
              <p:nvPr userDrawn="1"/>
            </p:nvGrpSpPr>
            <p:grpSpPr>
              <a:xfrm rot="5400000">
                <a:off x="-254017"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4" name="Group 213"/>
              <p:cNvGrpSpPr/>
              <p:nvPr userDrawn="1"/>
            </p:nvGrpSpPr>
            <p:grpSpPr>
              <a:xfrm rot="5400000">
                <a:off x="-254017"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5" name="Group 214"/>
              <p:cNvGrpSpPr/>
              <p:nvPr userDrawn="1"/>
            </p:nvGrpSpPr>
            <p:grpSpPr>
              <a:xfrm rot="5400000">
                <a:off x="-254017"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6" name="Group 215"/>
              <p:cNvGrpSpPr/>
              <p:nvPr userDrawn="1"/>
            </p:nvGrpSpPr>
            <p:grpSpPr>
              <a:xfrm rot="5400000">
                <a:off x="-254017"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7" name="Group 216"/>
              <p:cNvGrpSpPr/>
              <p:nvPr userDrawn="1"/>
            </p:nvGrpSpPr>
            <p:grpSpPr>
              <a:xfrm rot="5400000">
                <a:off x="-254017"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457731" y="-141165"/>
              <a:ext cx="8226688" cy="122115"/>
              <a:chOff x="457731" y="6582508"/>
              <a:chExt cx="8226688" cy="486507"/>
            </a:xfrm>
          </p:grpSpPr>
          <p:cxnSp>
            <p:nvCxnSpPr>
              <p:cNvPr id="171" name="Straight Connector 170"/>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3" name="Group 172"/>
              <p:cNvGrpSpPr/>
              <p:nvPr userDrawn="1"/>
            </p:nvGrpSpPr>
            <p:grpSpPr>
              <a:xfrm>
                <a:off x="7986158" y="6582508"/>
                <a:ext cx="152400" cy="486507"/>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7287901" y="6582508"/>
                <a:ext cx="152400" cy="486507"/>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6589644" y="6582508"/>
                <a:ext cx="152400" cy="486507"/>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6" name="Group 175"/>
              <p:cNvGrpSpPr/>
              <p:nvPr userDrawn="1"/>
            </p:nvGrpSpPr>
            <p:grpSpPr>
              <a:xfrm>
                <a:off x="5891387" y="6582508"/>
                <a:ext cx="152400" cy="486507"/>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7" name="Group 176"/>
              <p:cNvGrpSpPr/>
              <p:nvPr userDrawn="1"/>
            </p:nvGrpSpPr>
            <p:grpSpPr>
              <a:xfrm>
                <a:off x="5193130"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8" name="Group 177"/>
              <p:cNvGrpSpPr/>
              <p:nvPr userDrawn="1"/>
            </p:nvGrpSpPr>
            <p:grpSpPr>
              <a:xfrm>
                <a:off x="4494873"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9" name="Group 178"/>
              <p:cNvGrpSpPr/>
              <p:nvPr userDrawn="1"/>
            </p:nvGrpSpPr>
            <p:grpSpPr>
              <a:xfrm>
                <a:off x="3796616"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0" name="Group 179"/>
              <p:cNvGrpSpPr/>
              <p:nvPr userDrawn="1"/>
            </p:nvGrpSpPr>
            <p:grpSpPr>
              <a:xfrm>
                <a:off x="3098359"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1" name="Group 180"/>
              <p:cNvGrpSpPr/>
              <p:nvPr userDrawn="1"/>
            </p:nvGrpSpPr>
            <p:grpSpPr>
              <a:xfrm>
                <a:off x="2400102"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2" name="Group 181"/>
              <p:cNvGrpSpPr/>
              <p:nvPr userDrawn="1"/>
            </p:nvGrpSpPr>
            <p:grpSpPr>
              <a:xfrm>
                <a:off x="1701845"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3" name="Group 182"/>
              <p:cNvGrpSpPr/>
              <p:nvPr userDrawn="1"/>
            </p:nvGrpSpPr>
            <p:grpSpPr>
              <a:xfrm>
                <a:off x="1003588"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3" name="LC-section-body"/>
          <p:cNvSpPr>
            <a:spLocks noGrp="1"/>
          </p:cNvSpPr>
          <p:nvPr>
            <p:ph idx="12" hasCustomPrompt="1"/>
          </p:nvPr>
        </p:nvSpPr>
        <p:spPr>
          <a:xfrm>
            <a:off x="6043787" y="1816100"/>
            <a:ext cx="2640628" cy="4583111"/>
          </a:xfrm>
          <a:ln>
            <a:solidFill>
              <a:schemeClr val="accent6">
                <a:lumMod val="75000"/>
                <a:lumOff val="25000"/>
                <a:alpha val="0"/>
              </a:scheme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LC-section-body"/>
          <p:cNvSpPr>
            <a:spLocks noGrp="1"/>
          </p:cNvSpPr>
          <p:nvPr>
            <p:ph idx="1" hasCustomPrompt="1"/>
          </p:nvPr>
        </p:nvSpPr>
        <p:spPr>
          <a:xfrm>
            <a:off x="457732" y="1816100"/>
            <a:ext cx="5439564" cy="4583111"/>
          </a:xfrm>
          <a:ln>
            <a:solidFill>
              <a:schemeClr val="accent6">
                <a:lumMod val="90000"/>
                <a:lumOff val="10000"/>
                <a:alpha val="0"/>
              </a:scheme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4"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6"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5" name="TextBox 154"/>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56267664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C Start Slide 01">
    <p:bg>
      <p:bgPr>
        <a:solidFill>
          <a:srgbClr val="A70534"/>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01</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2"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4"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57"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58"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59"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55"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52013950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C Start Slide 02">
    <p:bg>
      <p:bgPr>
        <a:solidFill>
          <a:srgbClr val="047E4D"/>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02</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C Start Slide 03">
    <p:bg>
      <p:bgPr>
        <a:solidFill>
          <a:srgbClr val="7B0577"/>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dirty="0" smtClean="0"/>
              <a:t>03</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C Start Slide 04">
    <p:bg>
      <p:bgPr>
        <a:solidFill>
          <a:srgbClr val="024B7E"/>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04</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C Start Slide 05">
    <p:bg>
      <p:bgPr>
        <a:solidFill>
          <a:srgbClr val="BA3B06"/>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05</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C Start Slide 06">
    <p:bg>
      <p:bgPr>
        <a:solidFill>
          <a:srgbClr val="5E195A"/>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06</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C Start Slide 07">
    <p:bg>
      <p:bgPr>
        <a:solidFill>
          <a:srgbClr val="43433E"/>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07</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C Start Slide 08">
    <p:bg>
      <p:bgPr>
        <a:solidFill>
          <a:srgbClr val="0173B9"/>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08</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C Start Slide 09">
    <p:bg>
      <p:bgPr>
        <a:solidFill>
          <a:srgbClr val="8B4426"/>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09</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36652711"/>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C Start Slide 10">
    <p:bg>
      <p:bgPr>
        <a:solidFill>
          <a:srgbClr val="6A6969"/>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rgbClr val="6A6969">
                <a:alpha val="0"/>
              </a:srgb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dirty="0" smtClean="0"/>
              <a:t>10</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46097185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C Start Slide 11">
    <p:bg>
      <p:bgPr>
        <a:solidFill>
          <a:srgbClr val="A80534"/>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dirty="0" smtClean="0"/>
              <a:t>11</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1396763783"/>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C Start Slide 12">
    <p:bg>
      <p:bgPr>
        <a:solidFill>
          <a:srgbClr val="057E4D"/>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dirty="0" smtClean="0"/>
              <a:t>12</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1159186966"/>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C Start Slide 13">
    <p:bg>
      <p:bgPr>
        <a:solidFill>
          <a:srgbClr val="7C0577"/>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dirty="0" smtClean="0"/>
              <a:t>13</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3206666619"/>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C Start Slide 14">
    <p:bg>
      <p:bgPr>
        <a:solidFill>
          <a:srgbClr val="024B7E"/>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8"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2"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97638" y="4581486"/>
            <a:ext cx="5438508" cy="2087240"/>
          </a:xfrm>
          <a:ln>
            <a:solidFill>
              <a:schemeClr val="accent5">
                <a:lumMod val="60000"/>
                <a:lumOff val="40000"/>
                <a:alpha val="0"/>
              </a:schemeClr>
            </a:solidFill>
          </a:ln>
        </p:spPr>
        <p:txBody>
          <a:bodyPr>
            <a:noAutofit/>
          </a:bodyPr>
          <a:lstStyle>
            <a:lvl1pPr marL="171450" indent="-171450">
              <a:lnSpc>
                <a:spcPct val="110000"/>
              </a:lnSpc>
              <a:spcBef>
                <a:spcPts val="1000"/>
              </a:spcBef>
              <a:spcAft>
                <a:spcPts val="0"/>
              </a:spcAft>
              <a:buClr>
                <a:schemeClr val="bg1"/>
              </a:buClr>
              <a:buFont typeface="Wingdings" pitchFamily="2" charset="2"/>
              <a:buChar char="q"/>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Podobjek</a:t>
            </a:r>
            <a:r>
              <a:rPr lang="x-none" dirty="0" smtClean="0"/>
              <a:t>a</a:t>
            </a:r>
            <a:r>
              <a:rPr lang="en-US" dirty="0" smtClean="0"/>
              <a:t>t u</a:t>
            </a:r>
            <a:r>
              <a:rPr lang="x-none" dirty="0" smtClean="0"/>
              <a:t>čenja 1 </a:t>
            </a:r>
            <a:r>
              <a:rPr lang="en-CA" dirty="0" smtClean="0"/>
              <a:t>{LC-objective1}</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2</a:t>
            </a:r>
            <a:r>
              <a:rPr lang="x-none" dirty="0" smtClean="0"/>
              <a:t> </a:t>
            </a:r>
            <a:r>
              <a:rPr lang="en-CA" dirty="0" smtClean="0"/>
              <a:t>{LC-objective2}</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3</a:t>
            </a:r>
            <a:r>
              <a:rPr lang="x-none" dirty="0" smtClean="0"/>
              <a:t> </a:t>
            </a:r>
            <a:r>
              <a:rPr lang="en-CA" dirty="0" smtClean="0"/>
              <a:t>{LC-objective3}</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4</a:t>
            </a:r>
            <a:r>
              <a:rPr lang="x-none" dirty="0" smtClean="0"/>
              <a:t> </a:t>
            </a:r>
            <a:r>
              <a:rPr lang="en-CA" dirty="0" smtClean="0"/>
              <a:t>{LC-objective4}</a:t>
            </a:r>
            <a:endParaRPr lang="en-US" dirty="0" smtClean="0"/>
          </a:p>
          <a:p>
            <a:pPr lvl="0"/>
            <a:r>
              <a:rPr lang="en-US" dirty="0" err="1" smtClean="0"/>
              <a:t>Podobjek</a:t>
            </a:r>
            <a:r>
              <a:rPr lang="x-none" dirty="0" smtClean="0"/>
              <a:t>a</a:t>
            </a:r>
            <a:r>
              <a:rPr lang="en-US" dirty="0" smtClean="0"/>
              <a:t>t u</a:t>
            </a:r>
            <a:r>
              <a:rPr lang="x-none" dirty="0" smtClean="0"/>
              <a:t>čenja </a:t>
            </a:r>
            <a:r>
              <a:rPr lang="en-CA" dirty="0" smtClean="0"/>
              <a:t>5</a:t>
            </a:r>
            <a:r>
              <a:rPr lang="x-none" dirty="0" smtClean="0"/>
              <a:t> </a:t>
            </a:r>
            <a:r>
              <a:rPr lang="en-CA" dirty="0" smtClean="0"/>
              <a:t>{LC-objective5}</a:t>
            </a:r>
            <a:endParaRPr lang="en-US" dirty="0" smtClean="0"/>
          </a:p>
        </p:txBody>
      </p:sp>
      <p:sp>
        <p:nvSpPr>
          <p:cNvPr id="10" name="Text Placeholder 9"/>
          <p:cNvSpPr>
            <a:spLocks noGrp="1"/>
          </p:cNvSpPr>
          <p:nvPr>
            <p:ph type="body" sz="quarter" idx="15" hasCustomPrompt="1"/>
          </p:nvPr>
        </p:nvSpPr>
        <p:spPr>
          <a:xfrm>
            <a:off x="6082637" y="4444369"/>
            <a:ext cx="2640634" cy="2215810"/>
          </a:xfrm>
          <a:noFill/>
          <a:ln>
            <a:solidFill>
              <a:schemeClr val="accent5">
                <a:lumMod val="40000"/>
                <a:lumOff val="60000"/>
                <a:alpha val="0"/>
              </a:schemeClr>
            </a:solidFill>
          </a:ln>
        </p:spPr>
        <p:txBody>
          <a:bodyPr anchor="ctr">
            <a:noAutofit/>
          </a:bodyPr>
          <a:lstStyle>
            <a:lvl1pPr algn="r">
              <a:buFontTx/>
              <a:buNone/>
              <a:defRPr sz="133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dirty="0" smtClean="0"/>
              <a:t>14</a:t>
            </a:r>
            <a:endParaRPr lang="en-US" dirty="0"/>
          </a:p>
        </p:txBody>
      </p:sp>
      <p:sp>
        <p:nvSpPr>
          <p:cNvPr id="151" name="Text Placeholder 6"/>
          <p:cNvSpPr>
            <a:spLocks noGrp="1"/>
          </p:cNvSpPr>
          <p:nvPr>
            <p:ph type="body" sz="quarter" idx="16" hasCustomPrompt="1"/>
          </p:nvPr>
        </p:nvSpPr>
        <p:spPr>
          <a:xfrm>
            <a:off x="531505" y="2964353"/>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CA" dirty="0" err="1" smtClean="0"/>
              <a:t>Ovde</a:t>
            </a:r>
            <a:r>
              <a:rPr lang="en-CA" dirty="0" smtClean="0"/>
              <a:t> u</a:t>
            </a:r>
            <a:r>
              <a:rPr lang="x-none" dirty="0" smtClean="0"/>
              <a:t>nesi </a:t>
            </a:r>
            <a:r>
              <a:rPr lang="en-CA" dirty="0" err="1" smtClean="0"/>
              <a:t>opis</a:t>
            </a:r>
            <a:r>
              <a:rPr lang="en-CA" dirty="0" smtClean="0"/>
              <a:t> </a:t>
            </a:r>
            <a:r>
              <a:rPr lang="en-CA" dirty="0" err="1" smtClean="0"/>
              <a:t>objekta</a:t>
            </a:r>
            <a:r>
              <a:rPr lang="en-CA" dirty="0" smtClean="0"/>
              <a:t> u</a:t>
            </a:r>
            <a:r>
              <a:rPr lang="x-none" dirty="0" smtClean="0"/>
              <a:t>čenja</a:t>
            </a:r>
            <a:r>
              <a:rPr lang="en-CA" dirty="0" smtClean="0"/>
              <a:t> {LC-objective-stem}</a:t>
            </a:r>
            <a:endParaRPr lang="en-US" dirty="0"/>
          </a:p>
        </p:txBody>
      </p: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ob</a:t>
            </a:r>
            <a:r>
              <a:rPr lang="x-none" dirty="0" smtClean="0"/>
              <a:t>јekta učenja </a:t>
            </a:r>
            <a:r>
              <a:rPr lang="en-CA" dirty="0" smtClean="0"/>
              <a:t>{LC-title}</a:t>
            </a:r>
            <a:endParaRPr lang="en-US" dirty="0"/>
          </a:p>
        </p:txBody>
      </p:sp>
      <p:sp>
        <p:nvSpPr>
          <p:cNvPr id="155" name="Text Placeholder 6"/>
          <p:cNvSpPr>
            <a:spLocks noGrp="1"/>
          </p:cNvSpPr>
          <p:nvPr>
            <p:ph type="body" sz="quarter" idx="17" hasCustomPrompt="1"/>
          </p:nvPr>
        </p:nvSpPr>
        <p:spPr>
          <a:xfrm>
            <a:off x="2771775" y="1384609"/>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klasifikacija</a:t>
            </a:r>
            <a:endParaRPr lang="en-US" dirty="0"/>
          </a:p>
        </p:txBody>
      </p:sp>
      <p:sp>
        <p:nvSpPr>
          <p:cNvPr id="156" name="Text Placeholder 6"/>
          <p:cNvSpPr>
            <a:spLocks noGrp="1"/>
          </p:cNvSpPr>
          <p:nvPr>
            <p:ph type="body" sz="quarter" idx="18" hasCustomPrompt="1"/>
          </p:nvPr>
        </p:nvSpPr>
        <p:spPr>
          <a:xfrm>
            <a:off x="2771776" y="1620198"/>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nivo</a:t>
            </a:r>
            <a:endParaRPr lang="en-US" dirty="0"/>
          </a:p>
        </p:txBody>
      </p:sp>
      <p:sp>
        <p:nvSpPr>
          <p:cNvPr id="160" name="Text Placeholder 6"/>
          <p:cNvSpPr>
            <a:spLocks noGrp="1"/>
          </p:cNvSpPr>
          <p:nvPr>
            <p:ph type="body" sz="quarter" idx="19" hasCustomPrompt="1"/>
          </p:nvPr>
        </p:nvSpPr>
        <p:spPr>
          <a:xfrm>
            <a:off x="2771775" y="1946474"/>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keywords</a:t>
            </a:r>
            <a:endParaRPr lang="en-US" dirty="0"/>
          </a:p>
        </p:txBody>
      </p:sp>
      <p:sp>
        <p:nvSpPr>
          <p:cNvPr id="161" name="Text Placeholder 6"/>
          <p:cNvSpPr>
            <a:spLocks noGrp="1"/>
          </p:cNvSpPr>
          <p:nvPr>
            <p:ph type="body" sz="quarter" idx="20" hasCustomPrompt="1"/>
          </p:nvPr>
        </p:nvSpPr>
        <p:spPr>
          <a:xfrm>
            <a:off x="2771776" y="2182063"/>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audience</a:t>
            </a:r>
            <a:endParaRPr lang="en-US" dirty="0"/>
          </a:p>
        </p:txBody>
      </p:sp>
      <p:sp>
        <p:nvSpPr>
          <p:cNvPr id="162" name="Text Placeholder 6"/>
          <p:cNvSpPr>
            <a:spLocks noGrp="1"/>
          </p:cNvSpPr>
          <p:nvPr>
            <p:ph type="body" sz="quarter" idx="21" hasCustomPrompt="1"/>
          </p:nvPr>
        </p:nvSpPr>
        <p:spPr>
          <a:xfrm>
            <a:off x="2771776" y="2495590"/>
            <a:ext cx="5472634"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dirty="0" err="1" smtClean="0"/>
              <a:t>trajanje</a:t>
            </a:r>
            <a:endParaRPr lang="en-US" dirty="0"/>
          </a:p>
        </p:txBody>
      </p:sp>
      <p:sp>
        <p:nvSpPr>
          <p:cNvPr id="163" name="Text Placeholder 6"/>
          <p:cNvSpPr>
            <a:spLocks noGrp="1"/>
          </p:cNvSpPr>
          <p:nvPr>
            <p:ph type="body" sz="quarter" idx="22" hasCustomPrompt="1"/>
          </p:nvPr>
        </p:nvSpPr>
        <p:spPr>
          <a:xfrm>
            <a:off x="2771775" y="1061087"/>
            <a:ext cx="5472633" cy="278179"/>
          </a:xfrm>
          <a:ln>
            <a:solidFill>
              <a:srgbClr val="E1E1E1"/>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x-none" dirty="0" smtClean="0"/>
              <a:t>školska godina</a:t>
            </a:r>
            <a:endParaRPr lang="en-US" dirty="0"/>
          </a:p>
        </p:txBody>
      </p:sp>
    </p:spTree>
    <p:extLst>
      <p:ext uri="{BB962C8B-B14F-4D97-AF65-F5344CB8AC3E}">
        <p14:creationId xmlns:p14="http://schemas.microsoft.com/office/powerpoint/2010/main" val="1536397870"/>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S-Summary">
    <p:bg>
      <p:bgPr>
        <a:solidFill>
          <a:srgbClr val="696969"/>
        </a:solidFill>
        <a:effectLst/>
      </p:bgPr>
    </p:bg>
    <p:spTree>
      <p:nvGrpSpPr>
        <p:cNvPr id="1" name=""/>
        <p:cNvGrpSpPr/>
        <p:nvPr/>
      </p:nvGrpSpPr>
      <p:grpSpPr>
        <a:xfrm>
          <a:off x="0" y="0"/>
          <a:ext cx="0" cy="0"/>
          <a:chOff x="0" y="0"/>
          <a:chExt cx="0" cy="0"/>
        </a:xfrm>
      </p:grpSpPr>
      <p:cxnSp>
        <p:nvCxnSpPr>
          <p:cNvPr id="276" name="Straight Connector 275"/>
          <p:cNvCxnSpPr/>
          <p:nvPr userDrawn="1"/>
        </p:nvCxnSpPr>
        <p:spPr>
          <a:xfrm>
            <a:off x="457731"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 name="Group 277"/>
          <p:cNvGrpSpPr/>
          <p:nvPr userDrawn="1"/>
        </p:nvGrpSpPr>
        <p:grpSpPr>
          <a:xfrm>
            <a:off x="7986158" y="6873248"/>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 name="Group 278"/>
          <p:cNvGrpSpPr/>
          <p:nvPr userDrawn="1"/>
        </p:nvGrpSpPr>
        <p:grpSpPr>
          <a:xfrm>
            <a:off x="7287901" y="6873248"/>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 name="Group 279"/>
          <p:cNvGrpSpPr/>
          <p:nvPr userDrawn="1"/>
        </p:nvGrpSpPr>
        <p:grpSpPr>
          <a:xfrm>
            <a:off x="6589644" y="6873248"/>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80"/>
          <p:cNvGrpSpPr/>
          <p:nvPr userDrawn="1"/>
        </p:nvGrpSpPr>
        <p:grpSpPr>
          <a:xfrm>
            <a:off x="5891387" y="6873248"/>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81"/>
          <p:cNvGrpSpPr/>
          <p:nvPr userDrawn="1"/>
        </p:nvGrpSpPr>
        <p:grpSpPr>
          <a:xfrm>
            <a:off x="5193130" y="6873248"/>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2"/>
          <p:cNvGrpSpPr/>
          <p:nvPr userDrawn="1"/>
        </p:nvGrpSpPr>
        <p:grpSpPr>
          <a:xfrm>
            <a:off x="4494873" y="6873248"/>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3"/>
          <p:cNvGrpSpPr/>
          <p:nvPr userDrawn="1"/>
        </p:nvGrpSpPr>
        <p:grpSpPr>
          <a:xfrm>
            <a:off x="3796616" y="6873248"/>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4"/>
          <p:cNvGrpSpPr/>
          <p:nvPr userDrawn="1"/>
        </p:nvGrpSpPr>
        <p:grpSpPr>
          <a:xfrm>
            <a:off x="3098359" y="6873248"/>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5"/>
          <p:cNvGrpSpPr/>
          <p:nvPr userDrawn="1"/>
        </p:nvGrpSpPr>
        <p:grpSpPr>
          <a:xfrm>
            <a:off x="2400102" y="6873248"/>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6"/>
          <p:cNvGrpSpPr/>
          <p:nvPr userDrawn="1"/>
        </p:nvGrpSpPr>
        <p:grpSpPr>
          <a:xfrm>
            <a:off x="1701845" y="6873248"/>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7"/>
          <p:cNvGrpSpPr/>
          <p:nvPr userDrawn="1"/>
        </p:nvGrpSpPr>
        <p:grpSpPr>
          <a:xfrm>
            <a:off x="1003588" y="6873248"/>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51"/>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5" name="Group 241"/>
          <p:cNvGrpSpPr/>
          <p:nvPr userDrawn="1"/>
        </p:nvGrpSpPr>
        <p:grpSpPr>
          <a:xfrm rot="5400000">
            <a:off x="-166467" y="5940711"/>
            <a:ext cx="152399"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 name="Group 242"/>
          <p:cNvGrpSpPr/>
          <p:nvPr userDrawn="1"/>
        </p:nvGrpSpPr>
        <p:grpSpPr>
          <a:xfrm rot="5400000">
            <a:off x="-166467" y="5467069"/>
            <a:ext cx="152399"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3"/>
          <p:cNvGrpSpPr/>
          <p:nvPr userDrawn="1"/>
        </p:nvGrpSpPr>
        <p:grpSpPr>
          <a:xfrm rot="5400000">
            <a:off x="-166467" y="4993426"/>
            <a:ext cx="152399"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4"/>
          <p:cNvGrpSpPr/>
          <p:nvPr userDrawn="1"/>
        </p:nvGrpSpPr>
        <p:grpSpPr>
          <a:xfrm rot="5400000">
            <a:off x="-166467" y="4519784"/>
            <a:ext cx="152399"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5"/>
          <p:cNvGrpSpPr/>
          <p:nvPr userDrawn="1"/>
        </p:nvGrpSpPr>
        <p:grpSpPr>
          <a:xfrm rot="5400000">
            <a:off x="-166467" y="4046142"/>
            <a:ext cx="152399"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6"/>
          <p:cNvGrpSpPr/>
          <p:nvPr userDrawn="1"/>
        </p:nvGrpSpPr>
        <p:grpSpPr>
          <a:xfrm rot="5400000">
            <a:off x="-166467" y="3572501"/>
            <a:ext cx="152399"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7"/>
          <p:cNvGrpSpPr/>
          <p:nvPr userDrawn="1"/>
        </p:nvGrpSpPr>
        <p:grpSpPr>
          <a:xfrm rot="5400000">
            <a:off x="-166467" y="3098858"/>
            <a:ext cx="152399"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8"/>
          <p:cNvGrpSpPr/>
          <p:nvPr userDrawn="1"/>
        </p:nvGrpSpPr>
        <p:grpSpPr>
          <a:xfrm rot="5400000">
            <a:off x="-166467" y="2625216"/>
            <a:ext cx="152399"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9"/>
          <p:cNvGrpSpPr/>
          <p:nvPr userDrawn="1"/>
        </p:nvGrpSpPr>
        <p:grpSpPr>
          <a:xfrm rot="5400000">
            <a:off x="-166467" y="2151575"/>
            <a:ext cx="152399"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50"/>
          <p:cNvGrpSpPr/>
          <p:nvPr userDrawn="1"/>
        </p:nvGrpSpPr>
        <p:grpSpPr>
          <a:xfrm rot="5400000">
            <a:off x="-166467" y="1677933"/>
            <a:ext cx="152399"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1"/>
          <p:cNvGrpSpPr/>
          <p:nvPr userDrawn="1"/>
        </p:nvGrpSpPr>
        <p:grpSpPr>
          <a:xfrm rot="5400000">
            <a:off x="-166467" y="997341"/>
            <a:ext cx="152399"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51"/>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6" name="Group 206"/>
          <p:cNvGrpSpPr/>
          <p:nvPr userDrawn="1"/>
        </p:nvGrpSpPr>
        <p:grpSpPr>
          <a:xfrm rot="5400000">
            <a:off x="9151342" y="5940711"/>
            <a:ext cx="152399"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07"/>
          <p:cNvGrpSpPr/>
          <p:nvPr userDrawn="1"/>
        </p:nvGrpSpPr>
        <p:grpSpPr>
          <a:xfrm rot="5400000">
            <a:off x="9151342" y="5467069"/>
            <a:ext cx="152399"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8"/>
          <p:cNvGrpSpPr/>
          <p:nvPr userDrawn="1"/>
        </p:nvGrpSpPr>
        <p:grpSpPr>
          <a:xfrm rot="5400000">
            <a:off x="9151342" y="4993426"/>
            <a:ext cx="152399"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9"/>
          <p:cNvGrpSpPr/>
          <p:nvPr userDrawn="1"/>
        </p:nvGrpSpPr>
        <p:grpSpPr>
          <a:xfrm rot="5400000">
            <a:off x="9151342" y="4519784"/>
            <a:ext cx="152399"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10"/>
          <p:cNvGrpSpPr/>
          <p:nvPr userDrawn="1"/>
        </p:nvGrpSpPr>
        <p:grpSpPr>
          <a:xfrm rot="5400000">
            <a:off x="9151342" y="4046142"/>
            <a:ext cx="152399"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1"/>
          <p:cNvGrpSpPr/>
          <p:nvPr userDrawn="1"/>
        </p:nvGrpSpPr>
        <p:grpSpPr>
          <a:xfrm rot="5400000">
            <a:off x="9151342" y="3572501"/>
            <a:ext cx="152399"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2"/>
          <p:cNvGrpSpPr/>
          <p:nvPr userDrawn="1"/>
        </p:nvGrpSpPr>
        <p:grpSpPr>
          <a:xfrm rot="5400000">
            <a:off x="9151342" y="3098858"/>
            <a:ext cx="152399"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3"/>
          <p:cNvGrpSpPr/>
          <p:nvPr userDrawn="1"/>
        </p:nvGrpSpPr>
        <p:grpSpPr>
          <a:xfrm rot="5400000">
            <a:off x="9151342" y="2625216"/>
            <a:ext cx="152399"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4"/>
          <p:cNvGrpSpPr/>
          <p:nvPr userDrawn="1"/>
        </p:nvGrpSpPr>
        <p:grpSpPr>
          <a:xfrm rot="5400000">
            <a:off x="9151342" y="2151575"/>
            <a:ext cx="152399"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5"/>
          <p:cNvGrpSpPr/>
          <p:nvPr userDrawn="1"/>
        </p:nvGrpSpPr>
        <p:grpSpPr>
          <a:xfrm rot="5400000">
            <a:off x="9151342" y="1677933"/>
            <a:ext cx="152399"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6"/>
          <p:cNvGrpSpPr/>
          <p:nvPr userDrawn="1"/>
        </p:nvGrpSpPr>
        <p:grpSpPr>
          <a:xfrm rot="5400000">
            <a:off x="9151342" y="997341"/>
            <a:ext cx="152399"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7" name="Group 172"/>
          <p:cNvGrpSpPr/>
          <p:nvPr userDrawn="1"/>
        </p:nvGrpSpPr>
        <p:grpSpPr>
          <a:xfrm>
            <a:off x="7986158" y="-141164"/>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173"/>
          <p:cNvGrpSpPr/>
          <p:nvPr userDrawn="1"/>
        </p:nvGrpSpPr>
        <p:grpSpPr>
          <a:xfrm>
            <a:off x="7287901" y="-141164"/>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4"/>
          <p:cNvGrpSpPr/>
          <p:nvPr userDrawn="1"/>
        </p:nvGrpSpPr>
        <p:grpSpPr>
          <a:xfrm>
            <a:off x="6589644" y="-141164"/>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5"/>
          <p:cNvGrpSpPr/>
          <p:nvPr userDrawn="1"/>
        </p:nvGrpSpPr>
        <p:grpSpPr>
          <a:xfrm>
            <a:off x="5891387" y="-141164"/>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6"/>
          <p:cNvGrpSpPr/>
          <p:nvPr userDrawn="1"/>
        </p:nvGrpSpPr>
        <p:grpSpPr>
          <a:xfrm>
            <a:off x="5193130" y="-141164"/>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7"/>
          <p:cNvGrpSpPr/>
          <p:nvPr userDrawn="1"/>
        </p:nvGrpSpPr>
        <p:grpSpPr>
          <a:xfrm>
            <a:off x="4494873" y="-141164"/>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8"/>
          <p:cNvGrpSpPr/>
          <p:nvPr userDrawn="1"/>
        </p:nvGrpSpPr>
        <p:grpSpPr>
          <a:xfrm>
            <a:off x="3796616" y="-141164"/>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9"/>
          <p:cNvGrpSpPr/>
          <p:nvPr userDrawn="1"/>
        </p:nvGrpSpPr>
        <p:grpSpPr>
          <a:xfrm>
            <a:off x="3098359" y="-141164"/>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80"/>
          <p:cNvGrpSpPr/>
          <p:nvPr userDrawn="1"/>
        </p:nvGrpSpPr>
        <p:grpSpPr>
          <a:xfrm>
            <a:off x="2400102" y="-141164"/>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1"/>
          <p:cNvGrpSpPr/>
          <p:nvPr userDrawn="1"/>
        </p:nvGrpSpPr>
        <p:grpSpPr>
          <a:xfrm>
            <a:off x="1701845" y="-141164"/>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2"/>
          <p:cNvGrpSpPr/>
          <p:nvPr userDrawn="1"/>
        </p:nvGrpSpPr>
        <p:grpSpPr>
          <a:xfrm>
            <a:off x="1003588" y="-141164"/>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2"/>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1"/>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96583" y="4291966"/>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9" name="Title 1"/>
          <p:cNvSpPr>
            <a:spLocks noGrp="1"/>
          </p:cNvSpPr>
          <p:nvPr>
            <p:ph type="title" hasCustomPrompt="1"/>
          </p:nvPr>
        </p:nvSpPr>
        <p:spPr>
          <a:xfrm>
            <a:off x="457731" y="454007"/>
            <a:ext cx="8141323" cy="528192"/>
          </a:xfrm>
          <a:ln>
            <a:solidFill>
              <a:schemeClr val="accent5">
                <a:lumMod val="50000"/>
                <a:alpha val="0"/>
              </a:schemeClr>
            </a:solidFill>
          </a:ln>
        </p:spPr>
        <p:txBody>
          <a:bodyPr>
            <a:noAutofit/>
          </a:bodyPr>
          <a:lstStyle>
            <a:lvl1pPr>
              <a:lnSpc>
                <a:spcPct val="90000"/>
              </a:lnSpc>
              <a:spcAft>
                <a:spcPts val="600"/>
              </a:spcAft>
              <a:defRPr sz="3200" cap="none" baseline="0">
                <a:solidFill>
                  <a:schemeClr val="bg1"/>
                </a:solidFill>
                <a:latin typeface="+mj-lt"/>
              </a:defRPr>
            </a:lvl1pPr>
          </a:lstStyle>
          <a:p>
            <a:r>
              <a:rPr lang="x-none" dirty="0" smtClean="0"/>
              <a:t>Naslov</a:t>
            </a:r>
            <a:r>
              <a:rPr lang="en-US" dirty="0" smtClean="0"/>
              <a:t> </a:t>
            </a:r>
            <a:r>
              <a:rPr lang="x-none" dirty="0" smtClean="0"/>
              <a:t>zaključka </a:t>
            </a:r>
            <a:r>
              <a:rPr lang="en-CA" dirty="0" smtClean="0"/>
              <a:t>{LC-title}</a:t>
            </a:r>
            <a:endParaRPr lang="en-US" dirty="0"/>
          </a:p>
        </p:txBody>
      </p:sp>
    </p:spTree>
    <p:extLst>
      <p:ext uri="{BB962C8B-B14F-4D97-AF65-F5344CB8AC3E}">
        <p14:creationId xmlns:p14="http://schemas.microsoft.com/office/powerpoint/2010/main" val="120011112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C - 1 column NOT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731" y="1816101"/>
            <a:ext cx="8226689" cy="4002808"/>
          </a:xfrm>
          <a:ln>
            <a:solidFill>
              <a:srgbClr val="002060">
                <a:alpha val="0"/>
              </a:srgbClr>
            </a:solidFill>
          </a:ln>
        </p:spPr>
        <p:txBody>
          <a:bodyPr>
            <a:noAutofit/>
          </a:bodyPr>
          <a:lstStyle>
            <a:lvl1pPr>
              <a:spcAft>
                <a:spcPts val="0"/>
              </a:spcAft>
              <a:buFontTx/>
              <a:buNone/>
              <a:defRPr sz="1100" i="0" baseline="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CA" dirty="0" smtClean="0"/>
              <a:t>1</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2" name="Group 157"/>
          <p:cNvGrpSpPr/>
          <p:nvPr userDrawn="1"/>
        </p:nvGrpSpPr>
        <p:grpSpPr>
          <a:xfrm>
            <a:off x="-151325" y="-141165"/>
            <a:ext cx="9439923" cy="7136527"/>
            <a:chOff x="-151325" y="-141165"/>
            <a:chExt cx="9439923" cy="7136527"/>
          </a:xfrm>
        </p:grpSpPr>
        <p:grpSp>
          <p:nvGrpSpPr>
            <p:cNvPr id="4"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3"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3"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4"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Content Placeholder 2"/>
          <p:cNvSpPr>
            <a:spLocks noGrp="1"/>
          </p:cNvSpPr>
          <p:nvPr>
            <p:ph idx="13" hasCustomPrompt="1"/>
          </p:nvPr>
        </p:nvSpPr>
        <p:spPr>
          <a:xfrm>
            <a:off x="457731" y="5902036"/>
            <a:ext cx="8252160" cy="497175"/>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en-US" sz="1100" dirty="0" err="1" smtClean="0">
                <a:solidFill>
                  <a:schemeClr val="tx2"/>
                </a:solidFill>
                <a:latin typeface="+mj-lt"/>
              </a:rPr>
              <a:t>jednog</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{note}</a:t>
            </a:r>
            <a:endParaRPr lang="en-CA" sz="1100" dirty="0" smtClean="0">
              <a:solidFill>
                <a:schemeClr val="tx2"/>
              </a:solidFill>
              <a:latin typeface="+mj-lt"/>
            </a:endParaRPr>
          </a:p>
        </p:txBody>
      </p:sp>
      <p:sp>
        <p:nvSpPr>
          <p:cNvPr id="156" name="TextBox 155"/>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959111380"/>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C - 2 columns NOTE">
    <p:spTree>
      <p:nvGrpSpPr>
        <p:cNvPr id="1" name=""/>
        <p:cNvGrpSpPr/>
        <p:nvPr/>
      </p:nvGrpSpPr>
      <p:grpSpPr>
        <a:xfrm>
          <a:off x="0" y="0"/>
          <a:ext cx="0" cy="0"/>
          <a:chOff x="0" y="0"/>
          <a:chExt cx="0" cy="0"/>
        </a:xfrm>
      </p:grpSpPr>
      <p:grpSp>
        <p:nvGrpSpPr>
          <p:cNvPr id="2" name="Group 302"/>
          <p:cNvGrpSpPr/>
          <p:nvPr userDrawn="1"/>
        </p:nvGrpSpPr>
        <p:grpSpPr>
          <a:xfrm>
            <a:off x="-151325" y="-141165"/>
            <a:ext cx="9439923" cy="7136527"/>
            <a:chOff x="-151325" y="-141165"/>
            <a:chExt cx="9439923" cy="7136527"/>
          </a:xfrm>
        </p:grpSpPr>
        <p:grpSp>
          <p:nvGrpSpPr>
            <p:cNvPr id="3" name="Group 303"/>
            <p:cNvGrpSpPr/>
            <p:nvPr userDrawn="1"/>
          </p:nvGrpSpPr>
          <p:grpSpPr>
            <a:xfrm>
              <a:off x="457731" y="6873247"/>
              <a:ext cx="8226688" cy="122115"/>
              <a:chOff x="457731" y="6582508"/>
              <a:chExt cx="8226688" cy="486507"/>
            </a:xfrm>
          </p:grpSpPr>
          <p:cxnSp>
            <p:nvCxnSpPr>
              <p:cNvPr id="413" name="Straight Connector 41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4" name="Straight Connector 41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414"/>
              <p:cNvGrpSpPr/>
              <p:nvPr userDrawn="1"/>
            </p:nvGrpSpPr>
            <p:grpSpPr>
              <a:xfrm>
                <a:off x="7986158" y="6582508"/>
                <a:ext cx="152400" cy="486507"/>
                <a:chOff x="7983415" y="6582508"/>
                <a:chExt cx="152400" cy="486507"/>
              </a:xfrm>
            </p:grpSpPr>
            <p:cxnSp>
              <p:nvCxnSpPr>
                <p:cNvPr id="446" name="Straight Connector 4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7" name="Straight Connector 4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415"/>
              <p:cNvGrpSpPr/>
              <p:nvPr userDrawn="1"/>
            </p:nvGrpSpPr>
            <p:grpSpPr>
              <a:xfrm>
                <a:off x="7287901" y="6582508"/>
                <a:ext cx="152400" cy="486507"/>
                <a:chOff x="7983415" y="6582508"/>
                <a:chExt cx="152400" cy="486507"/>
              </a:xfrm>
            </p:grpSpPr>
            <p:cxnSp>
              <p:nvCxnSpPr>
                <p:cNvPr id="444" name="Straight Connector 44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5" name="Straight Connector 44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416"/>
              <p:cNvGrpSpPr/>
              <p:nvPr userDrawn="1"/>
            </p:nvGrpSpPr>
            <p:grpSpPr>
              <a:xfrm>
                <a:off x="6589644" y="6582508"/>
                <a:ext cx="152400" cy="486507"/>
                <a:chOff x="7983415" y="6582508"/>
                <a:chExt cx="152400" cy="486507"/>
              </a:xfrm>
            </p:grpSpPr>
            <p:cxnSp>
              <p:nvCxnSpPr>
                <p:cNvPr id="442" name="Straight Connector 44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3" name="Straight Connector 44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417"/>
              <p:cNvGrpSpPr/>
              <p:nvPr userDrawn="1"/>
            </p:nvGrpSpPr>
            <p:grpSpPr>
              <a:xfrm>
                <a:off x="5891387" y="6582508"/>
                <a:ext cx="152400" cy="486507"/>
                <a:chOff x="7983415" y="6582508"/>
                <a:chExt cx="152400" cy="486507"/>
              </a:xfrm>
            </p:grpSpPr>
            <p:cxnSp>
              <p:nvCxnSpPr>
                <p:cNvPr id="440" name="Straight Connector 43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1" name="Straight Connector 44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418"/>
              <p:cNvGrpSpPr/>
              <p:nvPr userDrawn="1"/>
            </p:nvGrpSpPr>
            <p:grpSpPr>
              <a:xfrm>
                <a:off x="5193130" y="6582508"/>
                <a:ext cx="152400" cy="486507"/>
                <a:chOff x="7983415" y="6582508"/>
                <a:chExt cx="152400" cy="486507"/>
              </a:xfrm>
            </p:grpSpPr>
            <p:cxnSp>
              <p:nvCxnSpPr>
                <p:cNvPr id="438" name="Straight Connector 43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9" name="Straight Connector 43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419"/>
              <p:cNvGrpSpPr/>
              <p:nvPr userDrawn="1"/>
            </p:nvGrpSpPr>
            <p:grpSpPr>
              <a:xfrm>
                <a:off x="4494873" y="6582508"/>
                <a:ext cx="152400" cy="486507"/>
                <a:chOff x="7983415" y="6582508"/>
                <a:chExt cx="152400" cy="486507"/>
              </a:xfrm>
            </p:grpSpPr>
            <p:cxnSp>
              <p:nvCxnSpPr>
                <p:cNvPr id="436" name="Straight Connector 43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7" name="Straight Connector 43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420"/>
              <p:cNvGrpSpPr/>
              <p:nvPr userDrawn="1"/>
            </p:nvGrpSpPr>
            <p:grpSpPr>
              <a:xfrm>
                <a:off x="3796616" y="6582508"/>
                <a:ext cx="152400" cy="486507"/>
                <a:chOff x="7983415" y="6582508"/>
                <a:chExt cx="152400" cy="486507"/>
              </a:xfrm>
            </p:grpSpPr>
            <p:cxnSp>
              <p:nvCxnSpPr>
                <p:cNvPr id="434" name="Straight Connector 43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5" name="Straight Connector 43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421"/>
              <p:cNvGrpSpPr/>
              <p:nvPr userDrawn="1"/>
            </p:nvGrpSpPr>
            <p:grpSpPr>
              <a:xfrm>
                <a:off x="3098359" y="6582508"/>
                <a:ext cx="152400" cy="486507"/>
                <a:chOff x="7983415" y="6582508"/>
                <a:chExt cx="152400" cy="486507"/>
              </a:xfrm>
            </p:grpSpPr>
            <p:cxnSp>
              <p:nvCxnSpPr>
                <p:cNvPr id="432" name="Straight Connector 43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3" name="Straight Connector 43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422"/>
              <p:cNvGrpSpPr/>
              <p:nvPr userDrawn="1"/>
            </p:nvGrpSpPr>
            <p:grpSpPr>
              <a:xfrm>
                <a:off x="2400102" y="6582508"/>
                <a:ext cx="152400" cy="486507"/>
                <a:chOff x="7983415" y="6582508"/>
                <a:chExt cx="152400" cy="486507"/>
              </a:xfrm>
            </p:grpSpPr>
            <p:cxnSp>
              <p:nvCxnSpPr>
                <p:cNvPr id="430" name="Straight Connector 42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1" name="Straight Connector 43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423"/>
              <p:cNvGrpSpPr/>
              <p:nvPr userDrawn="1"/>
            </p:nvGrpSpPr>
            <p:grpSpPr>
              <a:xfrm>
                <a:off x="1701845" y="6582508"/>
                <a:ext cx="152400" cy="486507"/>
                <a:chOff x="7983415" y="6582508"/>
                <a:chExt cx="152400" cy="486507"/>
              </a:xfrm>
            </p:grpSpPr>
            <p:cxnSp>
              <p:nvCxnSpPr>
                <p:cNvPr id="428" name="Straight Connector 42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29" name="Straight Connector 42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424"/>
              <p:cNvGrpSpPr/>
              <p:nvPr userDrawn="1"/>
            </p:nvGrpSpPr>
            <p:grpSpPr>
              <a:xfrm>
                <a:off x="1003588" y="6582508"/>
                <a:ext cx="152400" cy="486507"/>
                <a:chOff x="7983415" y="6582508"/>
                <a:chExt cx="152400" cy="486507"/>
              </a:xfrm>
            </p:grpSpPr>
            <p:cxnSp>
              <p:nvCxnSpPr>
                <p:cNvPr id="426" name="Straight Connector 42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27" name="Straight Connector 42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304"/>
            <p:cNvGrpSpPr/>
            <p:nvPr userDrawn="1"/>
          </p:nvGrpSpPr>
          <p:grpSpPr>
            <a:xfrm>
              <a:off x="-151325" y="454007"/>
              <a:ext cx="122115" cy="5945205"/>
              <a:chOff x="-238875" y="454007"/>
              <a:chExt cx="122115" cy="5945205"/>
            </a:xfrm>
          </p:grpSpPr>
          <p:cxnSp>
            <p:nvCxnSpPr>
              <p:cNvPr id="378" name="Straight Connector 37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378"/>
              <p:cNvGrpSpPr/>
              <p:nvPr userDrawn="1"/>
            </p:nvGrpSpPr>
            <p:grpSpPr>
              <a:xfrm rot="5400000">
                <a:off x="-254017" y="5940709"/>
                <a:ext cx="152400" cy="122115"/>
                <a:chOff x="7983415" y="6582508"/>
                <a:chExt cx="152400" cy="486507"/>
              </a:xfrm>
            </p:grpSpPr>
            <p:cxnSp>
              <p:nvCxnSpPr>
                <p:cNvPr id="411" name="Straight Connector 4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2" name="Straight Connector 4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379"/>
              <p:cNvGrpSpPr/>
              <p:nvPr userDrawn="1"/>
            </p:nvGrpSpPr>
            <p:grpSpPr>
              <a:xfrm rot="5400000">
                <a:off x="-254017" y="5467067"/>
                <a:ext cx="152400" cy="122115"/>
                <a:chOff x="7983415" y="6582508"/>
                <a:chExt cx="152400" cy="486507"/>
              </a:xfrm>
            </p:grpSpPr>
            <p:cxnSp>
              <p:nvCxnSpPr>
                <p:cNvPr id="409" name="Straight Connector 4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0" name="Straight Connector 4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380"/>
              <p:cNvGrpSpPr/>
              <p:nvPr userDrawn="1"/>
            </p:nvGrpSpPr>
            <p:grpSpPr>
              <a:xfrm rot="5400000">
                <a:off x="-254017" y="4993425"/>
                <a:ext cx="152400" cy="122115"/>
                <a:chOff x="7983415" y="6582508"/>
                <a:chExt cx="152400" cy="486507"/>
              </a:xfrm>
            </p:grpSpPr>
            <p:cxnSp>
              <p:nvCxnSpPr>
                <p:cNvPr id="407" name="Straight Connector 4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8" name="Straight Connector 4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381"/>
              <p:cNvGrpSpPr/>
              <p:nvPr userDrawn="1"/>
            </p:nvGrpSpPr>
            <p:grpSpPr>
              <a:xfrm rot="5400000">
                <a:off x="-254017" y="4519783"/>
                <a:ext cx="152400" cy="122115"/>
                <a:chOff x="7983415" y="6582508"/>
                <a:chExt cx="152400" cy="486507"/>
              </a:xfrm>
            </p:grpSpPr>
            <p:cxnSp>
              <p:nvCxnSpPr>
                <p:cNvPr id="405" name="Straight Connector 4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6" name="Straight Connector 4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382"/>
              <p:cNvGrpSpPr/>
              <p:nvPr userDrawn="1"/>
            </p:nvGrpSpPr>
            <p:grpSpPr>
              <a:xfrm rot="5400000">
                <a:off x="-254017" y="4046141"/>
                <a:ext cx="152400" cy="122115"/>
                <a:chOff x="7983415" y="6582508"/>
                <a:chExt cx="152400" cy="486507"/>
              </a:xfrm>
            </p:grpSpPr>
            <p:cxnSp>
              <p:nvCxnSpPr>
                <p:cNvPr id="403" name="Straight Connector 4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4" name="Straight Connector 4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383"/>
              <p:cNvGrpSpPr/>
              <p:nvPr userDrawn="1"/>
            </p:nvGrpSpPr>
            <p:grpSpPr>
              <a:xfrm rot="5400000">
                <a:off x="-254017" y="3572499"/>
                <a:ext cx="152400" cy="122115"/>
                <a:chOff x="7983415" y="6582508"/>
                <a:chExt cx="152400" cy="486507"/>
              </a:xfrm>
            </p:grpSpPr>
            <p:cxnSp>
              <p:nvCxnSpPr>
                <p:cNvPr id="401" name="Straight Connector 4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2" name="Straight Connector 4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384"/>
              <p:cNvGrpSpPr/>
              <p:nvPr userDrawn="1"/>
            </p:nvGrpSpPr>
            <p:grpSpPr>
              <a:xfrm rot="5400000">
                <a:off x="-254017" y="3098857"/>
                <a:ext cx="152400" cy="122115"/>
                <a:chOff x="7983415" y="6582508"/>
                <a:chExt cx="152400" cy="486507"/>
              </a:xfrm>
            </p:grpSpPr>
            <p:cxnSp>
              <p:nvCxnSpPr>
                <p:cNvPr id="399" name="Straight Connector 3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0" name="Straight Connector 3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385"/>
              <p:cNvGrpSpPr/>
              <p:nvPr userDrawn="1"/>
            </p:nvGrpSpPr>
            <p:grpSpPr>
              <a:xfrm rot="5400000">
                <a:off x="-254017" y="2625215"/>
                <a:ext cx="152400" cy="122115"/>
                <a:chOff x="7983415" y="6582508"/>
                <a:chExt cx="152400" cy="486507"/>
              </a:xfrm>
            </p:grpSpPr>
            <p:cxnSp>
              <p:nvCxnSpPr>
                <p:cNvPr id="397" name="Straight Connector 3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8" name="Straight Connector 3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386"/>
              <p:cNvGrpSpPr/>
              <p:nvPr userDrawn="1"/>
            </p:nvGrpSpPr>
            <p:grpSpPr>
              <a:xfrm rot="5400000">
                <a:off x="-254017" y="2151573"/>
                <a:ext cx="152400" cy="122115"/>
                <a:chOff x="7983415" y="6582508"/>
                <a:chExt cx="152400" cy="486507"/>
              </a:xfrm>
            </p:grpSpPr>
            <p:cxnSp>
              <p:nvCxnSpPr>
                <p:cNvPr id="395" name="Straight Connector 3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6" name="Straight Connector 3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387"/>
              <p:cNvGrpSpPr/>
              <p:nvPr userDrawn="1"/>
            </p:nvGrpSpPr>
            <p:grpSpPr>
              <a:xfrm rot="5400000">
                <a:off x="-254017" y="1677931"/>
                <a:ext cx="152400" cy="122115"/>
                <a:chOff x="7983415" y="6582508"/>
                <a:chExt cx="152400" cy="486507"/>
              </a:xfrm>
            </p:grpSpPr>
            <p:cxnSp>
              <p:nvCxnSpPr>
                <p:cNvPr id="393" name="Straight Connector 3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388"/>
              <p:cNvGrpSpPr/>
              <p:nvPr userDrawn="1"/>
            </p:nvGrpSpPr>
            <p:grpSpPr>
              <a:xfrm rot="5400000">
                <a:off x="-254017" y="997340"/>
                <a:ext cx="152400" cy="122115"/>
                <a:chOff x="7983415" y="6582508"/>
                <a:chExt cx="152400" cy="486507"/>
              </a:xfrm>
            </p:grpSpPr>
            <p:cxnSp>
              <p:nvCxnSpPr>
                <p:cNvPr id="391" name="Straight Connector 3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2" name="Straight Connector 3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390" name="Straight Connector 38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305"/>
            <p:cNvGrpSpPr/>
            <p:nvPr userDrawn="1"/>
          </p:nvGrpSpPr>
          <p:grpSpPr>
            <a:xfrm>
              <a:off x="9166483" y="454007"/>
              <a:ext cx="122115" cy="5945205"/>
              <a:chOff x="-238875" y="454007"/>
              <a:chExt cx="122115" cy="5945205"/>
            </a:xfrm>
          </p:grpSpPr>
          <p:cxnSp>
            <p:nvCxnSpPr>
              <p:cNvPr id="343" name="Straight Connector 34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343"/>
              <p:cNvGrpSpPr/>
              <p:nvPr userDrawn="1"/>
            </p:nvGrpSpPr>
            <p:grpSpPr>
              <a:xfrm rot="5400000">
                <a:off x="-254017" y="5940709"/>
                <a:ext cx="152400" cy="122115"/>
                <a:chOff x="7983415" y="6582508"/>
                <a:chExt cx="152400" cy="486507"/>
              </a:xfrm>
            </p:grpSpPr>
            <p:cxnSp>
              <p:nvCxnSpPr>
                <p:cNvPr id="376" name="Straight Connector 3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7" name="Straight Connector 3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344"/>
              <p:cNvGrpSpPr/>
              <p:nvPr userDrawn="1"/>
            </p:nvGrpSpPr>
            <p:grpSpPr>
              <a:xfrm rot="5400000">
                <a:off x="-254017" y="5467067"/>
                <a:ext cx="152400" cy="122115"/>
                <a:chOff x="7983415" y="6582508"/>
                <a:chExt cx="152400" cy="486507"/>
              </a:xfrm>
            </p:grpSpPr>
            <p:cxnSp>
              <p:nvCxnSpPr>
                <p:cNvPr id="374" name="Straight Connector 3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5" name="Straight Connector 3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345"/>
              <p:cNvGrpSpPr/>
              <p:nvPr userDrawn="1"/>
            </p:nvGrpSpPr>
            <p:grpSpPr>
              <a:xfrm rot="5400000">
                <a:off x="-254017" y="4993425"/>
                <a:ext cx="152400" cy="122115"/>
                <a:chOff x="7983415" y="6582508"/>
                <a:chExt cx="152400" cy="486507"/>
              </a:xfrm>
            </p:grpSpPr>
            <p:cxnSp>
              <p:nvCxnSpPr>
                <p:cNvPr id="372" name="Straight Connector 3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3" name="Straight Connector 3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346"/>
              <p:cNvGrpSpPr/>
              <p:nvPr userDrawn="1"/>
            </p:nvGrpSpPr>
            <p:grpSpPr>
              <a:xfrm rot="5400000">
                <a:off x="-254017" y="4519783"/>
                <a:ext cx="152400" cy="122115"/>
                <a:chOff x="7983415" y="6582508"/>
                <a:chExt cx="152400" cy="486507"/>
              </a:xfrm>
            </p:grpSpPr>
            <p:cxnSp>
              <p:nvCxnSpPr>
                <p:cNvPr id="370" name="Straight Connector 3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1" name="Straight Connector 3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8" name="Group 347"/>
              <p:cNvGrpSpPr/>
              <p:nvPr userDrawn="1"/>
            </p:nvGrpSpPr>
            <p:grpSpPr>
              <a:xfrm rot="5400000">
                <a:off x="-254017" y="4046141"/>
                <a:ext cx="152400" cy="122115"/>
                <a:chOff x="7983415" y="6582508"/>
                <a:chExt cx="152400" cy="486507"/>
              </a:xfrm>
            </p:grpSpPr>
            <p:cxnSp>
              <p:nvCxnSpPr>
                <p:cNvPr id="368" name="Straight Connector 3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9" name="Straight Connector 3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9" name="Group 348"/>
              <p:cNvGrpSpPr/>
              <p:nvPr userDrawn="1"/>
            </p:nvGrpSpPr>
            <p:grpSpPr>
              <a:xfrm rot="5400000">
                <a:off x="-254017" y="3572499"/>
                <a:ext cx="152400" cy="122115"/>
                <a:chOff x="7983415" y="6582508"/>
                <a:chExt cx="152400" cy="486507"/>
              </a:xfrm>
            </p:grpSpPr>
            <p:cxnSp>
              <p:nvCxnSpPr>
                <p:cNvPr id="366" name="Straight Connector 3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7" name="Straight Connector 3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0" name="Group 349"/>
              <p:cNvGrpSpPr/>
              <p:nvPr userDrawn="1"/>
            </p:nvGrpSpPr>
            <p:grpSpPr>
              <a:xfrm rot="5400000">
                <a:off x="-254017" y="3098857"/>
                <a:ext cx="152400" cy="122115"/>
                <a:chOff x="7983415" y="6582508"/>
                <a:chExt cx="152400" cy="486507"/>
              </a:xfrm>
            </p:grpSpPr>
            <p:cxnSp>
              <p:nvCxnSpPr>
                <p:cNvPr id="364" name="Straight Connector 3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1" name="Group 350"/>
              <p:cNvGrpSpPr/>
              <p:nvPr userDrawn="1"/>
            </p:nvGrpSpPr>
            <p:grpSpPr>
              <a:xfrm rot="5400000">
                <a:off x="-254017" y="2625215"/>
                <a:ext cx="152400" cy="122115"/>
                <a:chOff x="7983415" y="6582508"/>
                <a:chExt cx="152400" cy="486507"/>
              </a:xfrm>
            </p:grpSpPr>
            <p:cxnSp>
              <p:nvCxnSpPr>
                <p:cNvPr id="362" name="Straight Connector 3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2" name="Group 351"/>
              <p:cNvGrpSpPr/>
              <p:nvPr userDrawn="1"/>
            </p:nvGrpSpPr>
            <p:grpSpPr>
              <a:xfrm rot="5400000">
                <a:off x="-254017" y="2151573"/>
                <a:ext cx="152400" cy="122115"/>
                <a:chOff x="7983415" y="6582508"/>
                <a:chExt cx="152400" cy="486507"/>
              </a:xfrm>
            </p:grpSpPr>
            <p:cxnSp>
              <p:nvCxnSpPr>
                <p:cNvPr id="360" name="Straight Connector 3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3" name="Group 352"/>
              <p:cNvGrpSpPr/>
              <p:nvPr userDrawn="1"/>
            </p:nvGrpSpPr>
            <p:grpSpPr>
              <a:xfrm rot="5400000">
                <a:off x="-254017" y="1677931"/>
                <a:ext cx="152400" cy="122115"/>
                <a:chOff x="7983415" y="6582508"/>
                <a:chExt cx="152400" cy="486507"/>
              </a:xfrm>
            </p:grpSpPr>
            <p:cxnSp>
              <p:nvCxnSpPr>
                <p:cNvPr id="358" name="Straight Connector 3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4" name="Group 353"/>
              <p:cNvGrpSpPr/>
              <p:nvPr userDrawn="1"/>
            </p:nvGrpSpPr>
            <p:grpSpPr>
              <a:xfrm rot="5400000">
                <a:off x="-254017" y="997340"/>
                <a:ext cx="152400" cy="122115"/>
                <a:chOff x="7983415" y="6582508"/>
                <a:chExt cx="152400" cy="486507"/>
              </a:xfrm>
            </p:grpSpPr>
            <p:cxnSp>
              <p:nvCxnSpPr>
                <p:cNvPr id="356" name="Straight Connector 3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355" name="Straight Connector 35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5" name="Group 306"/>
            <p:cNvGrpSpPr/>
            <p:nvPr userDrawn="1"/>
          </p:nvGrpSpPr>
          <p:grpSpPr>
            <a:xfrm>
              <a:off x="457731" y="-141165"/>
              <a:ext cx="8226688" cy="122115"/>
              <a:chOff x="457731" y="6582508"/>
              <a:chExt cx="8226688" cy="486507"/>
            </a:xfrm>
          </p:grpSpPr>
          <p:cxnSp>
            <p:nvCxnSpPr>
              <p:cNvPr id="308" name="Straight Connector 30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6" name="Group 309"/>
              <p:cNvGrpSpPr/>
              <p:nvPr userDrawn="1"/>
            </p:nvGrpSpPr>
            <p:grpSpPr>
              <a:xfrm>
                <a:off x="7986158" y="6582508"/>
                <a:ext cx="152400" cy="486507"/>
                <a:chOff x="7983415" y="6582508"/>
                <a:chExt cx="152400" cy="486507"/>
              </a:xfrm>
            </p:grpSpPr>
            <p:cxnSp>
              <p:nvCxnSpPr>
                <p:cNvPr id="341" name="Straight Connector 34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7" name="Group 310"/>
              <p:cNvGrpSpPr/>
              <p:nvPr userDrawn="1"/>
            </p:nvGrpSpPr>
            <p:grpSpPr>
              <a:xfrm>
                <a:off x="7287901" y="6582508"/>
                <a:ext cx="152400" cy="486507"/>
                <a:chOff x="7983415" y="6582508"/>
                <a:chExt cx="152400" cy="486507"/>
              </a:xfrm>
            </p:grpSpPr>
            <p:cxnSp>
              <p:nvCxnSpPr>
                <p:cNvPr id="339" name="Straight Connector 3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8" name="Group 311"/>
              <p:cNvGrpSpPr/>
              <p:nvPr userDrawn="1"/>
            </p:nvGrpSpPr>
            <p:grpSpPr>
              <a:xfrm>
                <a:off x="6589644" y="6582508"/>
                <a:ext cx="152400" cy="486507"/>
                <a:chOff x="7983415" y="6582508"/>
                <a:chExt cx="152400" cy="486507"/>
              </a:xfrm>
            </p:grpSpPr>
            <p:cxnSp>
              <p:nvCxnSpPr>
                <p:cNvPr id="337" name="Straight Connector 3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8" name="Straight Connector 3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9" name="Group 312"/>
              <p:cNvGrpSpPr/>
              <p:nvPr userDrawn="1"/>
            </p:nvGrpSpPr>
            <p:grpSpPr>
              <a:xfrm>
                <a:off x="5891387" y="6582508"/>
                <a:ext cx="152400" cy="486507"/>
                <a:chOff x="7983415" y="6582508"/>
                <a:chExt cx="152400" cy="486507"/>
              </a:xfrm>
            </p:grpSpPr>
            <p:cxnSp>
              <p:nvCxnSpPr>
                <p:cNvPr id="335" name="Straight Connector 3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6" name="Straight Connector 3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0" name="Group 313"/>
              <p:cNvGrpSpPr/>
              <p:nvPr userDrawn="1"/>
            </p:nvGrpSpPr>
            <p:grpSpPr>
              <a:xfrm>
                <a:off x="5193130" y="6582508"/>
                <a:ext cx="152400" cy="486507"/>
                <a:chOff x="7983415" y="6582508"/>
                <a:chExt cx="152400" cy="486507"/>
              </a:xfrm>
            </p:grpSpPr>
            <p:cxnSp>
              <p:nvCxnSpPr>
                <p:cNvPr id="333" name="Straight Connector 3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4" name="Straight Connector 3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1" name="Group 314"/>
              <p:cNvGrpSpPr/>
              <p:nvPr userDrawn="1"/>
            </p:nvGrpSpPr>
            <p:grpSpPr>
              <a:xfrm>
                <a:off x="4494873" y="6582508"/>
                <a:ext cx="152400" cy="486507"/>
                <a:chOff x="7983415" y="6582508"/>
                <a:chExt cx="152400" cy="486507"/>
              </a:xfrm>
            </p:grpSpPr>
            <p:cxnSp>
              <p:nvCxnSpPr>
                <p:cNvPr id="331" name="Straight Connector 3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2" name="Straight Connector 3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2" name="Group 315"/>
              <p:cNvGrpSpPr/>
              <p:nvPr userDrawn="1"/>
            </p:nvGrpSpPr>
            <p:grpSpPr>
              <a:xfrm>
                <a:off x="3796616" y="6582508"/>
                <a:ext cx="152400" cy="486507"/>
                <a:chOff x="7983415" y="6582508"/>
                <a:chExt cx="152400" cy="486507"/>
              </a:xfrm>
            </p:grpSpPr>
            <p:cxnSp>
              <p:nvCxnSpPr>
                <p:cNvPr id="329" name="Straight Connector 3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0" name="Straight Connector 3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3" name="Group 316"/>
              <p:cNvGrpSpPr/>
              <p:nvPr userDrawn="1"/>
            </p:nvGrpSpPr>
            <p:grpSpPr>
              <a:xfrm>
                <a:off x="3098359" y="6582508"/>
                <a:ext cx="152400" cy="486507"/>
                <a:chOff x="7983415" y="6582508"/>
                <a:chExt cx="152400" cy="486507"/>
              </a:xfrm>
            </p:grpSpPr>
            <p:cxnSp>
              <p:nvCxnSpPr>
                <p:cNvPr id="327" name="Straight Connector 3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4" name="Group 317"/>
              <p:cNvGrpSpPr/>
              <p:nvPr userDrawn="1"/>
            </p:nvGrpSpPr>
            <p:grpSpPr>
              <a:xfrm>
                <a:off x="2400102" y="6582508"/>
                <a:ext cx="152400" cy="486507"/>
                <a:chOff x="7983415" y="6582508"/>
                <a:chExt cx="152400" cy="486507"/>
              </a:xfrm>
            </p:grpSpPr>
            <p:cxnSp>
              <p:nvCxnSpPr>
                <p:cNvPr id="325" name="Straight Connector 3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5" name="Group 318"/>
              <p:cNvGrpSpPr/>
              <p:nvPr userDrawn="1"/>
            </p:nvGrpSpPr>
            <p:grpSpPr>
              <a:xfrm>
                <a:off x="1701845" y="6582508"/>
                <a:ext cx="152400" cy="486507"/>
                <a:chOff x="7983415" y="6582508"/>
                <a:chExt cx="152400" cy="486507"/>
              </a:xfrm>
            </p:grpSpPr>
            <p:cxnSp>
              <p:nvCxnSpPr>
                <p:cNvPr id="323" name="Straight Connector 3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6" name="Group 319"/>
              <p:cNvGrpSpPr/>
              <p:nvPr userDrawn="1"/>
            </p:nvGrpSpPr>
            <p:grpSpPr>
              <a:xfrm>
                <a:off x="1003588" y="6582508"/>
                <a:ext cx="152400" cy="486507"/>
                <a:chOff x="7983415" y="6582508"/>
                <a:chExt cx="152400" cy="486507"/>
              </a:xfrm>
            </p:grpSpPr>
            <p:cxnSp>
              <p:nvCxnSpPr>
                <p:cNvPr id="321" name="Straight Connector 3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LC-section-body"/>
          <p:cNvSpPr>
            <a:spLocks noGrp="1"/>
          </p:cNvSpPr>
          <p:nvPr>
            <p:ph idx="12" hasCustomPrompt="1"/>
          </p:nvPr>
        </p:nvSpPr>
        <p:spPr>
          <a:xfrm>
            <a:off x="4647276" y="1816100"/>
            <a:ext cx="4037143" cy="4583111"/>
          </a:xfrm>
          <a:ln>
            <a:solidFill>
              <a:srgbClr val="0070C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3" name="LC-section-body"/>
          <p:cNvSpPr>
            <a:spLocks noGrp="1"/>
          </p:cNvSpPr>
          <p:nvPr>
            <p:ph idx="1" hasCustomPrompt="1"/>
          </p:nvPr>
        </p:nvSpPr>
        <p:spPr>
          <a:xfrm>
            <a:off x="457732" y="1816100"/>
            <a:ext cx="4037143" cy="3845791"/>
          </a:xfrm>
          <a:ln>
            <a:solidFill>
              <a:srgbClr val="00206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5"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7"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Content Placeholder 2"/>
          <p:cNvSpPr>
            <a:spLocks noGrp="1"/>
          </p:cNvSpPr>
          <p:nvPr>
            <p:ph idx="13" hasCustomPrompt="1"/>
          </p:nvPr>
        </p:nvSpPr>
        <p:spPr>
          <a:xfrm>
            <a:off x="457732" y="5745018"/>
            <a:ext cx="3957250" cy="654193"/>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en-US" sz="1100" dirty="0" err="1" smtClean="0">
                <a:solidFill>
                  <a:schemeClr val="tx2"/>
                </a:solidFill>
                <a:latin typeface="+mj-lt"/>
              </a:rPr>
              <a:t>jednog</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{note}</a:t>
            </a:r>
            <a:endParaRPr lang="en-CA" sz="1100" dirty="0" smtClean="0">
              <a:solidFill>
                <a:schemeClr val="tx2"/>
              </a:solidFill>
              <a:latin typeface="+mj-lt"/>
            </a:endParaRPr>
          </a:p>
        </p:txBody>
      </p:sp>
      <p:sp>
        <p:nvSpPr>
          <p:cNvPr id="158" name="TextBox 157"/>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2984116753"/>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C - 3 columns NOTE">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{LO-</a:t>
            </a:r>
            <a:r>
              <a:rPr lang="en-US" dirty="0" err="1" smtClean="0"/>
              <a:t>seCTION</a:t>
            </a:r>
            <a:r>
              <a:rPr lang="en-US" dirty="0" smtClean="0"/>
              <a:t>-TITLE)</a:t>
            </a:r>
            <a:endParaRPr lang="en-US" dirty="0"/>
          </a:p>
        </p:txBody>
      </p:sp>
      <p:sp>
        <p:nvSpPr>
          <p:cNvPr id="3" name="LC-section-body"/>
          <p:cNvSpPr>
            <a:spLocks noGrp="1"/>
          </p:cNvSpPr>
          <p:nvPr>
            <p:ph idx="1" hasCustomPrompt="1"/>
          </p:nvPr>
        </p:nvSpPr>
        <p:spPr>
          <a:xfrm>
            <a:off x="457732" y="1816100"/>
            <a:ext cx="2640628" cy="3808845"/>
          </a:xfrm>
          <a:ln>
            <a:solidFill>
              <a:srgbClr val="002060">
                <a:alpha val="0"/>
              </a:srgbClr>
            </a:solidFill>
          </a:ln>
        </p:spPr>
        <p:txBody>
          <a:bodyPr/>
          <a:lstStyle>
            <a:lvl1pPr>
              <a:spcAft>
                <a:spcPts val="0"/>
              </a:spcAft>
              <a:buFontTx/>
              <a:buNone/>
              <a:defRPr sz="1100" i="0" baseline="0">
                <a:solidFill>
                  <a:schemeClr val="tx2"/>
                </a:solidFill>
                <a:latin typeface="+mj-lt"/>
              </a:defRPr>
            </a:lvl1pPr>
            <a:lvl3pPr>
              <a:defRPr baseline="0"/>
            </a:lvl3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a:t>
            </a:r>
            <a:r>
              <a:rPr lang="en-US" dirty="0" err="1" smtClean="0"/>
              <a:t>lelevelvel</a:t>
            </a:r>
            <a:endParaRPr lang="en-US" dirty="0" smtClean="0"/>
          </a:p>
          <a:p>
            <a:pPr lvl="4"/>
            <a:r>
              <a:rPr lang="en-US" dirty="0" smtClean="0"/>
              <a:t>Fifth level</a:t>
            </a:r>
            <a:endParaRPr lang="en-US" dirty="0"/>
          </a:p>
        </p:txBody>
      </p:sp>
      <p:sp>
        <p:nvSpPr>
          <p:cNvPr id="152"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1" name="LC-section-body"/>
          <p:cNvSpPr>
            <a:spLocks noGrp="1"/>
          </p:cNvSpPr>
          <p:nvPr>
            <p:ph idx="11" hasCustomPrompt="1"/>
          </p:nvPr>
        </p:nvSpPr>
        <p:spPr>
          <a:xfrm>
            <a:off x="3256668" y="1816100"/>
            <a:ext cx="2640628" cy="4583111"/>
          </a:xfrm>
          <a:ln>
            <a:solidFill>
              <a:srgbClr val="0070C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sp>
        <p:nvSpPr>
          <p:cNvPr id="153" name="LC-section-body"/>
          <p:cNvSpPr>
            <a:spLocks noGrp="1"/>
          </p:cNvSpPr>
          <p:nvPr>
            <p:ph idx="12" hasCustomPrompt="1"/>
          </p:nvPr>
        </p:nvSpPr>
        <p:spPr>
          <a:xfrm>
            <a:off x="6043787" y="1816100"/>
            <a:ext cx="2640628" cy="4583111"/>
          </a:xfrm>
          <a:ln>
            <a:solidFill>
              <a:srgbClr val="00B0F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5"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6"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7"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7" name="Content Placeholder 2"/>
          <p:cNvSpPr>
            <a:spLocks noGrp="1"/>
          </p:cNvSpPr>
          <p:nvPr>
            <p:ph idx="13" hasCustomPrompt="1"/>
          </p:nvPr>
        </p:nvSpPr>
        <p:spPr>
          <a:xfrm>
            <a:off x="457731" y="5735782"/>
            <a:ext cx="2645687" cy="663429"/>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en-US" sz="1100" dirty="0" err="1" smtClean="0">
                <a:solidFill>
                  <a:schemeClr val="tx2"/>
                </a:solidFill>
                <a:latin typeface="+mj-lt"/>
              </a:rPr>
              <a:t>jednog</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{note}</a:t>
            </a:r>
            <a:endParaRPr lang="en-CA" sz="1100" dirty="0" smtClean="0">
              <a:solidFill>
                <a:schemeClr val="tx2"/>
              </a:solidFill>
              <a:latin typeface="+mj-lt"/>
            </a:endParaRPr>
          </a:p>
        </p:txBody>
      </p:sp>
      <p:sp>
        <p:nvSpPr>
          <p:cNvPr id="149" name="TextBox 148"/>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645388676"/>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C - 1-2 columns NOTE">
    <p:spTree>
      <p:nvGrpSpPr>
        <p:cNvPr id="1" name=""/>
        <p:cNvGrpSpPr/>
        <p:nvPr/>
      </p:nvGrpSpPr>
      <p:grpSpPr>
        <a:xfrm>
          <a:off x="0" y="0"/>
          <a:ext cx="0" cy="0"/>
          <a:chOff x="0" y="0"/>
          <a:chExt cx="0" cy="0"/>
        </a:xfrm>
      </p:grpSpPr>
      <p:grpSp>
        <p:nvGrpSpPr>
          <p:cNvPr id="2" name="Group 165"/>
          <p:cNvGrpSpPr/>
          <p:nvPr userDrawn="1"/>
        </p:nvGrpSpPr>
        <p:grpSpPr>
          <a:xfrm>
            <a:off x="-151325" y="-141165"/>
            <a:ext cx="9439923" cy="7136527"/>
            <a:chOff x="-151325" y="-141165"/>
            <a:chExt cx="9439923" cy="7136527"/>
          </a:xfrm>
        </p:grpSpPr>
        <p:grpSp>
          <p:nvGrpSpPr>
            <p:cNvPr id="4" name="Group 166"/>
            <p:cNvGrpSpPr/>
            <p:nvPr userDrawn="1"/>
          </p:nvGrpSpPr>
          <p:grpSpPr>
            <a:xfrm>
              <a:off x="457731" y="6873247"/>
              <a:ext cx="8226688" cy="122115"/>
              <a:chOff x="457731" y="6582508"/>
              <a:chExt cx="8226688" cy="486507"/>
            </a:xfrm>
          </p:grpSpPr>
          <p:cxnSp>
            <p:nvCxnSpPr>
              <p:cNvPr id="276" name="Straight Connector 275"/>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277"/>
              <p:cNvGrpSpPr/>
              <p:nvPr userDrawn="1"/>
            </p:nvGrpSpPr>
            <p:grpSpPr>
              <a:xfrm>
                <a:off x="7986158" y="6582508"/>
                <a:ext cx="152400" cy="486507"/>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8"/>
              <p:cNvGrpSpPr/>
              <p:nvPr userDrawn="1"/>
            </p:nvGrpSpPr>
            <p:grpSpPr>
              <a:xfrm>
                <a:off x="7287901" y="6582508"/>
                <a:ext cx="152400" cy="486507"/>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9"/>
              <p:cNvGrpSpPr/>
              <p:nvPr userDrawn="1"/>
            </p:nvGrpSpPr>
            <p:grpSpPr>
              <a:xfrm>
                <a:off x="6589644" y="6582508"/>
                <a:ext cx="152400" cy="486507"/>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0"/>
              <p:cNvGrpSpPr/>
              <p:nvPr userDrawn="1"/>
            </p:nvGrpSpPr>
            <p:grpSpPr>
              <a:xfrm>
                <a:off x="5891387" y="6582508"/>
                <a:ext cx="152400" cy="486507"/>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1"/>
              <p:cNvGrpSpPr/>
              <p:nvPr userDrawn="1"/>
            </p:nvGrpSpPr>
            <p:grpSpPr>
              <a:xfrm>
                <a:off x="5193130"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2"/>
              <p:cNvGrpSpPr/>
              <p:nvPr userDrawn="1"/>
            </p:nvGrpSpPr>
            <p:grpSpPr>
              <a:xfrm>
                <a:off x="4494873"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 name="Group 167"/>
            <p:cNvGrpSpPr/>
            <p:nvPr userDrawn="1"/>
          </p:nvGrpSpPr>
          <p:grpSpPr>
            <a:xfrm>
              <a:off x="-151325" y="454007"/>
              <a:ext cx="122115" cy="5945205"/>
              <a:chOff x="-238875" y="454007"/>
              <a:chExt cx="122115" cy="5945205"/>
            </a:xfrm>
          </p:grpSpPr>
          <p:cxnSp>
            <p:nvCxnSpPr>
              <p:cNvPr id="241" name="Straight Connector 240"/>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 name="Group 241"/>
              <p:cNvGrpSpPr/>
              <p:nvPr userDrawn="1"/>
            </p:nvGrpSpPr>
            <p:grpSpPr>
              <a:xfrm rot="5400000">
                <a:off x="-25401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2"/>
              <p:cNvGrpSpPr/>
              <p:nvPr userDrawn="1"/>
            </p:nvGrpSpPr>
            <p:grpSpPr>
              <a:xfrm rot="5400000">
                <a:off x="-25401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3"/>
              <p:cNvGrpSpPr/>
              <p:nvPr userDrawn="1"/>
            </p:nvGrpSpPr>
            <p:grpSpPr>
              <a:xfrm rot="5400000">
                <a:off x="-25401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4"/>
              <p:cNvGrpSpPr/>
              <p:nvPr userDrawn="1"/>
            </p:nvGrpSpPr>
            <p:grpSpPr>
              <a:xfrm rot="5400000">
                <a:off x="-25401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5"/>
              <p:cNvGrpSpPr/>
              <p:nvPr userDrawn="1"/>
            </p:nvGrpSpPr>
            <p:grpSpPr>
              <a:xfrm rot="5400000">
                <a:off x="-25401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6"/>
              <p:cNvGrpSpPr/>
              <p:nvPr userDrawn="1"/>
            </p:nvGrpSpPr>
            <p:grpSpPr>
              <a:xfrm rot="5400000">
                <a:off x="-25401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7"/>
              <p:cNvGrpSpPr/>
              <p:nvPr userDrawn="1"/>
            </p:nvGrpSpPr>
            <p:grpSpPr>
              <a:xfrm rot="5400000">
                <a:off x="-25401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8"/>
              <p:cNvGrpSpPr/>
              <p:nvPr userDrawn="1"/>
            </p:nvGrpSpPr>
            <p:grpSpPr>
              <a:xfrm rot="5400000">
                <a:off x="-25401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9"/>
              <p:cNvGrpSpPr/>
              <p:nvPr userDrawn="1"/>
            </p:nvGrpSpPr>
            <p:grpSpPr>
              <a:xfrm rot="5400000">
                <a:off x="-25401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0"/>
              <p:cNvGrpSpPr/>
              <p:nvPr userDrawn="1"/>
            </p:nvGrpSpPr>
            <p:grpSpPr>
              <a:xfrm rot="5400000">
                <a:off x="-25401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51"/>
              <p:cNvGrpSpPr/>
              <p:nvPr userDrawn="1"/>
            </p:nvGrpSpPr>
            <p:grpSpPr>
              <a:xfrm rot="5400000">
                <a:off x="-25401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168"/>
            <p:cNvGrpSpPr/>
            <p:nvPr userDrawn="1"/>
          </p:nvGrpSpPr>
          <p:grpSpPr>
            <a:xfrm>
              <a:off x="9166483" y="454007"/>
              <a:ext cx="122115" cy="5945205"/>
              <a:chOff x="-238875" y="454007"/>
              <a:chExt cx="122115" cy="5945205"/>
            </a:xfrm>
          </p:grpSpPr>
          <p:cxnSp>
            <p:nvCxnSpPr>
              <p:cNvPr id="206" name="Straight Connector 205"/>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 name="Group 206"/>
              <p:cNvGrpSpPr/>
              <p:nvPr userDrawn="1"/>
            </p:nvGrpSpPr>
            <p:grpSpPr>
              <a:xfrm rot="5400000">
                <a:off x="-254017"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7"/>
              <p:cNvGrpSpPr/>
              <p:nvPr userDrawn="1"/>
            </p:nvGrpSpPr>
            <p:grpSpPr>
              <a:xfrm rot="5400000">
                <a:off x="-254017"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8"/>
              <p:cNvGrpSpPr/>
              <p:nvPr userDrawn="1"/>
            </p:nvGrpSpPr>
            <p:grpSpPr>
              <a:xfrm rot="5400000">
                <a:off x="-254017"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09"/>
              <p:cNvGrpSpPr/>
              <p:nvPr userDrawn="1"/>
            </p:nvGrpSpPr>
            <p:grpSpPr>
              <a:xfrm rot="5400000">
                <a:off x="-254017"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0"/>
              <p:cNvGrpSpPr/>
              <p:nvPr userDrawn="1"/>
            </p:nvGrpSpPr>
            <p:grpSpPr>
              <a:xfrm rot="5400000">
                <a:off x="-254017"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1"/>
              <p:cNvGrpSpPr/>
              <p:nvPr userDrawn="1"/>
            </p:nvGrpSpPr>
            <p:grpSpPr>
              <a:xfrm rot="5400000">
                <a:off x="-254017"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2"/>
              <p:cNvGrpSpPr/>
              <p:nvPr userDrawn="1"/>
            </p:nvGrpSpPr>
            <p:grpSpPr>
              <a:xfrm rot="5400000">
                <a:off x="-254017"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3"/>
              <p:cNvGrpSpPr/>
              <p:nvPr userDrawn="1"/>
            </p:nvGrpSpPr>
            <p:grpSpPr>
              <a:xfrm rot="5400000">
                <a:off x="-254017"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4"/>
              <p:cNvGrpSpPr/>
              <p:nvPr userDrawn="1"/>
            </p:nvGrpSpPr>
            <p:grpSpPr>
              <a:xfrm rot="5400000">
                <a:off x="-254017"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15"/>
              <p:cNvGrpSpPr/>
              <p:nvPr userDrawn="1"/>
            </p:nvGrpSpPr>
            <p:grpSpPr>
              <a:xfrm rot="5400000">
                <a:off x="-254017"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16"/>
              <p:cNvGrpSpPr/>
              <p:nvPr userDrawn="1"/>
            </p:nvGrpSpPr>
            <p:grpSpPr>
              <a:xfrm rot="5400000">
                <a:off x="-254017"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69"/>
            <p:cNvGrpSpPr/>
            <p:nvPr userDrawn="1"/>
          </p:nvGrpSpPr>
          <p:grpSpPr>
            <a:xfrm>
              <a:off x="457731" y="-141165"/>
              <a:ext cx="8226688" cy="122115"/>
              <a:chOff x="457731" y="6582508"/>
              <a:chExt cx="8226688" cy="486507"/>
            </a:xfrm>
          </p:grpSpPr>
          <p:cxnSp>
            <p:nvCxnSpPr>
              <p:cNvPr id="171" name="Straight Connector 170"/>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51" name="Group 172"/>
              <p:cNvGrpSpPr/>
              <p:nvPr userDrawn="1"/>
            </p:nvGrpSpPr>
            <p:grpSpPr>
              <a:xfrm>
                <a:off x="7986158" y="6582508"/>
                <a:ext cx="152400" cy="486507"/>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3"/>
              <p:cNvGrpSpPr/>
              <p:nvPr userDrawn="1"/>
            </p:nvGrpSpPr>
            <p:grpSpPr>
              <a:xfrm>
                <a:off x="7287901" y="6582508"/>
                <a:ext cx="152400" cy="486507"/>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4"/>
              <p:cNvGrpSpPr/>
              <p:nvPr userDrawn="1"/>
            </p:nvGrpSpPr>
            <p:grpSpPr>
              <a:xfrm>
                <a:off x="6589644" y="6582508"/>
                <a:ext cx="152400" cy="486507"/>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5"/>
              <p:cNvGrpSpPr/>
              <p:nvPr userDrawn="1"/>
            </p:nvGrpSpPr>
            <p:grpSpPr>
              <a:xfrm>
                <a:off x="5891387" y="6582508"/>
                <a:ext cx="152400" cy="486507"/>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6"/>
              <p:cNvGrpSpPr/>
              <p:nvPr userDrawn="1"/>
            </p:nvGrpSpPr>
            <p:grpSpPr>
              <a:xfrm>
                <a:off x="5193130"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77"/>
              <p:cNvGrpSpPr/>
              <p:nvPr userDrawn="1"/>
            </p:nvGrpSpPr>
            <p:grpSpPr>
              <a:xfrm>
                <a:off x="4494873"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78"/>
              <p:cNvGrpSpPr/>
              <p:nvPr userDrawn="1"/>
            </p:nvGrpSpPr>
            <p:grpSpPr>
              <a:xfrm>
                <a:off x="3796616"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79"/>
              <p:cNvGrpSpPr/>
              <p:nvPr userDrawn="1"/>
            </p:nvGrpSpPr>
            <p:grpSpPr>
              <a:xfrm>
                <a:off x="3098359"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180"/>
              <p:cNvGrpSpPr/>
              <p:nvPr userDrawn="1"/>
            </p:nvGrpSpPr>
            <p:grpSpPr>
              <a:xfrm>
                <a:off x="2400102"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181"/>
              <p:cNvGrpSpPr/>
              <p:nvPr userDrawn="1"/>
            </p:nvGrpSpPr>
            <p:grpSpPr>
              <a:xfrm>
                <a:off x="1701845"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182"/>
              <p:cNvGrpSpPr/>
              <p:nvPr userDrawn="1"/>
            </p:nvGrpSpPr>
            <p:grpSpPr>
              <a:xfrm>
                <a:off x="1003588"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1" name="LC-section-body"/>
          <p:cNvSpPr>
            <a:spLocks noGrp="1"/>
          </p:cNvSpPr>
          <p:nvPr>
            <p:ph idx="11" hasCustomPrompt="1"/>
          </p:nvPr>
        </p:nvSpPr>
        <p:spPr>
          <a:xfrm>
            <a:off x="3256668" y="1816100"/>
            <a:ext cx="5430132" cy="4583111"/>
          </a:xfrm>
          <a:ln>
            <a:solidFill>
              <a:srgbClr val="0070C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LC-section-body"/>
          <p:cNvSpPr>
            <a:spLocks noGrp="1"/>
          </p:cNvSpPr>
          <p:nvPr>
            <p:ph idx="1" hasCustomPrompt="1"/>
          </p:nvPr>
        </p:nvSpPr>
        <p:spPr>
          <a:xfrm>
            <a:off x="457732" y="1816100"/>
            <a:ext cx="2640628" cy="3614882"/>
          </a:xfrm>
          <a:ln>
            <a:solidFill>
              <a:srgbClr val="00206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4"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5"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Content Placeholder 2"/>
          <p:cNvSpPr>
            <a:spLocks noGrp="1"/>
          </p:cNvSpPr>
          <p:nvPr>
            <p:ph idx="13" hasCustomPrompt="1"/>
          </p:nvPr>
        </p:nvSpPr>
        <p:spPr>
          <a:xfrm>
            <a:off x="457731" y="5523345"/>
            <a:ext cx="2645687" cy="875866"/>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en-US" sz="1100" dirty="0" err="1" smtClean="0">
                <a:solidFill>
                  <a:schemeClr val="tx2"/>
                </a:solidFill>
                <a:latin typeface="+mj-lt"/>
              </a:rPr>
              <a:t>jednog</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{note}</a:t>
            </a:r>
            <a:endParaRPr lang="en-CA" sz="1100" dirty="0" smtClean="0">
              <a:solidFill>
                <a:schemeClr val="tx2"/>
              </a:solidFill>
              <a:latin typeface="+mj-lt"/>
            </a:endParaRPr>
          </a:p>
        </p:txBody>
      </p:sp>
      <p:sp>
        <p:nvSpPr>
          <p:cNvPr id="156" name="TextBox 155"/>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070612300"/>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C - 2-1 columns NOTE">
    <p:spTree>
      <p:nvGrpSpPr>
        <p:cNvPr id="1" name=""/>
        <p:cNvGrpSpPr/>
        <p:nvPr/>
      </p:nvGrpSpPr>
      <p:grpSpPr>
        <a:xfrm>
          <a:off x="0" y="0"/>
          <a:ext cx="0" cy="0"/>
          <a:chOff x="0" y="0"/>
          <a:chExt cx="0" cy="0"/>
        </a:xfrm>
      </p:grpSpPr>
      <p:grpSp>
        <p:nvGrpSpPr>
          <p:cNvPr id="2" name="Group 165"/>
          <p:cNvGrpSpPr/>
          <p:nvPr userDrawn="1"/>
        </p:nvGrpSpPr>
        <p:grpSpPr>
          <a:xfrm>
            <a:off x="-151325" y="-141165"/>
            <a:ext cx="9439923" cy="7136527"/>
            <a:chOff x="-151325" y="-141165"/>
            <a:chExt cx="9439923" cy="7136527"/>
          </a:xfrm>
        </p:grpSpPr>
        <p:grpSp>
          <p:nvGrpSpPr>
            <p:cNvPr id="4" name="Group 166"/>
            <p:cNvGrpSpPr/>
            <p:nvPr userDrawn="1"/>
          </p:nvGrpSpPr>
          <p:grpSpPr>
            <a:xfrm>
              <a:off x="457731" y="6873247"/>
              <a:ext cx="8226688" cy="122115"/>
              <a:chOff x="457731" y="6582508"/>
              <a:chExt cx="8226688" cy="486507"/>
            </a:xfrm>
          </p:grpSpPr>
          <p:cxnSp>
            <p:nvCxnSpPr>
              <p:cNvPr id="276" name="Straight Connector 275"/>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277"/>
              <p:cNvGrpSpPr/>
              <p:nvPr userDrawn="1"/>
            </p:nvGrpSpPr>
            <p:grpSpPr>
              <a:xfrm>
                <a:off x="7986158" y="6582508"/>
                <a:ext cx="152400" cy="486507"/>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8"/>
              <p:cNvGrpSpPr/>
              <p:nvPr userDrawn="1"/>
            </p:nvGrpSpPr>
            <p:grpSpPr>
              <a:xfrm>
                <a:off x="7287901" y="6582508"/>
                <a:ext cx="152400" cy="486507"/>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9"/>
              <p:cNvGrpSpPr/>
              <p:nvPr userDrawn="1"/>
            </p:nvGrpSpPr>
            <p:grpSpPr>
              <a:xfrm>
                <a:off x="6589644" y="6582508"/>
                <a:ext cx="152400" cy="486507"/>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0"/>
              <p:cNvGrpSpPr/>
              <p:nvPr userDrawn="1"/>
            </p:nvGrpSpPr>
            <p:grpSpPr>
              <a:xfrm>
                <a:off x="5891387" y="6582508"/>
                <a:ext cx="152400" cy="486507"/>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1"/>
              <p:cNvGrpSpPr/>
              <p:nvPr userDrawn="1"/>
            </p:nvGrpSpPr>
            <p:grpSpPr>
              <a:xfrm>
                <a:off x="5193130"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2"/>
              <p:cNvGrpSpPr/>
              <p:nvPr userDrawn="1"/>
            </p:nvGrpSpPr>
            <p:grpSpPr>
              <a:xfrm>
                <a:off x="4494873"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 name="Group 167"/>
            <p:cNvGrpSpPr/>
            <p:nvPr userDrawn="1"/>
          </p:nvGrpSpPr>
          <p:grpSpPr>
            <a:xfrm>
              <a:off x="-151325" y="454007"/>
              <a:ext cx="122115" cy="5945205"/>
              <a:chOff x="-238875" y="454007"/>
              <a:chExt cx="122115" cy="5945205"/>
            </a:xfrm>
          </p:grpSpPr>
          <p:cxnSp>
            <p:nvCxnSpPr>
              <p:cNvPr id="241" name="Straight Connector 240"/>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 name="Group 241"/>
              <p:cNvGrpSpPr/>
              <p:nvPr userDrawn="1"/>
            </p:nvGrpSpPr>
            <p:grpSpPr>
              <a:xfrm rot="5400000">
                <a:off x="-25401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2"/>
              <p:cNvGrpSpPr/>
              <p:nvPr userDrawn="1"/>
            </p:nvGrpSpPr>
            <p:grpSpPr>
              <a:xfrm rot="5400000">
                <a:off x="-25401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3"/>
              <p:cNvGrpSpPr/>
              <p:nvPr userDrawn="1"/>
            </p:nvGrpSpPr>
            <p:grpSpPr>
              <a:xfrm rot="5400000">
                <a:off x="-25401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4"/>
              <p:cNvGrpSpPr/>
              <p:nvPr userDrawn="1"/>
            </p:nvGrpSpPr>
            <p:grpSpPr>
              <a:xfrm rot="5400000">
                <a:off x="-25401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5"/>
              <p:cNvGrpSpPr/>
              <p:nvPr userDrawn="1"/>
            </p:nvGrpSpPr>
            <p:grpSpPr>
              <a:xfrm rot="5400000">
                <a:off x="-25401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6"/>
              <p:cNvGrpSpPr/>
              <p:nvPr userDrawn="1"/>
            </p:nvGrpSpPr>
            <p:grpSpPr>
              <a:xfrm rot="5400000">
                <a:off x="-25401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7"/>
              <p:cNvGrpSpPr/>
              <p:nvPr userDrawn="1"/>
            </p:nvGrpSpPr>
            <p:grpSpPr>
              <a:xfrm rot="5400000">
                <a:off x="-25401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8"/>
              <p:cNvGrpSpPr/>
              <p:nvPr userDrawn="1"/>
            </p:nvGrpSpPr>
            <p:grpSpPr>
              <a:xfrm rot="5400000">
                <a:off x="-25401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9"/>
              <p:cNvGrpSpPr/>
              <p:nvPr userDrawn="1"/>
            </p:nvGrpSpPr>
            <p:grpSpPr>
              <a:xfrm rot="5400000">
                <a:off x="-25401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0"/>
              <p:cNvGrpSpPr/>
              <p:nvPr userDrawn="1"/>
            </p:nvGrpSpPr>
            <p:grpSpPr>
              <a:xfrm rot="5400000">
                <a:off x="-25401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51"/>
              <p:cNvGrpSpPr/>
              <p:nvPr userDrawn="1"/>
            </p:nvGrpSpPr>
            <p:grpSpPr>
              <a:xfrm rot="5400000">
                <a:off x="-25401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168"/>
            <p:cNvGrpSpPr/>
            <p:nvPr userDrawn="1"/>
          </p:nvGrpSpPr>
          <p:grpSpPr>
            <a:xfrm>
              <a:off x="9166483" y="454007"/>
              <a:ext cx="122115" cy="5945205"/>
              <a:chOff x="-238875" y="454007"/>
              <a:chExt cx="122115" cy="5945205"/>
            </a:xfrm>
          </p:grpSpPr>
          <p:cxnSp>
            <p:nvCxnSpPr>
              <p:cNvPr id="206" name="Straight Connector 205"/>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 name="Group 206"/>
              <p:cNvGrpSpPr/>
              <p:nvPr userDrawn="1"/>
            </p:nvGrpSpPr>
            <p:grpSpPr>
              <a:xfrm rot="5400000">
                <a:off x="-254017"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7"/>
              <p:cNvGrpSpPr/>
              <p:nvPr userDrawn="1"/>
            </p:nvGrpSpPr>
            <p:grpSpPr>
              <a:xfrm rot="5400000">
                <a:off x="-254017"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8"/>
              <p:cNvGrpSpPr/>
              <p:nvPr userDrawn="1"/>
            </p:nvGrpSpPr>
            <p:grpSpPr>
              <a:xfrm rot="5400000">
                <a:off x="-254017"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09"/>
              <p:cNvGrpSpPr/>
              <p:nvPr userDrawn="1"/>
            </p:nvGrpSpPr>
            <p:grpSpPr>
              <a:xfrm rot="5400000">
                <a:off x="-254017"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0"/>
              <p:cNvGrpSpPr/>
              <p:nvPr userDrawn="1"/>
            </p:nvGrpSpPr>
            <p:grpSpPr>
              <a:xfrm rot="5400000">
                <a:off x="-254017"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1"/>
              <p:cNvGrpSpPr/>
              <p:nvPr userDrawn="1"/>
            </p:nvGrpSpPr>
            <p:grpSpPr>
              <a:xfrm rot="5400000">
                <a:off x="-254017"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2"/>
              <p:cNvGrpSpPr/>
              <p:nvPr userDrawn="1"/>
            </p:nvGrpSpPr>
            <p:grpSpPr>
              <a:xfrm rot="5400000">
                <a:off x="-254017"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3"/>
              <p:cNvGrpSpPr/>
              <p:nvPr userDrawn="1"/>
            </p:nvGrpSpPr>
            <p:grpSpPr>
              <a:xfrm rot="5400000">
                <a:off x="-254017"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4"/>
              <p:cNvGrpSpPr/>
              <p:nvPr userDrawn="1"/>
            </p:nvGrpSpPr>
            <p:grpSpPr>
              <a:xfrm rot="5400000">
                <a:off x="-254017"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15"/>
              <p:cNvGrpSpPr/>
              <p:nvPr userDrawn="1"/>
            </p:nvGrpSpPr>
            <p:grpSpPr>
              <a:xfrm rot="5400000">
                <a:off x="-254017"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16"/>
              <p:cNvGrpSpPr/>
              <p:nvPr userDrawn="1"/>
            </p:nvGrpSpPr>
            <p:grpSpPr>
              <a:xfrm rot="5400000">
                <a:off x="-254017"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69"/>
            <p:cNvGrpSpPr/>
            <p:nvPr userDrawn="1"/>
          </p:nvGrpSpPr>
          <p:grpSpPr>
            <a:xfrm>
              <a:off x="457731" y="-141165"/>
              <a:ext cx="8226688" cy="122115"/>
              <a:chOff x="457731" y="6582508"/>
              <a:chExt cx="8226688" cy="486507"/>
            </a:xfrm>
          </p:grpSpPr>
          <p:cxnSp>
            <p:nvCxnSpPr>
              <p:cNvPr id="171" name="Straight Connector 170"/>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51" name="Group 172"/>
              <p:cNvGrpSpPr/>
              <p:nvPr userDrawn="1"/>
            </p:nvGrpSpPr>
            <p:grpSpPr>
              <a:xfrm>
                <a:off x="7986158" y="6582508"/>
                <a:ext cx="152400" cy="486507"/>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3"/>
              <p:cNvGrpSpPr/>
              <p:nvPr userDrawn="1"/>
            </p:nvGrpSpPr>
            <p:grpSpPr>
              <a:xfrm>
                <a:off x="7287901" y="6582508"/>
                <a:ext cx="152400" cy="486507"/>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4"/>
              <p:cNvGrpSpPr/>
              <p:nvPr userDrawn="1"/>
            </p:nvGrpSpPr>
            <p:grpSpPr>
              <a:xfrm>
                <a:off x="6589644" y="6582508"/>
                <a:ext cx="152400" cy="486507"/>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5"/>
              <p:cNvGrpSpPr/>
              <p:nvPr userDrawn="1"/>
            </p:nvGrpSpPr>
            <p:grpSpPr>
              <a:xfrm>
                <a:off x="5891387" y="6582508"/>
                <a:ext cx="152400" cy="486507"/>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6"/>
              <p:cNvGrpSpPr/>
              <p:nvPr userDrawn="1"/>
            </p:nvGrpSpPr>
            <p:grpSpPr>
              <a:xfrm>
                <a:off x="5193130"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77"/>
              <p:cNvGrpSpPr/>
              <p:nvPr userDrawn="1"/>
            </p:nvGrpSpPr>
            <p:grpSpPr>
              <a:xfrm>
                <a:off x="4494873"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78"/>
              <p:cNvGrpSpPr/>
              <p:nvPr userDrawn="1"/>
            </p:nvGrpSpPr>
            <p:grpSpPr>
              <a:xfrm>
                <a:off x="3796616"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79"/>
              <p:cNvGrpSpPr/>
              <p:nvPr userDrawn="1"/>
            </p:nvGrpSpPr>
            <p:grpSpPr>
              <a:xfrm>
                <a:off x="3098359"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180"/>
              <p:cNvGrpSpPr/>
              <p:nvPr userDrawn="1"/>
            </p:nvGrpSpPr>
            <p:grpSpPr>
              <a:xfrm>
                <a:off x="2400102"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181"/>
              <p:cNvGrpSpPr/>
              <p:nvPr userDrawn="1"/>
            </p:nvGrpSpPr>
            <p:grpSpPr>
              <a:xfrm>
                <a:off x="1701845"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182"/>
              <p:cNvGrpSpPr/>
              <p:nvPr userDrawn="1"/>
            </p:nvGrpSpPr>
            <p:grpSpPr>
              <a:xfrm>
                <a:off x="1003588"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3" name="LC-section-body"/>
          <p:cNvSpPr>
            <a:spLocks noGrp="1"/>
          </p:cNvSpPr>
          <p:nvPr>
            <p:ph idx="12" hasCustomPrompt="1"/>
          </p:nvPr>
        </p:nvSpPr>
        <p:spPr>
          <a:xfrm>
            <a:off x="6043787" y="1816101"/>
            <a:ext cx="2640628" cy="3550226"/>
          </a:xfrm>
          <a:ln>
            <a:solidFill>
              <a:schemeClr val="accent6">
                <a:lumMod val="75000"/>
                <a:lumOff val="25000"/>
                <a:alpha val="0"/>
              </a:scheme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LC-section-body"/>
          <p:cNvSpPr>
            <a:spLocks noGrp="1"/>
          </p:cNvSpPr>
          <p:nvPr>
            <p:ph idx="1" hasCustomPrompt="1"/>
          </p:nvPr>
        </p:nvSpPr>
        <p:spPr>
          <a:xfrm>
            <a:off x="457732" y="1816100"/>
            <a:ext cx="5439564" cy="4583111"/>
          </a:xfrm>
          <a:ln>
            <a:solidFill>
              <a:schemeClr val="accent6">
                <a:lumMod val="90000"/>
                <a:lumOff val="10000"/>
                <a:alpha val="0"/>
              </a:scheme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4"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6"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1" name="Content Placeholder 2"/>
          <p:cNvSpPr>
            <a:spLocks noGrp="1"/>
          </p:cNvSpPr>
          <p:nvPr>
            <p:ph idx="13" hasCustomPrompt="1"/>
          </p:nvPr>
        </p:nvSpPr>
        <p:spPr>
          <a:xfrm>
            <a:off x="6036494" y="5458691"/>
            <a:ext cx="2645687" cy="958993"/>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en-US" sz="1100" dirty="0" err="1" smtClean="0">
                <a:solidFill>
                  <a:schemeClr val="tx2"/>
                </a:solidFill>
                <a:latin typeface="+mj-lt"/>
              </a:rPr>
              <a:t>jednog</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{note}</a:t>
            </a:r>
            <a:endParaRPr lang="en-CA" sz="1100" dirty="0" smtClean="0">
              <a:solidFill>
                <a:schemeClr val="tx2"/>
              </a:solidFill>
              <a:latin typeface="+mj-lt"/>
            </a:endParaRPr>
          </a:p>
        </p:txBody>
      </p:sp>
      <p:sp>
        <p:nvSpPr>
          <p:cNvPr id="155" name="TextBox 154"/>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562676645"/>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C - 1 column SECTION_DIV">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731" y="1816101"/>
            <a:ext cx="8226689" cy="3153063"/>
          </a:xfrm>
          <a:ln>
            <a:solidFill>
              <a:srgbClr val="002060">
                <a:alpha val="0"/>
              </a:srgbClr>
            </a:solidFill>
          </a:ln>
        </p:spPr>
        <p:txBody>
          <a:bodyPr>
            <a:noAutofit/>
          </a:bodyPr>
          <a:lstStyle>
            <a:lvl1pPr>
              <a:spcAft>
                <a:spcPts val="0"/>
              </a:spcAft>
              <a:buFontTx/>
              <a:buNone/>
              <a:defRPr sz="1100" i="0" baseline="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CA" dirty="0" smtClean="0"/>
              <a:t>1</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2" name="Group 157"/>
          <p:cNvGrpSpPr/>
          <p:nvPr userDrawn="1"/>
        </p:nvGrpSpPr>
        <p:grpSpPr>
          <a:xfrm>
            <a:off x="-151325" y="-141165"/>
            <a:ext cx="9439923" cy="7136527"/>
            <a:chOff x="-151325" y="-141165"/>
            <a:chExt cx="9439923" cy="7136527"/>
          </a:xfrm>
        </p:grpSpPr>
        <p:grpSp>
          <p:nvGrpSpPr>
            <p:cNvPr id="4"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3"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3"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4"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Content Placeholder 2"/>
          <p:cNvSpPr>
            <a:spLocks noGrp="1"/>
          </p:cNvSpPr>
          <p:nvPr>
            <p:ph idx="13" hasCustomPrompt="1"/>
          </p:nvPr>
        </p:nvSpPr>
        <p:spPr>
          <a:xfrm>
            <a:off x="457731" y="5061528"/>
            <a:ext cx="8252160" cy="1337684"/>
          </a:xfrm>
          <a:solidFill>
            <a:schemeClr val="bg2"/>
          </a:solidFill>
          <a:ln cap="rnd">
            <a:solidFill>
              <a:schemeClr val="bg2">
                <a:alpha val="0"/>
              </a:schemeClr>
            </a:solidFill>
          </a:ln>
        </p:spPr>
        <p:txBody>
          <a:bodyPr lIns="91440" tIns="91440" rIns="91440" bIns="91440">
            <a:noAutofit/>
          </a:bodyPr>
          <a:lstStyle>
            <a:lvl1pPr marL="171450" indent="0">
              <a:lnSpc>
                <a:spcPct val="95000"/>
              </a:lnSpc>
              <a:spcBef>
                <a:spcPts val="600"/>
              </a:spcBef>
              <a:spcAft>
                <a:spcPts val="0"/>
              </a:spcAft>
              <a:buFontTx/>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x-none" sz="1100" dirty="0" smtClean="0">
                <a:solidFill>
                  <a:schemeClr val="tx2"/>
                </a:solidFill>
                <a:latin typeface="+mj-lt"/>
              </a:rPr>
              <a:t>više</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a:t>
            </a:r>
            <a:r>
              <a:rPr lang="x-none" sz="1100" baseline="0" dirty="0" smtClean="0">
                <a:solidFill>
                  <a:schemeClr val="tx2"/>
                </a:solidFill>
                <a:latin typeface="+mj-lt"/>
              </a:rPr>
              <a:t>section-div</a:t>
            </a:r>
            <a:r>
              <a:rPr lang="en-US" sz="1100" baseline="0" dirty="0" smtClean="0">
                <a:solidFill>
                  <a:schemeClr val="tx2"/>
                </a:solidFill>
                <a:latin typeface="+mj-lt"/>
              </a:rPr>
              <a:t>}</a:t>
            </a:r>
            <a:endParaRPr lang="en-CA" sz="1100" dirty="0" smtClean="0">
              <a:solidFill>
                <a:schemeClr val="tx2"/>
              </a:solidFill>
              <a:latin typeface="+mj-lt"/>
            </a:endParaRPr>
          </a:p>
        </p:txBody>
      </p:sp>
      <p:sp>
        <p:nvSpPr>
          <p:cNvPr id="155" name="TextBox 154"/>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959111380"/>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C - 2 columns  SECTION_DIV">
    <p:spTree>
      <p:nvGrpSpPr>
        <p:cNvPr id="1" name=""/>
        <p:cNvGrpSpPr/>
        <p:nvPr/>
      </p:nvGrpSpPr>
      <p:grpSpPr>
        <a:xfrm>
          <a:off x="0" y="0"/>
          <a:ext cx="0" cy="0"/>
          <a:chOff x="0" y="0"/>
          <a:chExt cx="0" cy="0"/>
        </a:xfrm>
      </p:grpSpPr>
      <p:grpSp>
        <p:nvGrpSpPr>
          <p:cNvPr id="2" name="Group 302"/>
          <p:cNvGrpSpPr/>
          <p:nvPr userDrawn="1"/>
        </p:nvGrpSpPr>
        <p:grpSpPr>
          <a:xfrm>
            <a:off x="-151325" y="-141165"/>
            <a:ext cx="9439923" cy="7136527"/>
            <a:chOff x="-151325" y="-141165"/>
            <a:chExt cx="9439923" cy="7136527"/>
          </a:xfrm>
        </p:grpSpPr>
        <p:grpSp>
          <p:nvGrpSpPr>
            <p:cNvPr id="3" name="Group 303"/>
            <p:cNvGrpSpPr/>
            <p:nvPr userDrawn="1"/>
          </p:nvGrpSpPr>
          <p:grpSpPr>
            <a:xfrm>
              <a:off x="457731" y="6873247"/>
              <a:ext cx="8226688" cy="122115"/>
              <a:chOff x="457731" y="6582508"/>
              <a:chExt cx="8226688" cy="486507"/>
            </a:xfrm>
          </p:grpSpPr>
          <p:cxnSp>
            <p:nvCxnSpPr>
              <p:cNvPr id="413" name="Straight Connector 41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4" name="Straight Connector 41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414"/>
              <p:cNvGrpSpPr/>
              <p:nvPr userDrawn="1"/>
            </p:nvGrpSpPr>
            <p:grpSpPr>
              <a:xfrm>
                <a:off x="7986158" y="6582508"/>
                <a:ext cx="152400" cy="486507"/>
                <a:chOff x="7983415" y="6582508"/>
                <a:chExt cx="152400" cy="486507"/>
              </a:xfrm>
            </p:grpSpPr>
            <p:cxnSp>
              <p:nvCxnSpPr>
                <p:cNvPr id="446" name="Straight Connector 4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7" name="Straight Connector 4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415"/>
              <p:cNvGrpSpPr/>
              <p:nvPr userDrawn="1"/>
            </p:nvGrpSpPr>
            <p:grpSpPr>
              <a:xfrm>
                <a:off x="7287901" y="6582508"/>
                <a:ext cx="152400" cy="486507"/>
                <a:chOff x="7983415" y="6582508"/>
                <a:chExt cx="152400" cy="486507"/>
              </a:xfrm>
            </p:grpSpPr>
            <p:cxnSp>
              <p:nvCxnSpPr>
                <p:cNvPr id="444" name="Straight Connector 44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5" name="Straight Connector 44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416"/>
              <p:cNvGrpSpPr/>
              <p:nvPr userDrawn="1"/>
            </p:nvGrpSpPr>
            <p:grpSpPr>
              <a:xfrm>
                <a:off x="6589644" y="6582508"/>
                <a:ext cx="152400" cy="486507"/>
                <a:chOff x="7983415" y="6582508"/>
                <a:chExt cx="152400" cy="486507"/>
              </a:xfrm>
            </p:grpSpPr>
            <p:cxnSp>
              <p:nvCxnSpPr>
                <p:cNvPr id="442" name="Straight Connector 44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3" name="Straight Connector 44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417"/>
              <p:cNvGrpSpPr/>
              <p:nvPr userDrawn="1"/>
            </p:nvGrpSpPr>
            <p:grpSpPr>
              <a:xfrm>
                <a:off x="5891387" y="6582508"/>
                <a:ext cx="152400" cy="486507"/>
                <a:chOff x="7983415" y="6582508"/>
                <a:chExt cx="152400" cy="486507"/>
              </a:xfrm>
            </p:grpSpPr>
            <p:cxnSp>
              <p:nvCxnSpPr>
                <p:cNvPr id="440" name="Straight Connector 43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1" name="Straight Connector 44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418"/>
              <p:cNvGrpSpPr/>
              <p:nvPr userDrawn="1"/>
            </p:nvGrpSpPr>
            <p:grpSpPr>
              <a:xfrm>
                <a:off x="5193130" y="6582508"/>
                <a:ext cx="152400" cy="486507"/>
                <a:chOff x="7983415" y="6582508"/>
                <a:chExt cx="152400" cy="486507"/>
              </a:xfrm>
            </p:grpSpPr>
            <p:cxnSp>
              <p:nvCxnSpPr>
                <p:cNvPr id="438" name="Straight Connector 43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9" name="Straight Connector 43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419"/>
              <p:cNvGrpSpPr/>
              <p:nvPr userDrawn="1"/>
            </p:nvGrpSpPr>
            <p:grpSpPr>
              <a:xfrm>
                <a:off x="4494873" y="6582508"/>
                <a:ext cx="152400" cy="486507"/>
                <a:chOff x="7983415" y="6582508"/>
                <a:chExt cx="152400" cy="486507"/>
              </a:xfrm>
            </p:grpSpPr>
            <p:cxnSp>
              <p:nvCxnSpPr>
                <p:cNvPr id="436" name="Straight Connector 43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7" name="Straight Connector 43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420"/>
              <p:cNvGrpSpPr/>
              <p:nvPr userDrawn="1"/>
            </p:nvGrpSpPr>
            <p:grpSpPr>
              <a:xfrm>
                <a:off x="3796616" y="6582508"/>
                <a:ext cx="152400" cy="486507"/>
                <a:chOff x="7983415" y="6582508"/>
                <a:chExt cx="152400" cy="486507"/>
              </a:xfrm>
            </p:grpSpPr>
            <p:cxnSp>
              <p:nvCxnSpPr>
                <p:cNvPr id="434" name="Straight Connector 43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5" name="Straight Connector 43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421"/>
              <p:cNvGrpSpPr/>
              <p:nvPr userDrawn="1"/>
            </p:nvGrpSpPr>
            <p:grpSpPr>
              <a:xfrm>
                <a:off x="3098359" y="6582508"/>
                <a:ext cx="152400" cy="486507"/>
                <a:chOff x="7983415" y="6582508"/>
                <a:chExt cx="152400" cy="486507"/>
              </a:xfrm>
            </p:grpSpPr>
            <p:cxnSp>
              <p:nvCxnSpPr>
                <p:cNvPr id="432" name="Straight Connector 43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3" name="Straight Connector 43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422"/>
              <p:cNvGrpSpPr/>
              <p:nvPr userDrawn="1"/>
            </p:nvGrpSpPr>
            <p:grpSpPr>
              <a:xfrm>
                <a:off x="2400102" y="6582508"/>
                <a:ext cx="152400" cy="486507"/>
                <a:chOff x="7983415" y="6582508"/>
                <a:chExt cx="152400" cy="486507"/>
              </a:xfrm>
            </p:grpSpPr>
            <p:cxnSp>
              <p:nvCxnSpPr>
                <p:cNvPr id="430" name="Straight Connector 42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31" name="Straight Connector 43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423"/>
              <p:cNvGrpSpPr/>
              <p:nvPr userDrawn="1"/>
            </p:nvGrpSpPr>
            <p:grpSpPr>
              <a:xfrm>
                <a:off x="1701845" y="6582508"/>
                <a:ext cx="152400" cy="486507"/>
                <a:chOff x="7983415" y="6582508"/>
                <a:chExt cx="152400" cy="486507"/>
              </a:xfrm>
            </p:grpSpPr>
            <p:cxnSp>
              <p:nvCxnSpPr>
                <p:cNvPr id="428" name="Straight Connector 42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29" name="Straight Connector 42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424"/>
              <p:cNvGrpSpPr/>
              <p:nvPr userDrawn="1"/>
            </p:nvGrpSpPr>
            <p:grpSpPr>
              <a:xfrm>
                <a:off x="1003588" y="6582508"/>
                <a:ext cx="152400" cy="486507"/>
                <a:chOff x="7983415" y="6582508"/>
                <a:chExt cx="152400" cy="486507"/>
              </a:xfrm>
            </p:grpSpPr>
            <p:cxnSp>
              <p:nvCxnSpPr>
                <p:cNvPr id="426" name="Straight Connector 42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27" name="Straight Connector 42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304"/>
            <p:cNvGrpSpPr/>
            <p:nvPr userDrawn="1"/>
          </p:nvGrpSpPr>
          <p:grpSpPr>
            <a:xfrm>
              <a:off x="-151325" y="454007"/>
              <a:ext cx="122115" cy="5945205"/>
              <a:chOff x="-238875" y="454007"/>
              <a:chExt cx="122115" cy="5945205"/>
            </a:xfrm>
          </p:grpSpPr>
          <p:cxnSp>
            <p:nvCxnSpPr>
              <p:cNvPr id="378" name="Straight Connector 37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378"/>
              <p:cNvGrpSpPr/>
              <p:nvPr userDrawn="1"/>
            </p:nvGrpSpPr>
            <p:grpSpPr>
              <a:xfrm rot="5400000">
                <a:off x="-254017" y="5940709"/>
                <a:ext cx="152400" cy="122115"/>
                <a:chOff x="7983415" y="6582508"/>
                <a:chExt cx="152400" cy="486507"/>
              </a:xfrm>
            </p:grpSpPr>
            <p:cxnSp>
              <p:nvCxnSpPr>
                <p:cNvPr id="411" name="Straight Connector 4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2" name="Straight Connector 4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379"/>
              <p:cNvGrpSpPr/>
              <p:nvPr userDrawn="1"/>
            </p:nvGrpSpPr>
            <p:grpSpPr>
              <a:xfrm rot="5400000">
                <a:off x="-254017" y="5467067"/>
                <a:ext cx="152400" cy="122115"/>
                <a:chOff x="7983415" y="6582508"/>
                <a:chExt cx="152400" cy="486507"/>
              </a:xfrm>
            </p:grpSpPr>
            <p:cxnSp>
              <p:nvCxnSpPr>
                <p:cNvPr id="409" name="Straight Connector 4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10" name="Straight Connector 4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380"/>
              <p:cNvGrpSpPr/>
              <p:nvPr userDrawn="1"/>
            </p:nvGrpSpPr>
            <p:grpSpPr>
              <a:xfrm rot="5400000">
                <a:off x="-254017" y="4993425"/>
                <a:ext cx="152400" cy="122115"/>
                <a:chOff x="7983415" y="6582508"/>
                <a:chExt cx="152400" cy="486507"/>
              </a:xfrm>
            </p:grpSpPr>
            <p:cxnSp>
              <p:nvCxnSpPr>
                <p:cNvPr id="407" name="Straight Connector 4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8" name="Straight Connector 4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381"/>
              <p:cNvGrpSpPr/>
              <p:nvPr userDrawn="1"/>
            </p:nvGrpSpPr>
            <p:grpSpPr>
              <a:xfrm rot="5400000">
                <a:off x="-254017" y="4519783"/>
                <a:ext cx="152400" cy="122115"/>
                <a:chOff x="7983415" y="6582508"/>
                <a:chExt cx="152400" cy="486507"/>
              </a:xfrm>
            </p:grpSpPr>
            <p:cxnSp>
              <p:nvCxnSpPr>
                <p:cNvPr id="405" name="Straight Connector 4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6" name="Straight Connector 4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382"/>
              <p:cNvGrpSpPr/>
              <p:nvPr userDrawn="1"/>
            </p:nvGrpSpPr>
            <p:grpSpPr>
              <a:xfrm rot="5400000">
                <a:off x="-254017" y="4046141"/>
                <a:ext cx="152400" cy="122115"/>
                <a:chOff x="7983415" y="6582508"/>
                <a:chExt cx="152400" cy="486507"/>
              </a:xfrm>
            </p:grpSpPr>
            <p:cxnSp>
              <p:nvCxnSpPr>
                <p:cNvPr id="403" name="Straight Connector 4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4" name="Straight Connector 4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383"/>
              <p:cNvGrpSpPr/>
              <p:nvPr userDrawn="1"/>
            </p:nvGrpSpPr>
            <p:grpSpPr>
              <a:xfrm rot="5400000">
                <a:off x="-254017" y="3572499"/>
                <a:ext cx="152400" cy="122115"/>
                <a:chOff x="7983415" y="6582508"/>
                <a:chExt cx="152400" cy="486507"/>
              </a:xfrm>
            </p:grpSpPr>
            <p:cxnSp>
              <p:nvCxnSpPr>
                <p:cNvPr id="401" name="Straight Connector 4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2" name="Straight Connector 4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384"/>
              <p:cNvGrpSpPr/>
              <p:nvPr userDrawn="1"/>
            </p:nvGrpSpPr>
            <p:grpSpPr>
              <a:xfrm rot="5400000">
                <a:off x="-254017" y="3098857"/>
                <a:ext cx="152400" cy="122115"/>
                <a:chOff x="7983415" y="6582508"/>
                <a:chExt cx="152400" cy="486507"/>
              </a:xfrm>
            </p:grpSpPr>
            <p:cxnSp>
              <p:nvCxnSpPr>
                <p:cNvPr id="399" name="Straight Connector 3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0" name="Straight Connector 3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385"/>
              <p:cNvGrpSpPr/>
              <p:nvPr userDrawn="1"/>
            </p:nvGrpSpPr>
            <p:grpSpPr>
              <a:xfrm rot="5400000">
                <a:off x="-254017" y="2625215"/>
                <a:ext cx="152400" cy="122115"/>
                <a:chOff x="7983415" y="6582508"/>
                <a:chExt cx="152400" cy="486507"/>
              </a:xfrm>
            </p:grpSpPr>
            <p:cxnSp>
              <p:nvCxnSpPr>
                <p:cNvPr id="397" name="Straight Connector 3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8" name="Straight Connector 3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386"/>
              <p:cNvGrpSpPr/>
              <p:nvPr userDrawn="1"/>
            </p:nvGrpSpPr>
            <p:grpSpPr>
              <a:xfrm rot="5400000">
                <a:off x="-254017" y="2151573"/>
                <a:ext cx="152400" cy="122115"/>
                <a:chOff x="7983415" y="6582508"/>
                <a:chExt cx="152400" cy="486507"/>
              </a:xfrm>
            </p:grpSpPr>
            <p:cxnSp>
              <p:nvCxnSpPr>
                <p:cNvPr id="395" name="Straight Connector 3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6" name="Straight Connector 3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387"/>
              <p:cNvGrpSpPr/>
              <p:nvPr userDrawn="1"/>
            </p:nvGrpSpPr>
            <p:grpSpPr>
              <a:xfrm rot="5400000">
                <a:off x="-254017" y="1677931"/>
                <a:ext cx="152400" cy="122115"/>
                <a:chOff x="7983415" y="6582508"/>
                <a:chExt cx="152400" cy="486507"/>
              </a:xfrm>
            </p:grpSpPr>
            <p:cxnSp>
              <p:nvCxnSpPr>
                <p:cNvPr id="393" name="Straight Connector 3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388"/>
              <p:cNvGrpSpPr/>
              <p:nvPr userDrawn="1"/>
            </p:nvGrpSpPr>
            <p:grpSpPr>
              <a:xfrm rot="5400000">
                <a:off x="-254017" y="997340"/>
                <a:ext cx="152400" cy="122115"/>
                <a:chOff x="7983415" y="6582508"/>
                <a:chExt cx="152400" cy="486507"/>
              </a:xfrm>
            </p:grpSpPr>
            <p:cxnSp>
              <p:nvCxnSpPr>
                <p:cNvPr id="391" name="Straight Connector 3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92" name="Straight Connector 3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390" name="Straight Connector 38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305"/>
            <p:cNvGrpSpPr/>
            <p:nvPr userDrawn="1"/>
          </p:nvGrpSpPr>
          <p:grpSpPr>
            <a:xfrm>
              <a:off x="9166483" y="454007"/>
              <a:ext cx="122115" cy="5945205"/>
              <a:chOff x="-238875" y="454007"/>
              <a:chExt cx="122115" cy="5945205"/>
            </a:xfrm>
          </p:grpSpPr>
          <p:cxnSp>
            <p:nvCxnSpPr>
              <p:cNvPr id="343" name="Straight Connector 34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343"/>
              <p:cNvGrpSpPr/>
              <p:nvPr userDrawn="1"/>
            </p:nvGrpSpPr>
            <p:grpSpPr>
              <a:xfrm rot="5400000">
                <a:off x="-254017" y="5940709"/>
                <a:ext cx="152400" cy="122115"/>
                <a:chOff x="7983415" y="6582508"/>
                <a:chExt cx="152400" cy="486507"/>
              </a:xfrm>
            </p:grpSpPr>
            <p:cxnSp>
              <p:nvCxnSpPr>
                <p:cNvPr id="376" name="Straight Connector 3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7" name="Straight Connector 3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344"/>
              <p:cNvGrpSpPr/>
              <p:nvPr userDrawn="1"/>
            </p:nvGrpSpPr>
            <p:grpSpPr>
              <a:xfrm rot="5400000">
                <a:off x="-254017" y="5467067"/>
                <a:ext cx="152400" cy="122115"/>
                <a:chOff x="7983415" y="6582508"/>
                <a:chExt cx="152400" cy="486507"/>
              </a:xfrm>
            </p:grpSpPr>
            <p:cxnSp>
              <p:nvCxnSpPr>
                <p:cNvPr id="374" name="Straight Connector 3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5" name="Straight Connector 3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345"/>
              <p:cNvGrpSpPr/>
              <p:nvPr userDrawn="1"/>
            </p:nvGrpSpPr>
            <p:grpSpPr>
              <a:xfrm rot="5400000">
                <a:off x="-254017" y="4993425"/>
                <a:ext cx="152400" cy="122115"/>
                <a:chOff x="7983415" y="6582508"/>
                <a:chExt cx="152400" cy="486507"/>
              </a:xfrm>
            </p:grpSpPr>
            <p:cxnSp>
              <p:nvCxnSpPr>
                <p:cNvPr id="372" name="Straight Connector 3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3" name="Straight Connector 3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346"/>
              <p:cNvGrpSpPr/>
              <p:nvPr userDrawn="1"/>
            </p:nvGrpSpPr>
            <p:grpSpPr>
              <a:xfrm rot="5400000">
                <a:off x="-254017" y="4519783"/>
                <a:ext cx="152400" cy="122115"/>
                <a:chOff x="7983415" y="6582508"/>
                <a:chExt cx="152400" cy="486507"/>
              </a:xfrm>
            </p:grpSpPr>
            <p:cxnSp>
              <p:nvCxnSpPr>
                <p:cNvPr id="370" name="Straight Connector 3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71" name="Straight Connector 3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8" name="Group 347"/>
              <p:cNvGrpSpPr/>
              <p:nvPr userDrawn="1"/>
            </p:nvGrpSpPr>
            <p:grpSpPr>
              <a:xfrm rot="5400000">
                <a:off x="-254017" y="4046141"/>
                <a:ext cx="152400" cy="122115"/>
                <a:chOff x="7983415" y="6582508"/>
                <a:chExt cx="152400" cy="486507"/>
              </a:xfrm>
            </p:grpSpPr>
            <p:cxnSp>
              <p:nvCxnSpPr>
                <p:cNvPr id="368" name="Straight Connector 3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9" name="Straight Connector 3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9" name="Group 348"/>
              <p:cNvGrpSpPr/>
              <p:nvPr userDrawn="1"/>
            </p:nvGrpSpPr>
            <p:grpSpPr>
              <a:xfrm rot="5400000">
                <a:off x="-254017" y="3572499"/>
                <a:ext cx="152400" cy="122115"/>
                <a:chOff x="7983415" y="6582508"/>
                <a:chExt cx="152400" cy="486507"/>
              </a:xfrm>
            </p:grpSpPr>
            <p:cxnSp>
              <p:nvCxnSpPr>
                <p:cNvPr id="366" name="Straight Connector 3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7" name="Straight Connector 3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0" name="Group 349"/>
              <p:cNvGrpSpPr/>
              <p:nvPr userDrawn="1"/>
            </p:nvGrpSpPr>
            <p:grpSpPr>
              <a:xfrm rot="5400000">
                <a:off x="-254017" y="3098857"/>
                <a:ext cx="152400" cy="122115"/>
                <a:chOff x="7983415" y="6582508"/>
                <a:chExt cx="152400" cy="486507"/>
              </a:xfrm>
            </p:grpSpPr>
            <p:cxnSp>
              <p:nvCxnSpPr>
                <p:cNvPr id="364" name="Straight Connector 3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1" name="Group 350"/>
              <p:cNvGrpSpPr/>
              <p:nvPr userDrawn="1"/>
            </p:nvGrpSpPr>
            <p:grpSpPr>
              <a:xfrm rot="5400000">
                <a:off x="-254017" y="2625215"/>
                <a:ext cx="152400" cy="122115"/>
                <a:chOff x="7983415" y="6582508"/>
                <a:chExt cx="152400" cy="486507"/>
              </a:xfrm>
            </p:grpSpPr>
            <p:cxnSp>
              <p:nvCxnSpPr>
                <p:cNvPr id="362" name="Straight Connector 3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2" name="Group 351"/>
              <p:cNvGrpSpPr/>
              <p:nvPr userDrawn="1"/>
            </p:nvGrpSpPr>
            <p:grpSpPr>
              <a:xfrm rot="5400000">
                <a:off x="-254017" y="2151573"/>
                <a:ext cx="152400" cy="122115"/>
                <a:chOff x="7983415" y="6582508"/>
                <a:chExt cx="152400" cy="486507"/>
              </a:xfrm>
            </p:grpSpPr>
            <p:cxnSp>
              <p:nvCxnSpPr>
                <p:cNvPr id="360" name="Straight Connector 3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3" name="Group 352"/>
              <p:cNvGrpSpPr/>
              <p:nvPr userDrawn="1"/>
            </p:nvGrpSpPr>
            <p:grpSpPr>
              <a:xfrm rot="5400000">
                <a:off x="-254017" y="1677931"/>
                <a:ext cx="152400" cy="122115"/>
                <a:chOff x="7983415" y="6582508"/>
                <a:chExt cx="152400" cy="486507"/>
              </a:xfrm>
            </p:grpSpPr>
            <p:cxnSp>
              <p:nvCxnSpPr>
                <p:cNvPr id="358" name="Straight Connector 3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4" name="Group 353"/>
              <p:cNvGrpSpPr/>
              <p:nvPr userDrawn="1"/>
            </p:nvGrpSpPr>
            <p:grpSpPr>
              <a:xfrm rot="5400000">
                <a:off x="-254017" y="997340"/>
                <a:ext cx="152400" cy="122115"/>
                <a:chOff x="7983415" y="6582508"/>
                <a:chExt cx="152400" cy="486507"/>
              </a:xfrm>
            </p:grpSpPr>
            <p:cxnSp>
              <p:nvCxnSpPr>
                <p:cNvPr id="356" name="Straight Connector 3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355" name="Straight Connector 35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5" name="Group 306"/>
            <p:cNvGrpSpPr/>
            <p:nvPr userDrawn="1"/>
          </p:nvGrpSpPr>
          <p:grpSpPr>
            <a:xfrm>
              <a:off x="457731" y="-141165"/>
              <a:ext cx="8226688" cy="122115"/>
              <a:chOff x="457731" y="6582508"/>
              <a:chExt cx="8226688" cy="486507"/>
            </a:xfrm>
          </p:grpSpPr>
          <p:cxnSp>
            <p:nvCxnSpPr>
              <p:cNvPr id="308" name="Straight Connector 30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6" name="Group 309"/>
              <p:cNvGrpSpPr/>
              <p:nvPr userDrawn="1"/>
            </p:nvGrpSpPr>
            <p:grpSpPr>
              <a:xfrm>
                <a:off x="7986158" y="6582508"/>
                <a:ext cx="152400" cy="486507"/>
                <a:chOff x="7983415" y="6582508"/>
                <a:chExt cx="152400" cy="486507"/>
              </a:xfrm>
            </p:grpSpPr>
            <p:cxnSp>
              <p:nvCxnSpPr>
                <p:cNvPr id="341" name="Straight Connector 34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7" name="Group 310"/>
              <p:cNvGrpSpPr/>
              <p:nvPr userDrawn="1"/>
            </p:nvGrpSpPr>
            <p:grpSpPr>
              <a:xfrm>
                <a:off x="7287901" y="6582508"/>
                <a:ext cx="152400" cy="486507"/>
                <a:chOff x="7983415" y="6582508"/>
                <a:chExt cx="152400" cy="486507"/>
              </a:xfrm>
            </p:grpSpPr>
            <p:cxnSp>
              <p:nvCxnSpPr>
                <p:cNvPr id="339" name="Straight Connector 3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8" name="Group 311"/>
              <p:cNvGrpSpPr/>
              <p:nvPr userDrawn="1"/>
            </p:nvGrpSpPr>
            <p:grpSpPr>
              <a:xfrm>
                <a:off x="6589644" y="6582508"/>
                <a:ext cx="152400" cy="486507"/>
                <a:chOff x="7983415" y="6582508"/>
                <a:chExt cx="152400" cy="486507"/>
              </a:xfrm>
            </p:grpSpPr>
            <p:cxnSp>
              <p:nvCxnSpPr>
                <p:cNvPr id="337" name="Straight Connector 3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8" name="Straight Connector 3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9" name="Group 312"/>
              <p:cNvGrpSpPr/>
              <p:nvPr userDrawn="1"/>
            </p:nvGrpSpPr>
            <p:grpSpPr>
              <a:xfrm>
                <a:off x="5891387" y="6582508"/>
                <a:ext cx="152400" cy="486507"/>
                <a:chOff x="7983415" y="6582508"/>
                <a:chExt cx="152400" cy="486507"/>
              </a:xfrm>
            </p:grpSpPr>
            <p:cxnSp>
              <p:nvCxnSpPr>
                <p:cNvPr id="335" name="Straight Connector 3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6" name="Straight Connector 3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0" name="Group 313"/>
              <p:cNvGrpSpPr/>
              <p:nvPr userDrawn="1"/>
            </p:nvGrpSpPr>
            <p:grpSpPr>
              <a:xfrm>
                <a:off x="5193130" y="6582508"/>
                <a:ext cx="152400" cy="486507"/>
                <a:chOff x="7983415" y="6582508"/>
                <a:chExt cx="152400" cy="486507"/>
              </a:xfrm>
            </p:grpSpPr>
            <p:cxnSp>
              <p:nvCxnSpPr>
                <p:cNvPr id="333" name="Straight Connector 3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4" name="Straight Connector 3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1" name="Group 314"/>
              <p:cNvGrpSpPr/>
              <p:nvPr userDrawn="1"/>
            </p:nvGrpSpPr>
            <p:grpSpPr>
              <a:xfrm>
                <a:off x="4494873" y="6582508"/>
                <a:ext cx="152400" cy="486507"/>
                <a:chOff x="7983415" y="6582508"/>
                <a:chExt cx="152400" cy="486507"/>
              </a:xfrm>
            </p:grpSpPr>
            <p:cxnSp>
              <p:nvCxnSpPr>
                <p:cNvPr id="331" name="Straight Connector 3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2" name="Straight Connector 3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2" name="Group 315"/>
              <p:cNvGrpSpPr/>
              <p:nvPr userDrawn="1"/>
            </p:nvGrpSpPr>
            <p:grpSpPr>
              <a:xfrm>
                <a:off x="3796616" y="6582508"/>
                <a:ext cx="152400" cy="486507"/>
                <a:chOff x="7983415" y="6582508"/>
                <a:chExt cx="152400" cy="486507"/>
              </a:xfrm>
            </p:grpSpPr>
            <p:cxnSp>
              <p:nvCxnSpPr>
                <p:cNvPr id="329" name="Straight Connector 3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0" name="Straight Connector 3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3" name="Group 316"/>
              <p:cNvGrpSpPr/>
              <p:nvPr userDrawn="1"/>
            </p:nvGrpSpPr>
            <p:grpSpPr>
              <a:xfrm>
                <a:off x="3098359" y="6582508"/>
                <a:ext cx="152400" cy="486507"/>
                <a:chOff x="7983415" y="6582508"/>
                <a:chExt cx="152400" cy="486507"/>
              </a:xfrm>
            </p:grpSpPr>
            <p:cxnSp>
              <p:nvCxnSpPr>
                <p:cNvPr id="327" name="Straight Connector 3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4" name="Group 317"/>
              <p:cNvGrpSpPr/>
              <p:nvPr userDrawn="1"/>
            </p:nvGrpSpPr>
            <p:grpSpPr>
              <a:xfrm>
                <a:off x="2400102" y="6582508"/>
                <a:ext cx="152400" cy="486507"/>
                <a:chOff x="7983415" y="6582508"/>
                <a:chExt cx="152400" cy="486507"/>
              </a:xfrm>
            </p:grpSpPr>
            <p:cxnSp>
              <p:nvCxnSpPr>
                <p:cNvPr id="325" name="Straight Connector 3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5" name="Group 318"/>
              <p:cNvGrpSpPr/>
              <p:nvPr userDrawn="1"/>
            </p:nvGrpSpPr>
            <p:grpSpPr>
              <a:xfrm>
                <a:off x="1701845" y="6582508"/>
                <a:ext cx="152400" cy="486507"/>
                <a:chOff x="7983415" y="6582508"/>
                <a:chExt cx="152400" cy="486507"/>
              </a:xfrm>
            </p:grpSpPr>
            <p:cxnSp>
              <p:nvCxnSpPr>
                <p:cNvPr id="323" name="Straight Connector 3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6" name="Group 319"/>
              <p:cNvGrpSpPr/>
              <p:nvPr userDrawn="1"/>
            </p:nvGrpSpPr>
            <p:grpSpPr>
              <a:xfrm>
                <a:off x="1003588" y="6582508"/>
                <a:ext cx="152400" cy="486507"/>
                <a:chOff x="7983415" y="6582508"/>
                <a:chExt cx="152400" cy="486507"/>
              </a:xfrm>
            </p:grpSpPr>
            <p:cxnSp>
              <p:nvCxnSpPr>
                <p:cNvPr id="321" name="Straight Connector 3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LC-section-body"/>
          <p:cNvSpPr>
            <a:spLocks noGrp="1"/>
          </p:cNvSpPr>
          <p:nvPr>
            <p:ph idx="12" hasCustomPrompt="1"/>
          </p:nvPr>
        </p:nvSpPr>
        <p:spPr>
          <a:xfrm>
            <a:off x="4647276" y="1816100"/>
            <a:ext cx="4037143" cy="4583111"/>
          </a:xfrm>
          <a:ln>
            <a:solidFill>
              <a:srgbClr val="0070C0">
                <a:alpha val="0"/>
              </a:srgbClr>
            </a:solidFill>
          </a:ln>
        </p:spPr>
        <p:txBody>
          <a:bodyPr>
            <a:noAutofit/>
          </a:bodyPr>
          <a:lstStyle>
            <a:lvl1pPr marL="0" indent="0">
              <a:spcAft>
                <a:spcPts val="0"/>
              </a:spcAft>
              <a:buFont typeface="Arial" panose="020B0604020202020204" pitchFamily="34" charset="0"/>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3" name="LC-section-body"/>
          <p:cNvSpPr>
            <a:spLocks noGrp="1"/>
          </p:cNvSpPr>
          <p:nvPr>
            <p:ph idx="1" hasCustomPrompt="1"/>
          </p:nvPr>
        </p:nvSpPr>
        <p:spPr>
          <a:xfrm>
            <a:off x="457732" y="1816100"/>
            <a:ext cx="4037143" cy="2534227"/>
          </a:xfrm>
          <a:ln>
            <a:solidFill>
              <a:srgbClr val="00206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5"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7"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Content Placeholder 2"/>
          <p:cNvSpPr>
            <a:spLocks noGrp="1"/>
          </p:cNvSpPr>
          <p:nvPr>
            <p:ph idx="13" hasCustomPrompt="1"/>
          </p:nvPr>
        </p:nvSpPr>
        <p:spPr>
          <a:xfrm>
            <a:off x="457732" y="4424218"/>
            <a:ext cx="3957250" cy="1974993"/>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x-none" sz="1100" dirty="0" smtClean="0">
                <a:solidFill>
                  <a:schemeClr val="tx2"/>
                </a:solidFill>
                <a:latin typeface="+mj-lt"/>
              </a:rPr>
              <a:t>više</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a:t>
            </a:r>
            <a:r>
              <a:rPr lang="x-none" sz="1100" baseline="0" dirty="0" smtClean="0">
                <a:solidFill>
                  <a:schemeClr val="tx2"/>
                </a:solidFill>
                <a:latin typeface="+mj-lt"/>
              </a:rPr>
              <a:t>section-div</a:t>
            </a:r>
            <a:r>
              <a:rPr lang="en-US" sz="1100" baseline="0" dirty="0" smtClean="0">
                <a:solidFill>
                  <a:schemeClr val="tx2"/>
                </a:solidFill>
                <a:latin typeface="+mj-lt"/>
              </a:rPr>
              <a:t>}</a:t>
            </a:r>
            <a:endParaRPr lang="en-CA" sz="1100" dirty="0" smtClean="0">
              <a:solidFill>
                <a:schemeClr val="tx2"/>
              </a:solidFill>
              <a:latin typeface="+mj-lt"/>
            </a:endParaRPr>
          </a:p>
        </p:txBody>
      </p:sp>
      <p:sp>
        <p:nvSpPr>
          <p:cNvPr id="158" name="TextBox 157"/>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2984116753"/>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C - 3 columns SECTION_DIV">
    <p:spTree>
      <p:nvGrpSpPr>
        <p:cNvPr id="1" name=""/>
        <p:cNvGrpSpPr/>
        <p:nvPr/>
      </p:nvGrpSpPr>
      <p:grpSpPr>
        <a:xfrm>
          <a:off x="0" y="0"/>
          <a:ext cx="0" cy="0"/>
          <a:chOff x="0" y="0"/>
          <a:chExt cx="0" cy="0"/>
        </a:xfrm>
      </p:grpSpPr>
      <p:sp>
        <p:nvSpPr>
          <p:cNvPr id="2" name="LC-section-title"/>
          <p:cNvSpPr>
            <a:spLocks noGrp="1"/>
          </p:cNvSpPr>
          <p:nvPr>
            <p:ph type="title" hasCustomPrompt="1"/>
          </p:nvPr>
        </p:nvSpPr>
        <p:spPr>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{LO-</a:t>
            </a:r>
            <a:r>
              <a:rPr lang="en-US" dirty="0" err="1" smtClean="0"/>
              <a:t>seCTION</a:t>
            </a:r>
            <a:r>
              <a:rPr lang="en-US" dirty="0" smtClean="0"/>
              <a:t>-TITLE)</a:t>
            </a:r>
            <a:endParaRPr lang="en-US" dirty="0"/>
          </a:p>
        </p:txBody>
      </p:sp>
      <p:sp>
        <p:nvSpPr>
          <p:cNvPr id="3" name="LC-section-body"/>
          <p:cNvSpPr>
            <a:spLocks noGrp="1"/>
          </p:cNvSpPr>
          <p:nvPr>
            <p:ph idx="1" hasCustomPrompt="1"/>
          </p:nvPr>
        </p:nvSpPr>
        <p:spPr>
          <a:xfrm>
            <a:off x="457732" y="1816100"/>
            <a:ext cx="2640628" cy="2331027"/>
          </a:xfrm>
          <a:ln>
            <a:solidFill>
              <a:srgbClr val="002060">
                <a:alpha val="0"/>
              </a:srgbClr>
            </a:solidFill>
          </a:ln>
        </p:spPr>
        <p:txBody>
          <a:bodyPr/>
          <a:lstStyle>
            <a:lvl1pPr>
              <a:spcAft>
                <a:spcPts val="0"/>
              </a:spcAft>
              <a:buFontTx/>
              <a:buNone/>
              <a:defRPr sz="1100" i="0" baseline="0">
                <a:solidFill>
                  <a:schemeClr val="tx2"/>
                </a:solidFill>
                <a:latin typeface="+mj-lt"/>
              </a:defRPr>
            </a:lvl1pPr>
            <a:lvl3pPr>
              <a:defRPr baseline="0"/>
            </a:lvl3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a:t>
            </a:r>
            <a:r>
              <a:rPr lang="en-US" dirty="0" err="1" smtClean="0"/>
              <a:t>lelevelvel</a:t>
            </a:r>
            <a:endParaRPr lang="en-US" dirty="0" smtClean="0"/>
          </a:p>
          <a:p>
            <a:pPr lvl="4"/>
            <a:r>
              <a:rPr lang="en-US" dirty="0" smtClean="0"/>
              <a:t>Fifth level</a:t>
            </a:r>
            <a:endParaRPr lang="en-US" dirty="0"/>
          </a:p>
        </p:txBody>
      </p:sp>
      <p:sp>
        <p:nvSpPr>
          <p:cNvPr id="152"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1" name="LC-section-body"/>
          <p:cNvSpPr>
            <a:spLocks noGrp="1"/>
          </p:cNvSpPr>
          <p:nvPr>
            <p:ph idx="11" hasCustomPrompt="1"/>
          </p:nvPr>
        </p:nvSpPr>
        <p:spPr>
          <a:xfrm>
            <a:off x="3256668" y="1816100"/>
            <a:ext cx="2640628" cy="4583111"/>
          </a:xfrm>
          <a:ln>
            <a:solidFill>
              <a:srgbClr val="0070C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sp>
        <p:nvSpPr>
          <p:cNvPr id="153" name="LC-section-body"/>
          <p:cNvSpPr>
            <a:spLocks noGrp="1"/>
          </p:cNvSpPr>
          <p:nvPr>
            <p:ph idx="12" hasCustomPrompt="1"/>
          </p:nvPr>
        </p:nvSpPr>
        <p:spPr>
          <a:xfrm>
            <a:off x="6043787" y="1816100"/>
            <a:ext cx="2640628" cy="4583111"/>
          </a:xfrm>
          <a:ln>
            <a:solidFill>
              <a:srgbClr val="00B0F0">
                <a:alpha val="0"/>
              </a:srgbClr>
            </a:solidFill>
          </a:ln>
        </p:spPr>
        <p:txBody>
          <a:bodyPr/>
          <a:lstStyle>
            <a:lvl1pPr>
              <a:spcAft>
                <a:spcPts val="0"/>
              </a:spcAft>
              <a:buFontTx/>
              <a:buNone/>
              <a:defRPr sz="1100" i="0" baseline="0">
                <a:solidFill>
                  <a:schemeClr val="tx2"/>
                </a:solidFill>
                <a:latin typeface="+mj-lt"/>
              </a:defRPr>
            </a:lvl1pPr>
            <a:lvl4pPr>
              <a:buFontTx/>
              <a:buNone/>
              <a:defRPr baseline="0">
                <a:solidFill>
                  <a:srgbClr val="93B306"/>
                </a:solidFill>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 </a:t>
            </a:r>
            <a:r>
              <a:rPr lang="en-US" dirty="0" smtClean="0"/>
              <a:t>(</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{LO-section body-content}</a:t>
            </a:r>
          </a:p>
          <a:p>
            <a:pPr lvl="3"/>
            <a:r>
              <a:rPr lang="en-US" dirty="0" smtClean="0"/>
              <a:t>Fourth level</a:t>
            </a:r>
          </a:p>
          <a:p>
            <a:pPr lvl="4"/>
            <a:r>
              <a:rPr lang="en-US" dirty="0" smtClean="0"/>
              <a:t>Fifth level</a:t>
            </a:r>
            <a:endParaRPr lang="en-US" dirty="0"/>
          </a:p>
        </p:txBody>
      </p:sp>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5"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6"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7"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7" name="Content Placeholder 2"/>
          <p:cNvSpPr>
            <a:spLocks noGrp="1"/>
          </p:cNvSpPr>
          <p:nvPr>
            <p:ph idx="13" hasCustomPrompt="1"/>
          </p:nvPr>
        </p:nvSpPr>
        <p:spPr>
          <a:xfrm>
            <a:off x="457731" y="4248727"/>
            <a:ext cx="2645687" cy="2150485"/>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x-none" sz="1100" dirty="0" smtClean="0">
                <a:solidFill>
                  <a:schemeClr val="tx2"/>
                </a:solidFill>
                <a:latin typeface="+mj-lt"/>
              </a:rPr>
              <a:t>više</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a:t>
            </a:r>
            <a:r>
              <a:rPr lang="x-none" sz="1100" baseline="0" dirty="0" smtClean="0">
                <a:solidFill>
                  <a:schemeClr val="tx2"/>
                </a:solidFill>
                <a:latin typeface="+mj-lt"/>
              </a:rPr>
              <a:t>section-div</a:t>
            </a:r>
            <a:r>
              <a:rPr lang="en-US" sz="1100" baseline="0" dirty="0" smtClean="0">
                <a:solidFill>
                  <a:schemeClr val="tx2"/>
                </a:solidFill>
                <a:latin typeface="+mj-lt"/>
              </a:rPr>
              <a:t>}</a:t>
            </a:r>
            <a:endParaRPr lang="en-CA" sz="1100" dirty="0" smtClean="0">
              <a:solidFill>
                <a:schemeClr val="tx2"/>
              </a:solidFill>
              <a:latin typeface="+mj-lt"/>
            </a:endParaRPr>
          </a:p>
        </p:txBody>
      </p:sp>
      <p:sp>
        <p:nvSpPr>
          <p:cNvPr id="149" name="TextBox 148"/>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645388676"/>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C - 1-2 columns SECTION_DIV">
    <p:spTree>
      <p:nvGrpSpPr>
        <p:cNvPr id="1" name=""/>
        <p:cNvGrpSpPr/>
        <p:nvPr/>
      </p:nvGrpSpPr>
      <p:grpSpPr>
        <a:xfrm>
          <a:off x="0" y="0"/>
          <a:ext cx="0" cy="0"/>
          <a:chOff x="0" y="0"/>
          <a:chExt cx="0" cy="0"/>
        </a:xfrm>
      </p:grpSpPr>
      <p:grpSp>
        <p:nvGrpSpPr>
          <p:cNvPr id="2" name="Group 165"/>
          <p:cNvGrpSpPr/>
          <p:nvPr userDrawn="1"/>
        </p:nvGrpSpPr>
        <p:grpSpPr>
          <a:xfrm>
            <a:off x="-151325" y="-141165"/>
            <a:ext cx="9439923" cy="7136527"/>
            <a:chOff x="-151325" y="-141165"/>
            <a:chExt cx="9439923" cy="7136527"/>
          </a:xfrm>
        </p:grpSpPr>
        <p:grpSp>
          <p:nvGrpSpPr>
            <p:cNvPr id="4" name="Group 166"/>
            <p:cNvGrpSpPr/>
            <p:nvPr userDrawn="1"/>
          </p:nvGrpSpPr>
          <p:grpSpPr>
            <a:xfrm>
              <a:off x="457731" y="6873247"/>
              <a:ext cx="8226688" cy="122115"/>
              <a:chOff x="457731" y="6582508"/>
              <a:chExt cx="8226688" cy="486507"/>
            </a:xfrm>
          </p:grpSpPr>
          <p:cxnSp>
            <p:nvCxnSpPr>
              <p:cNvPr id="276" name="Straight Connector 275"/>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277"/>
              <p:cNvGrpSpPr/>
              <p:nvPr userDrawn="1"/>
            </p:nvGrpSpPr>
            <p:grpSpPr>
              <a:xfrm>
                <a:off x="7986158" y="6582508"/>
                <a:ext cx="152400" cy="486507"/>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8"/>
              <p:cNvGrpSpPr/>
              <p:nvPr userDrawn="1"/>
            </p:nvGrpSpPr>
            <p:grpSpPr>
              <a:xfrm>
                <a:off x="7287901" y="6582508"/>
                <a:ext cx="152400" cy="486507"/>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9"/>
              <p:cNvGrpSpPr/>
              <p:nvPr userDrawn="1"/>
            </p:nvGrpSpPr>
            <p:grpSpPr>
              <a:xfrm>
                <a:off x="6589644" y="6582508"/>
                <a:ext cx="152400" cy="486507"/>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0"/>
              <p:cNvGrpSpPr/>
              <p:nvPr userDrawn="1"/>
            </p:nvGrpSpPr>
            <p:grpSpPr>
              <a:xfrm>
                <a:off x="5891387" y="6582508"/>
                <a:ext cx="152400" cy="486507"/>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1"/>
              <p:cNvGrpSpPr/>
              <p:nvPr userDrawn="1"/>
            </p:nvGrpSpPr>
            <p:grpSpPr>
              <a:xfrm>
                <a:off x="5193130"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2"/>
              <p:cNvGrpSpPr/>
              <p:nvPr userDrawn="1"/>
            </p:nvGrpSpPr>
            <p:grpSpPr>
              <a:xfrm>
                <a:off x="4494873"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 name="Group 167"/>
            <p:cNvGrpSpPr/>
            <p:nvPr userDrawn="1"/>
          </p:nvGrpSpPr>
          <p:grpSpPr>
            <a:xfrm>
              <a:off x="-151325" y="454007"/>
              <a:ext cx="122115" cy="5945205"/>
              <a:chOff x="-238875" y="454007"/>
              <a:chExt cx="122115" cy="5945205"/>
            </a:xfrm>
          </p:grpSpPr>
          <p:cxnSp>
            <p:nvCxnSpPr>
              <p:cNvPr id="241" name="Straight Connector 240"/>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 name="Group 241"/>
              <p:cNvGrpSpPr/>
              <p:nvPr userDrawn="1"/>
            </p:nvGrpSpPr>
            <p:grpSpPr>
              <a:xfrm rot="5400000">
                <a:off x="-25401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2"/>
              <p:cNvGrpSpPr/>
              <p:nvPr userDrawn="1"/>
            </p:nvGrpSpPr>
            <p:grpSpPr>
              <a:xfrm rot="5400000">
                <a:off x="-25401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3"/>
              <p:cNvGrpSpPr/>
              <p:nvPr userDrawn="1"/>
            </p:nvGrpSpPr>
            <p:grpSpPr>
              <a:xfrm rot="5400000">
                <a:off x="-25401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4"/>
              <p:cNvGrpSpPr/>
              <p:nvPr userDrawn="1"/>
            </p:nvGrpSpPr>
            <p:grpSpPr>
              <a:xfrm rot="5400000">
                <a:off x="-25401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5"/>
              <p:cNvGrpSpPr/>
              <p:nvPr userDrawn="1"/>
            </p:nvGrpSpPr>
            <p:grpSpPr>
              <a:xfrm rot="5400000">
                <a:off x="-25401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6"/>
              <p:cNvGrpSpPr/>
              <p:nvPr userDrawn="1"/>
            </p:nvGrpSpPr>
            <p:grpSpPr>
              <a:xfrm rot="5400000">
                <a:off x="-25401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7"/>
              <p:cNvGrpSpPr/>
              <p:nvPr userDrawn="1"/>
            </p:nvGrpSpPr>
            <p:grpSpPr>
              <a:xfrm rot="5400000">
                <a:off x="-25401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8"/>
              <p:cNvGrpSpPr/>
              <p:nvPr userDrawn="1"/>
            </p:nvGrpSpPr>
            <p:grpSpPr>
              <a:xfrm rot="5400000">
                <a:off x="-25401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9"/>
              <p:cNvGrpSpPr/>
              <p:nvPr userDrawn="1"/>
            </p:nvGrpSpPr>
            <p:grpSpPr>
              <a:xfrm rot="5400000">
                <a:off x="-25401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0"/>
              <p:cNvGrpSpPr/>
              <p:nvPr userDrawn="1"/>
            </p:nvGrpSpPr>
            <p:grpSpPr>
              <a:xfrm rot="5400000">
                <a:off x="-25401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51"/>
              <p:cNvGrpSpPr/>
              <p:nvPr userDrawn="1"/>
            </p:nvGrpSpPr>
            <p:grpSpPr>
              <a:xfrm rot="5400000">
                <a:off x="-25401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168"/>
            <p:cNvGrpSpPr/>
            <p:nvPr userDrawn="1"/>
          </p:nvGrpSpPr>
          <p:grpSpPr>
            <a:xfrm>
              <a:off x="9166483" y="454007"/>
              <a:ext cx="122115" cy="5945205"/>
              <a:chOff x="-238875" y="454007"/>
              <a:chExt cx="122115" cy="5945205"/>
            </a:xfrm>
          </p:grpSpPr>
          <p:cxnSp>
            <p:nvCxnSpPr>
              <p:cNvPr id="206" name="Straight Connector 205"/>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 name="Group 206"/>
              <p:cNvGrpSpPr/>
              <p:nvPr userDrawn="1"/>
            </p:nvGrpSpPr>
            <p:grpSpPr>
              <a:xfrm rot="5400000">
                <a:off x="-254017"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7"/>
              <p:cNvGrpSpPr/>
              <p:nvPr userDrawn="1"/>
            </p:nvGrpSpPr>
            <p:grpSpPr>
              <a:xfrm rot="5400000">
                <a:off x="-254017"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8"/>
              <p:cNvGrpSpPr/>
              <p:nvPr userDrawn="1"/>
            </p:nvGrpSpPr>
            <p:grpSpPr>
              <a:xfrm rot="5400000">
                <a:off x="-254017"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09"/>
              <p:cNvGrpSpPr/>
              <p:nvPr userDrawn="1"/>
            </p:nvGrpSpPr>
            <p:grpSpPr>
              <a:xfrm rot="5400000">
                <a:off x="-254017"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0"/>
              <p:cNvGrpSpPr/>
              <p:nvPr userDrawn="1"/>
            </p:nvGrpSpPr>
            <p:grpSpPr>
              <a:xfrm rot="5400000">
                <a:off x="-254017"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1"/>
              <p:cNvGrpSpPr/>
              <p:nvPr userDrawn="1"/>
            </p:nvGrpSpPr>
            <p:grpSpPr>
              <a:xfrm rot="5400000">
                <a:off x="-254017"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2"/>
              <p:cNvGrpSpPr/>
              <p:nvPr userDrawn="1"/>
            </p:nvGrpSpPr>
            <p:grpSpPr>
              <a:xfrm rot="5400000">
                <a:off x="-254017"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3"/>
              <p:cNvGrpSpPr/>
              <p:nvPr userDrawn="1"/>
            </p:nvGrpSpPr>
            <p:grpSpPr>
              <a:xfrm rot="5400000">
                <a:off x="-254017"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4"/>
              <p:cNvGrpSpPr/>
              <p:nvPr userDrawn="1"/>
            </p:nvGrpSpPr>
            <p:grpSpPr>
              <a:xfrm rot="5400000">
                <a:off x="-254017"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15"/>
              <p:cNvGrpSpPr/>
              <p:nvPr userDrawn="1"/>
            </p:nvGrpSpPr>
            <p:grpSpPr>
              <a:xfrm rot="5400000">
                <a:off x="-254017"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16"/>
              <p:cNvGrpSpPr/>
              <p:nvPr userDrawn="1"/>
            </p:nvGrpSpPr>
            <p:grpSpPr>
              <a:xfrm rot="5400000">
                <a:off x="-254017"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69"/>
            <p:cNvGrpSpPr/>
            <p:nvPr userDrawn="1"/>
          </p:nvGrpSpPr>
          <p:grpSpPr>
            <a:xfrm>
              <a:off x="457731" y="-141165"/>
              <a:ext cx="8226688" cy="122115"/>
              <a:chOff x="457731" y="6582508"/>
              <a:chExt cx="8226688" cy="486507"/>
            </a:xfrm>
          </p:grpSpPr>
          <p:cxnSp>
            <p:nvCxnSpPr>
              <p:cNvPr id="171" name="Straight Connector 170"/>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51" name="Group 172"/>
              <p:cNvGrpSpPr/>
              <p:nvPr userDrawn="1"/>
            </p:nvGrpSpPr>
            <p:grpSpPr>
              <a:xfrm>
                <a:off x="7986158" y="6582508"/>
                <a:ext cx="152400" cy="486507"/>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3"/>
              <p:cNvGrpSpPr/>
              <p:nvPr userDrawn="1"/>
            </p:nvGrpSpPr>
            <p:grpSpPr>
              <a:xfrm>
                <a:off x="7287901" y="6582508"/>
                <a:ext cx="152400" cy="486507"/>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4"/>
              <p:cNvGrpSpPr/>
              <p:nvPr userDrawn="1"/>
            </p:nvGrpSpPr>
            <p:grpSpPr>
              <a:xfrm>
                <a:off x="6589644" y="6582508"/>
                <a:ext cx="152400" cy="486507"/>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5"/>
              <p:cNvGrpSpPr/>
              <p:nvPr userDrawn="1"/>
            </p:nvGrpSpPr>
            <p:grpSpPr>
              <a:xfrm>
                <a:off x="5891387" y="6582508"/>
                <a:ext cx="152400" cy="486507"/>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6"/>
              <p:cNvGrpSpPr/>
              <p:nvPr userDrawn="1"/>
            </p:nvGrpSpPr>
            <p:grpSpPr>
              <a:xfrm>
                <a:off x="5193130"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77"/>
              <p:cNvGrpSpPr/>
              <p:nvPr userDrawn="1"/>
            </p:nvGrpSpPr>
            <p:grpSpPr>
              <a:xfrm>
                <a:off x="4494873"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78"/>
              <p:cNvGrpSpPr/>
              <p:nvPr userDrawn="1"/>
            </p:nvGrpSpPr>
            <p:grpSpPr>
              <a:xfrm>
                <a:off x="3796616"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79"/>
              <p:cNvGrpSpPr/>
              <p:nvPr userDrawn="1"/>
            </p:nvGrpSpPr>
            <p:grpSpPr>
              <a:xfrm>
                <a:off x="3098359"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180"/>
              <p:cNvGrpSpPr/>
              <p:nvPr userDrawn="1"/>
            </p:nvGrpSpPr>
            <p:grpSpPr>
              <a:xfrm>
                <a:off x="2400102"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181"/>
              <p:cNvGrpSpPr/>
              <p:nvPr userDrawn="1"/>
            </p:nvGrpSpPr>
            <p:grpSpPr>
              <a:xfrm>
                <a:off x="1701845"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182"/>
              <p:cNvGrpSpPr/>
              <p:nvPr userDrawn="1"/>
            </p:nvGrpSpPr>
            <p:grpSpPr>
              <a:xfrm>
                <a:off x="1003588"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1" name="LC-section-body"/>
          <p:cNvSpPr>
            <a:spLocks noGrp="1"/>
          </p:cNvSpPr>
          <p:nvPr>
            <p:ph idx="11" hasCustomPrompt="1"/>
          </p:nvPr>
        </p:nvSpPr>
        <p:spPr>
          <a:xfrm>
            <a:off x="3256668" y="1816100"/>
            <a:ext cx="5430132" cy="4583111"/>
          </a:xfrm>
          <a:ln>
            <a:solidFill>
              <a:srgbClr val="0070C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LC-section-body"/>
          <p:cNvSpPr>
            <a:spLocks noGrp="1"/>
          </p:cNvSpPr>
          <p:nvPr>
            <p:ph idx="1" hasCustomPrompt="1"/>
          </p:nvPr>
        </p:nvSpPr>
        <p:spPr>
          <a:xfrm>
            <a:off x="457732" y="1816100"/>
            <a:ext cx="2640628" cy="2340264"/>
          </a:xfrm>
          <a:ln>
            <a:solidFill>
              <a:srgbClr val="002060">
                <a:alpha val="0"/>
              </a:srgbClr>
            </a:solidFill>
          </a:ln>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 body)</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4"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5"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3" name="Content Placeholder 2"/>
          <p:cNvSpPr>
            <a:spLocks noGrp="1"/>
          </p:cNvSpPr>
          <p:nvPr>
            <p:ph idx="13" hasCustomPrompt="1"/>
          </p:nvPr>
        </p:nvSpPr>
        <p:spPr>
          <a:xfrm>
            <a:off x="457731" y="4248727"/>
            <a:ext cx="2645687" cy="2150485"/>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x-none" sz="1100" dirty="0" smtClean="0">
                <a:solidFill>
                  <a:schemeClr val="tx2"/>
                </a:solidFill>
                <a:latin typeface="+mj-lt"/>
              </a:rPr>
              <a:t>više</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a:t>
            </a:r>
            <a:r>
              <a:rPr lang="x-none" sz="1100" baseline="0" dirty="0" smtClean="0">
                <a:solidFill>
                  <a:schemeClr val="tx2"/>
                </a:solidFill>
                <a:latin typeface="+mj-lt"/>
              </a:rPr>
              <a:t>section-div</a:t>
            </a:r>
            <a:r>
              <a:rPr lang="en-US" sz="1100" baseline="0" dirty="0" smtClean="0">
                <a:solidFill>
                  <a:schemeClr val="tx2"/>
                </a:solidFill>
                <a:latin typeface="+mj-lt"/>
              </a:rPr>
              <a:t>}</a:t>
            </a:r>
            <a:endParaRPr lang="en-CA" sz="1100" dirty="0" smtClean="0">
              <a:solidFill>
                <a:schemeClr val="tx2"/>
              </a:solidFill>
              <a:latin typeface="+mj-lt"/>
            </a:endParaRPr>
          </a:p>
        </p:txBody>
      </p:sp>
      <p:sp>
        <p:nvSpPr>
          <p:cNvPr id="156" name="TextBox 155"/>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07061230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C - 2-1 columns SECTION_DIV">
    <p:spTree>
      <p:nvGrpSpPr>
        <p:cNvPr id="1" name=""/>
        <p:cNvGrpSpPr/>
        <p:nvPr/>
      </p:nvGrpSpPr>
      <p:grpSpPr>
        <a:xfrm>
          <a:off x="0" y="0"/>
          <a:ext cx="0" cy="0"/>
          <a:chOff x="0" y="0"/>
          <a:chExt cx="0" cy="0"/>
        </a:xfrm>
      </p:grpSpPr>
      <p:grpSp>
        <p:nvGrpSpPr>
          <p:cNvPr id="2" name="Group 165"/>
          <p:cNvGrpSpPr/>
          <p:nvPr userDrawn="1"/>
        </p:nvGrpSpPr>
        <p:grpSpPr>
          <a:xfrm>
            <a:off x="-151325" y="-141165"/>
            <a:ext cx="9439923" cy="7136527"/>
            <a:chOff x="-151325" y="-141165"/>
            <a:chExt cx="9439923" cy="7136527"/>
          </a:xfrm>
        </p:grpSpPr>
        <p:grpSp>
          <p:nvGrpSpPr>
            <p:cNvPr id="4" name="Group 166"/>
            <p:cNvGrpSpPr/>
            <p:nvPr userDrawn="1"/>
          </p:nvGrpSpPr>
          <p:grpSpPr>
            <a:xfrm>
              <a:off x="457731" y="6873247"/>
              <a:ext cx="8226688" cy="122115"/>
              <a:chOff x="457731" y="6582508"/>
              <a:chExt cx="8226688" cy="486507"/>
            </a:xfrm>
          </p:grpSpPr>
          <p:cxnSp>
            <p:nvCxnSpPr>
              <p:cNvPr id="276" name="Straight Connector 275"/>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277"/>
              <p:cNvGrpSpPr/>
              <p:nvPr userDrawn="1"/>
            </p:nvGrpSpPr>
            <p:grpSpPr>
              <a:xfrm>
                <a:off x="7986158" y="6582508"/>
                <a:ext cx="152400" cy="486507"/>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8"/>
              <p:cNvGrpSpPr/>
              <p:nvPr userDrawn="1"/>
            </p:nvGrpSpPr>
            <p:grpSpPr>
              <a:xfrm>
                <a:off x="7287901" y="6582508"/>
                <a:ext cx="152400" cy="486507"/>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9"/>
              <p:cNvGrpSpPr/>
              <p:nvPr userDrawn="1"/>
            </p:nvGrpSpPr>
            <p:grpSpPr>
              <a:xfrm>
                <a:off x="6589644" y="6582508"/>
                <a:ext cx="152400" cy="486507"/>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80"/>
              <p:cNvGrpSpPr/>
              <p:nvPr userDrawn="1"/>
            </p:nvGrpSpPr>
            <p:grpSpPr>
              <a:xfrm>
                <a:off x="5891387" y="6582508"/>
                <a:ext cx="152400" cy="486507"/>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81"/>
              <p:cNvGrpSpPr/>
              <p:nvPr userDrawn="1"/>
            </p:nvGrpSpPr>
            <p:grpSpPr>
              <a:xfrm>
                <a:off x="5193130"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82"/>
              <p:cNvGrpSpPr/>
              <p:nvPr userDrawn="1"/>
            </p:nvGrpSpPr>
            <p:grpSpPr>
              <a:xfrm>
                <a:off x="4494873"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83"/>
              <p:cNvGrpSpPr/>
              <p:nvPr userDrawn="1"/>
            </p:nvGrpSpPr>
            <p:grpSpPr>
              <a:xfrm>
                <a:off x="3796616"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84"/>
              <p:cNvGrpSpPr/>
              <p:nvPr userDrawn="1"/>
            </p:nvGrpSpPr>
            <p:grpSpPr>
              <a:xfrm>
                <a:off x="3098359"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85"/>
              <p:cNvGrpSpPr/>
              <p:nvPr userDrawn="1"/>
            </p:nvGrpSpPr>
            <p:grpSpPr>
              <a:xfrm>
                <a:off x="2400102"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86"/>
              <p:cNvGrpSpPr/>
              <p:nvPr userDrawn="1"/>
            </p:nvGrpSpPr>
            <p:grpSpPr>
              <a:xfrm>
                <a:off x="1701845"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Group 287"/>
              <p:cNvGrpSpPr/>
              <p:nvPr userDrawn="1"/>
            </p:nvGrpSpPr>
            <p:grpSpPr>
              <a:xfrm>
                <a:off x="1003588"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 name="Group 167"/>
            <p:cNvGrpSpPr/>
            <p:nvPr userDrawn="1"/>
          </p:nvGrpSpPr>
          <p:grpSpPr>
            <a:xfrm>
              <a:off x="-151325" y="454007"/>
              <a:ext cx="122115" cy="5945205"/>
              <a:chOff x="-238875" y="454007"/>
              <a:chExt cx="122115" cy="5945205"/>
            </a:xfrm>
          </p:grpSpPr>
          <p:cxnSp>
            <p:nvCxnSpPr>
              <p:cNvPr id="241" name="Straight Connector 240"/>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 name="Group 241"/>
              <p:cNvGrpSpPr/>
              <p:nvPr userDrawn="1"/>
            </p:nvGrpSpPr>
            <p:grpSpPr>
              <a:xfrm rot="5400000">
                <a:off x="-25401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42"/>
              <p:cNvGrpSpPr/>
              <p:nvPr userDrawn="1"/>
            </p:nvGrpSpPr>
            <p:grpSpPr>
              <a:xfrm rot="5400000">
                <a:off x="-25401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43"/>
              <p:cNvGrpSpPr/>
              <p:nvPr userDrawn="1"/>
            </p:nvGrpSpPr>
            <p:grpSpPr>
              <a:xfrm rot="5400000">
                <a:off x="-25401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44"/>
              <p:cNvGrpSpPr/>
              <p:nvPr userDrawn="1"/>
            </p:nvGrpSpPr>
            <p:grpSpPr>
              <a:xfrm rot="5400000">
                <a:off x="-25401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45"/>
              <p:cNvGrpSpPr/>
              <p:nvPr userDrawn="1"/>
            </p:nvGrpSpPr>
            <p:grpSpPr>
              <a:xfrm rot="5400000">
                <a:off x="-25401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46"/>
              <p:cNvGrpSpPr/>
              <p:nvPr userDrawn="1"/>
            </p:nvGrpSpPr>
            <p:grpSpPr>
              <a:xfrm rot="5400000">
                <a:off x="-25401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7"/>
              <p:cNvGrpSpPr/>
              <p:nvPr userDrawn="1"/>
            </p:nvGrpSpPr>
            <p:grpSpPr>
              <a:xfrm rot="5400000">
                <a:off x="-25401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8"/>
              <p:cNvGrpSpPr/>
              <p:nvPr userDrawn="1"/>
            </p:nvGrpSpPr>
            <p:grpSpPr>
              <a:xfrm rot="5400000">
                <a:off x="-25401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9"/>
              <p:cNvGrpSpPr/>
              <p:nvPr userDrawn="1"/>
            </p:nvGrpSpPr>
            <p:grpSpPr>
              <a:xfrm rot="5400000">
                <a:off x="-25401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50"/>
              <p:cNvGrpSpPr/>
              <p:nvPr userDrawn="1"/>
            </p:nvGrpSpPr>
            <p:grpSpPr>
              <a:xfrm rot="5400000">
                <a:off x="-25401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251"/>
              <p:cNvGrpSpPr/>
              <p:nvPr userDrawn="1"/>
            </p:nvGrpSpPr>
            <p:grpSpPr>
              <a:xfrm rot="5400000">
                <a:off x="-25401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 name="Group 168"/>
            <p:cNvGrpSpPr/>
            <p:nvPr userDrawn="1"/>
          </p:nvGrpSpPr>
          <p:grpSpPr>
            <a:xfrm>
              <a:off x="9166483" y="454007"/>
              <a:ext cx="122115" cy="5945205"/>
              <a:chOff x="-238875" y="454007"/>
              <a:chExt cx="122115" cy="5945205"/>
            </a:xfrm>
          </p:grpSpPr>
          <p:cxnSp>
            <p:nvCxnSpPr>
              <p:cNvPr id="206" name="Straight Connector 205"/>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9" name="Group 206"/>
              <p:cNvGrpSpPr/>
              <p:nvPr userDrawn="1"/>
            </p:nvGrpSpPr>
            <p:grpSpPr>
              <a:xfrm rot="5400000">
                <a:off x="-254017"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7"/>
              <p:cNvGrpSpPr/>
              <p:nvPr userDrawn="1"/>
            </p:nvGrpSpPr>
            <p:grpSpPr>
              <a:xfrm rot="5400000">
                <a:off x="-254017"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8"/>
              <p:cNvGrpSpPr/>
              <p:nvPr userDrawn="1"/>
            </p:nvGrpSpPr>
            <p:grpSpPr>
              <a:xfrm rot="5400000">
                <a:off x="-254017"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09"/>
              <p:cNvGrpSpPr/>
              <p:nvPr userDrawn="1"/>
            </p:nvGrpSpPr>
            <p:grpSpPr>
              <a:xfrm rot="5400000">
                <a:off x="-254017"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10"/>
              <p:cNvGrpSpPr/>
              <p:nvPr userDrawn="1"/>
            </p:nvGrpSpPr>
            <p:grpSpPr>
              <a:xfrm rot="5400000">
                <a:off x="-254017"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11"/>
              <p:cNvGrpSpPr/>
              <p:nvPr userDrawn="1"/>
            </p:nvGrpSpPr>
            <p:grpSpPr>
              <a:xfrm rot="5400000">
                <a:off x="-254017"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12"/>
              <p:cNvGrpSpPr/>
              <p:nvPr userDrawn="1"/>
            </p:nvGrpSpPr>
            <p:grpSpPr>
              <a:xfrm rot="5400000">
                <a:off x="-254017"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13"/>
              <p:cNvGrpSpPr/>
              <p:nvPr userDrawn="1"/>
            </p:nvGrpSpPr>
            <p:grpSpPr>
              <a:xfrm rot="5400000">
                <a:off x="-254017"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14"/>
              <p:cNvGrpSpPr/>
              <p:nvPr userDrawn="1"/>
            </p:nvGrpSpPr>
            <p:grpSpPr>
              <a:xfrm rot="5400000">
                <a:off x="-254017"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15"/>
              <p:cNvGrpSpPr/>
              <p:nvPr userDrawn="1"/>
            </p:nvGrpSpPr>
            <p:grpSpPr>
              <a:xfrm rot="5400000">
                <a:off x="-254017"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16"/>
              <p:cNvGrpSpPr/>
              <p:nvPr userDrawn="1"/>
            </p:nvGrpSpPr>
            <p:grpSpPr>
              <a:xfrm rot="5400000">
                <a:off x="-254017"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169"/>
            <p:cNvGrpSpPr/>
            <p:nvPr userDrawn="1"/>
          </p:nvGrpSpPr>
          <p:grpSpPr>
            <a:xfrm>
              <a:off x="457731" y="-141165"/>
              <a:ext cx="8226688" cy="122115"/>
              <a:chOff x="457731" y="6582508"/>
              <a:chExt cx="8226688" cy="486507"/>
            </a:xfrm>
          </p:grpSpPr>
          <p:cxnSp>
            <p:nvCxnSpPr>
              <p:cNvPr id="171" name="Straight Connector 170"/>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51" name="Group 172"/>
              <p:cNvGrpSpPr/>
              <p:nvPr userDrawn="1"/>
            </p:nvGrpSpPr>
            <p:grpSpPr>
              <a:xfrm>
                <a:off x="7986158" y="6582508"/>
                <a:ext cx="152400" cy="486507"/>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173"/>
              <p:cNvGrpSpPr/>
              <p:nvPr userDrawn="1"/>
            </p:nvGrpSpPr>
            <p:grpSpPr>
              <a:xfrm>
                <a:off x="7287901" y="6582508"/>
                <a:ext cx="152400" cy="486507"/>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174"/>
              <p:cNvGrpSpPr/>
              <p:nvPr userDrawn="1"/>
            </p:nvGrpSpPr>
            <p:grpSpPr>
              <a:xfrm>
                <a:off x="6589644" y="6582508"/>
                <a:ext cx="152400" cy="486507"/>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175"/>
              <p:cNvGrpSpPr/>
              <p:nvPr userDrawn="1"/>
            </p:nvGrpSpPr>
            <p:grpSpPr>
              <a:xfrm>
                <a:off x="5891387" y="6582508"/>
                <a:ext cx="152400" cy="486507"/>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176"/>
              <p:cNvGrpSpPr/>
              <p:nvPr userDrawn="1"/>
            </p:nvGrpSpPr>
            <p:grpSpPr>
              <a:xfrm>
                <a:off x="5193130"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177"/>
              <p:cNvGrpSpPr/>
              <p:nvPr userDrawn="1"/>
            </p:nvGrpSpPr>
            <p:grpSpPr>
              <a:xfrm>
                <a:off x="4494873"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178"/>
              <p:cNvGrpSpPr/>
              <p:nvPr userDrawn="1"/>
            </p:nvGrpSpPr>
            <p:grpSpPr>
              <a:xfrm>
                <a:off x="3796616"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179"/>
              <p:cNvGrpSpPr/>
              <p:nvPr userDrawn="1"/>
            </p:nvGrpSpPr>
            <p:grpSpPr>
              <a:xfrm>
                <a:off x="3098359"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180"/>
              <p:cNvGrpSpPr/>
              <p:nvPr userDrawn="1"/>
            </p:nvGrpSpPr>
            <p:grpSpPr>
              <a:xfrm>
                <a:off x="2400102"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181"/>
              <p:cNvGrpSpPr/>
              <p:nvPr userDrawn="1"/>
            </p:nvGrpSpPr>
            <p:grpSpPr>
              <a:xfrm>
                <a:off x="1701845"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182"/>
              <p:cNvGrpSpPr/>
              <p:nvPr userDrawn="1"/>
            </p:nvGrpSpPr>
            <p:grpSpPr>
              <a:xfrm>
                <a:off x="1003588"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3" name="LC-section-body"/>
          <p:cNvSpPr>
            <a:spLocks noGrp="1"/>
          </p:cNvSpPr>
          <p:nvPr>
            <p:ph idx="12" hasCustomPrompt="1"/>
          </p:nvPr>
        </p:nvSpPr>
        <p:spPr>
          <a:xfrm>
            <a:off x="6043787" y="1816101"/>
            <a:ext cx="2640628" cy="2331026"/>
          </a:xfrm>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LC-section-body"/>
          <p:cNvSpPr>
            <a:spLocks noGrp="1"/>
          </p:cNvSpPr>
          <p:nvPr>
            <p:ph idx="1" hasCustomPrompt="1"/>
          </p:nvPr>
        </p:nvSpPr>
        <p:spPr>
          <a:xfrm>
            <a:off x="457732" y="1816100"/>
            <a:ext cx="5439564" cy="4583111"/>
          </a:xfrm>
        </p:spPr>
        <p:txBody>
          <a:bodyPr>
            <a:noAutofit/>
          </a:bodyPr>
          <a:lstStyle>
            <a:lvl1pPr>
              <a:spcAft>
                <a:spcPts val="0"/>
              </a:spcAft>
              <a:buFontTx/>
              <a:buNone/>
              <a:defRPr sz="1100" i="0">
                <a:solidFill>
                  <a:schemeClr val="tx2"/>
                </a:solidFill>
                <a:latin typeface="+mj-lt"/>
              </a:defRPr>
            </a:lvl1pPr>
            <a:lvl2pPr>
              <a:buFontTx/>
              <a:buNone/>
              <a:defRPr/>
            </a:lvl2pPr>
            <a:lvl3pPr>
              <a:buFontTx/>
              <a:buNone/>
              <a:defRPr/>
            </a:lvl3pPr>
            <a:lvl4pPr>
              <a:buFontTx/>
              <a:buNone/>
              <a:defRPr/>
            </a:lvl4pPr>
            <a:lvl5pPr>
              <a:buFontTx/>
              <a:buNone/>
              <a:defRPr/>
            </a:lvl5pPr>
          </a:lstStyle>
          <a:p>
            <a:pPr lvl="0"/>
            <a:r>
              <a:rPr lang="en-US" dirty="0" err="1" smtClean="0"/>
              <a:t>Ovde</a:t>
            </a:r>
            <a:r>
              <a:rPr lang="en-US" dirty="0" smtClean="0"/>
              <a:t> </a:t>
            </a:r>
            <a:r>
              <a:rPr lang="x-none" dirty="0" smtClean="0"/>
              <a:t>unesi</a:t>
            </a:r>
            <a:r>
              <a:rPr lang="en-US" dirty="0" smtClean="0"/>
              <a:t> </a:t>
            </a:r>
            <a:r>
              <a:rPr lang="x-none" dirty="0" smtClean="0"/>
              <a:t>sadržaj objekta učenja</a:t>
            </a:r>
            <a:r>
              <a:rPr lang="en-US" dirty="0" smtClean="0"/>
              <a:t> (</a:t>
            </a:r>
            <a:r>
              <a:rPr lang="en-US" dirty="0" err="1" smtClean="0"/>
              <a:t>koristi</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 {LC-section-body-content}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4" name="LC-section-title"/>
          <p:cNvSpPr>
            <a:spLocks noGrp="1"/>
          </p:cNvSpPr>
          <p:nvPr>
            <p:ph type="title" hasCustomPrompt="1"/>
          </p:nvPr>
        </p:nvSpPr>
        <p:spPr>
          <a:xfrm>
            <a:off x="457731" y="457200"/>
            <a:ext cx="8226689" cy="524998"/>
          </a:xfrm>
          <a:ln>
            <a:solidFill>
              <a:srgbClr val="C00000">
                <a:alpha val="0"/>
              </a:srgbClr>
            </a:solidFill>
          </a:ln>
        </p:spPr>
        <p:txBody>
          <a:bodyPr/>
          <a:lstStyle>
            <a:lvl1pPr>
              <a:defRPr baseline="0"/>
            </a:lvl1pPr>
          </a:lstStyle>
          <a:p>
            <a:r>
              <a:rPr lang="x-none" dirty="0" smtClean="0"/>
              <a:t>UNESI </a:t>
            </a:r>
            <a:r>
              <a:rPr lang="en-US" dirty="0" err="1" smtClean="0"/>
              <a:t>naslov</a:t>
            </a:r>
            <a:r>
              <a:rPr lang="en-US" dirty="0" smtClean="0"/>
              <a:t> </a:t>
            </a:r>
            <a:r>
              <a:rPr lang="en-US" dirty="0" err="1" smtClean="0"/>
              <a:t>sekcije</a:t>
            </a:r>
            <a:r>
              <a:rPr lang="en-US" dirty="0" smtClean="0"/>
              <a:t> {LC-</a:t>
            </a:r>
            <a:r>
              <a:rPr lang="en-US" dirty="0" err="1" smtClean="0"/>
              <a:t>seCTION</a:t>
            </a:r>
            <a:r>
              <a:rPr lang="en-US" dirty="0" smtClean="0"/>
              <a:t>-TITLE}</a:t>
            </a:r>
            <a:endParaRPr lang="en-US" dirty="0"/>
          </a:p>
        </p:txBody>
      </p:sp>
      <p:sp>
        <p:nvSpPr>
          <p:cNvPr id="156" name="LO-section-body-subtitle"/>
          <p:cNvSpPr>
            <a:spLocks noGrp="1"/>
          </p:cNvSpPr>
          <p:nvPr>
            <p:ph type="body" idx="10" hasCustomPrompt="1"/>
          </p:nvPr>
        </p:nvSpPr>
        <p:spPr>
          <a:xfrm>
            <a:off x="459580" y="1134598"/>
            <a:ext cx="8227220" cy="536519"/>
          </a:xfrm>
          <a:ln>
            <a:solidFill>
              <a:srgbClr val="7030A0">
                <a:alpha val="0"/>
              </a:srgbClr>
            </a:solidFill>
          </a:ln>
        </p:spPr>
        <p:txBody>
          <a:bodyPr anchor="t">
            <a:noAutofit/>
          </a:bodyPr>
          <a:lstStyle>
            <a:lvl1pPr marL="0" indent="0">
              <a:buNone/>
              <a:defRPr sz="1500" b="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err="1" smtClean="0"/>
              <a:t>Ovde</a:t>
            </a:r>
            <a:r>
              <a:rPr lang="en-US" dirty="0" smtClean="0"/>
              <a:t> </a:t>
            </a:r>
            <a:r>
              <a:rPr lang="x-none" dirty="0" smtClean="0"/>
              <a:t>unesi</a:t>
            </a:r>
            <a:r>
              <a:rPr lang="en-US" dirty="0" smtClean="0"/>
              <a:t> </a:t>
            </a:r>
            <a:r>
              <a:rPr lang="en-US" dirty="0" err="1" smtClean="0"/>
              <a:t>poentu</a:t>
            </a:r>
            <a:r>
              <a:rPr lang="en-US" dirty="0" smtClean="0"/>
              <a:t> </a:t>
            </a:r>
            <a:r>
              <a:rPr lang="en-US" dirty="0" err="1" smtClean="0"/>
              <a:t>slajda</a:t>
            </a:r>
            <a:r>
              <a:rPr lang="en-US" dirty="0" smtClean="0"/>
              <a:t> {LO-section-body-subtitle}</a:t>
            </a:r>
          </a:p>
        </p:txBody>
      </p:sp>
      <p:sp>
        <p:nvSpPr>
          <p:cNvPr id="152" name="Content Placeholder 2"/>
          <p:cNvSpPr>
            <a:spLocks noGrp="1"/>
          </p:cNvSpPr>
          <p:nvPr>
            <p:ph idx="13" hasCustomPrompt="1"/>
          </p:nvPr>
        </p:nvSpPr>
        <p:spPr>
          <a:xfrm>
            <a:off x="6054968" y="4248727"/>
            <a:ext cx="2645687" cy="2150485"/>
          </a:xfrm>
          <a:solidFill>
            <a:schemeClr val="bg2"/>
          </a:solidFill>
          <a:ln cap="rnd">
            <a:solidFill>
              <a:schemeClr val="bg2">
                <a:alpha val="0"/>
              </a:schemeClr>
            </a:solidFill>
          </a:ln>
        </p:spPr>
        <p:txBody>
          <a:bodyPr lIns="91440" tIns="91440" rIns="91440" bIns="91440">
            <a:noAutofit/>
          </a:bodyPr>
          <a:lstStyle>
            <a:lvl1pPr marL="171450" indent="4763">
              <a:lnSpc>
                <a:spcPct val="95000"/>
              </a:lnSpc>
              <a:spcBef>
                <a:spcPts val="600"/>
              </a:spcBef>
              <a:spcAft>
                <a:spcPts val="0"/>
              </a:spcAft>
              <a:buFont typeface="Arial" panose="020B0604020202020204" pitchFamily="34" charset="0"/>
              <a:buNone/>
              <a:defRPr lang="en-CA" sz="1100" dirty="0" smtClean="0">
                <a:solidFill>
                  <a:schemeClr val="tx2"/>
                </a:solidFill>
              </a:defRPr>
            </a:lvl1pPr>
            <a:lvl2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2pPr>
            <a:lvl3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3pPr>
            <a:lvl4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4pPr>
            <a:lvl5pPr marL="171450" indent="-171450">
              <a:lnSpc>
                <a:spcPct val="95000"/>
              </a:lnSpc>
              <a:spcBef>
                <a:spcPts val="600"/>
              </a:spcBef>
              <a:spcAft>
                <a:spcPts val="600"/>
              </a:spcAft>
              <a:buFont typeface="Arial" panose="020B0604020202020204" pitchFamily="34" charset="0"/>
              <a:buChar char="+"/>
              <a:defRPr sz="1100" i="1">
                <a:solidFill>
                  <a:schemeClr val="bg1"/>
                </a:solidFill>
                <a:latin typeface="+mn-lt"/>
              </a:defRPr>
            </a:lvl5pPr>
          </a:lstStyle>
          <a:p>
            <a:r>
              <a:rPr lang="en-CA" sz="1100" dirty="0" err="1" smtClean="0">
                <a:solidFill>
                  <a:schemeClr val="tx2"/>
                </a:solidFill>
                <a:latin typeface="+mj-lt"/>
              </a:rPr>
              <a:t>Ovde</a:t>
            </a:r>
            <a:r>
              <a:rPr lang="en-CA" sz="1100" dirty="0" smtClean="0">
                <a:solidFill>
                  <a:schemeClr val="tx2"/>
                </a:solidFill>
                <a:latin typeface="+mj-lt"/>
              </a:rPr>
              <a:t> </a:t>
            </a:r>
            <a:r>
              <a:rPr lang="en-CA" sz="1100" dirty="0" err="1" smtClean="0">
                <a:solidFill>
                  <a:schemeClr val="tx2"/>
                </a:solidFill>
                <a:latin typeface="+mj-lt"/>
              </a:rPr>
              <a:t>unesi</a:t>
            </a:r>
            <a:r>
              <a:rPr lang="en-CA" sz="1100" dirty="0" smtClean="0">
                <a:solidFill>
                  <a:schemeClr val="tx2"/>
                </a:solidFill>
                <a:latin typeface="+mj-lt"/>
              </a:rPr>
              <a:t> </a:t>
            </a:r>
            <a:r>
              <a:rPr lang="en-CA" sz="1100" dirty="0" err="1" smtClean="0">
                <a:solidFill>
                  <a:schemeClr val="tx2"/>
                </a:solidFill>
                <a:latin typeface="+mj-lt"/>
              </a:rPr>
              <a:t>nagla</a:t>
            </a:r>
            <a:r>
              <a:rPr lang="x-none" sz="1100" dirty="0" smtClean="0">
                <a:solidFill>
                  <a:schemeClr val="tx2"/>
                </a:solidFill>
                <a:latin typeface="+mj-lt"/>
              </a:rPr>
              <a:t>šeni deo teksta</a:t>
            </a:r>
            <a:r>
              <a:rPr lang="en-US" sz="1100" dirty="0" smtClean="0">
                <a:solidFill>
                  <a:schemeClr val="tx2"/>
                </a:solidFill>
                <a:latin typeface="+mj-lt"/>
              </a:rPr>
              <a:t> </a:t>
            </a:r>
            <a:r>
              <a:rPr lang="en-US" sz="1100" dirty="0" err="1" smtClean="0">
                <a:solidFill>
                  <a:schemeClr val="tx2"/>
                </a:solidFill>
                <a:latin typeface="+mj-lt"/>
              </a:rPr>
              <a:t>koji</a:t>
            </a:r>
            <a:r>
              <a:rPr lang="en-US" sz="1100" dirty="0" smtClean="0">
                <a:solidFill>
                  <a:schemeClr val="tx2"/>
                </a:solidFill>
                <a:latin typeface="+mj-lt"/>
              </a:rPr>
              <a:t> se </a:t>
            </a:r>
            <a:r>
              <a:rPr lang="en-US" sz="1100" dirty="0" err="1" smtClean="0">
                <a:solidFill>
                  <a:schemeClr val="tx2"/>
                </a:solidFill>
                <a:latin typeface="+mj-lt"/>
              </a:rPr>
              <a:t>sastoji</a:t>
            </a:r>
            <a:r>
              <a:rPr lang="en-US" sz="1100" dirty="0" smtClean="0">
                <a:solidFill>
                  <a:schemeClr val="tx2"/>
                </a:solidFill>
                <a:latin typeface="+mj-lt"/>
              </a:rPr>
              <a:t> </a:t>
            </a:r>
            <a:r>
              <a:rPr lang="en-US" sz="1100" dirty="0" err="1" smtClean="0">
                <a:solidFill>
                  <a:schemeClr val="tx2"/>
                </a:solidFill>
                <a:latin typeface="+mj-lt"/>
              </a:rPr>
              <a:t>od</a:t>
            </a:r>
            <a:r>
              <a:rPr lang="en-US" sz="1100" dirty="0" smtClean="0">
                <a:solidFill>
                  <a:schemeClr val="tx2"/>
                </a:solidFill>
                <a:latin typeface="+mj-lt"/>
              </a:rPr>
              <a:t> </a:t>
            </a:r>
            <a:r>
              <a:rPr lang="x-none" sz="1100" dirty="0" smtClean="0">
                <a:solidFill>
                  <a:schemeClr val="tx2"/>
                </a:solidFill>
                <a:latin typeface="+mj-lt"/>
              </a:rPr>
              <a:t>više</a:t>
            </a:r>
            <a:r>
              <a:rPr lang="en-US" sz="1100" dirty="0" smtClean="0">
                <a:solidFill>
                  <a:schemeClr val="tx2"/>
                </a:solidFill>
                <a:latin typeface="+mj-lt"/>
              </a:rPr>
              <a:t> </a:t>
            </a:r>
            <a:r>
              <a:rPr lang="en-US" sz="1100" dirty="0" err="1" smtClean="0">
                <a:solidFill>
                  <a:schemeClr val="tx2"/>
                </a:solidFill>
                <a:latin typeface="+mj-lt"/>
              </a:rPr>
              <a:t>pasusa</a:t>
            </a:r>
            <a:r>
              <a:rPr lang="x-none" sz="1100" dirty="0" smtClean="0">
                <a:solidFill>
                  <a:schemeClr val="tx2"/>
                </a:solidFill>
                <a:latin typeface="+mj-lt"/>
              </a:rPr>
              <a:t> (definicija,</a:t>
            </a:r>
            <a:r>
              <a:rPr lang="x-none" sz="1100" baseline="0" dirty="0" smtClean="0">
                <a:solidFill>
                  <a:schemeClr val="tx2"/>
                </a:solidFill>
                <a:latin typeface="+mj-lt"/>
              </a:rPr>
              <a:t> napomena, ...) </a:t>
            </a:r>
            <a:r>
              <a:rPr lang="en-US" sz="1100" baseline="0" dirty="0" smtClean="0">
                <a:solidFill>
                  <a:schemeClr val="tx2"/>
                </a:solidFill>
                <a:latin typeface="+mj-lt"/>
              </a:rPr>
              <a:t>{</a:t>
            </a:r>
            <a:r>
              <a:rPr lang="x-none" sz="1100" baseline="0" dirty="0" smtClean="0">
                <a:solidFill>
                  <a:schemeClr val="tx2"/>
                </a:solidFill>
                <a:latin typeface="+mj-lt"/>
              </a:rPr>
              <a:t>section-div</a:t>
            </a:r>
            <a:r>
              <a:rPr lang="en-US" sz="1100" baseline="0" dirty="0" smtClean="0">
                <a:solidFill>
                  <a:schemeClr val="tx2"/>
                </a:solidFill>
                <a:latin typeface="+mj-lt"/>
              </a:rPr>
              <a:t>}</a:t>
            </a:r>
            <a:endParaRPr lang="en-CA" sz="1100" dirty="0" smtClean="0">
              <a:solidFill>
                <a:schemeClr val="tx2"/>
              </a:solidFill>
              <a:latin typeface="+mj-lt"/>
            </a:endParaRPr>
          </a:p>
        </p:txBody>
      </p:sp>
      <p:sp>
        <p:nvSpPr>
          <p:cNvPr id="157" name="TextBox 156"/>
          <p:cNvSpPr txBox="1"/>
          <p:nvPr userDrawn="1"/>
        </p:nvSpPr>
        <p:spPr>
          <a:xfrm>
            <a:off x="357158" y="6350193"/>
            <a:ext cx="8429684" cy="507831"/>
          </a:xfrm>
          <a:prstGeom prst="rect">
            <a:avLst/>
          </a:prstGeom>
          <a:noFill/>
          <a:ln w="12700">
            <a:solidFill>
              <a:schemeClr val="bg2">
                <a:lumMod val="90000"/>
              </a:schemeClr>
            </a:solidFill>
          </a:ln>
        </p:spPr>
        <p:txBody>
          <a:bodyPr vert="horz" wrap="square" lIns="0" tIns="0" rIns="0" bIns="0" rtlCol="0">
            <a:spAutoFit/>
          </a:bodyPr>
          <a:lstStyle/>
          <a:p>
            <a:pPr algn="ctr">
              <a:spcBef>
                <a:spcPts val="0"/>
              </a:spcBef>
              <a:spcAft>
                <a:spcPts val="0"/>
              </a:spcAft>
            </a:pPr>
            <a:endParaRPr lang="en-CA" sz="1100" dirty="0" smtClean="0">
              <a:solidFill>
                <a:srgbClr val="A50021"/>
              </a:solidFill>
              <a:latin typeface="Arial Narrow" pitchFamily="34" charset="0"/>
            </a:endParaRPr>
          </a:p>
          <a:p>
            <a:pPr algn="ctr">
              <a:spcBef>
                <a:spcPts val="0"/>
              </a:spcBef>
              <a:spcAft>
                <a:spcPts val="0"/>
              </a:spcAft>
            </a:pPr>
            <a:r>
              <a:rPr lang="en-CA" sz="1100" dirty="0" smtClean="0">
                <a:solidFill>
                  <a:srgbClr val="A50021"/>
                </a:solidFill>
                <a:latin typeface="Arial Narrow" pitchFamily="34" charset="0"/>
              </a:rPr>
              <a:t>19.01.2015</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 UNIVERZITET METROPOLITAN, Beograd / </a:t>
            </a:r>
            <a:r>
              <a:rPr lang="en-CA" sz="1100" dirty="0" err="1" smtClean="0">
                <a:solidFill>
                  <a:srgbClr val="A50021"/>
                </a:solidFill>
                <a:latin typeface="Arial Narrow" pitchFamily="34" charset="0"/>
              </a:rPr>
              <a:t>Kopiranje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i</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umnožavanje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nije</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dozvoljeno</a:t>
            </a:r>
            <a:r>
              <a:rPr lang="en-CA" sz="1100" dirty="0" smtClean="0">
                <a:solidFill>
                  <a:srgbClr val="A50021"/>
                </a:solidFill>
                <a:latin typeface="Arial Narrow" pitchFamily="34" charset="0"/>
              </a:rPr>
              <a:t> / </a:t>
            </a:r>
            <a:r>
              <a:rPr lang="en-CA" sz="1100" dirty="0" err="1" smtClean="0">
                <a:solidFill>
                  <a:srgbClr val="A50021"/>
                </a:solidFill>
                <a:latin typeface="Arial Narrow" pitchFamily="34" charset="0"/>
              </a:rPr>
              <a:t>Sva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prava</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su</a:t>
            </a:r>
            <a:r>
              <a:rPr lang="en-CA" sz="1100" dirty="0" smtClean="0">
                <a:solidFill>
                  <a:srgbClr val="A50021"/>
                </a:solidFill>
                <a:latin typeface="Arial Narrow" pitchFamily="34" charset="0"/>
              </a:rPr>
              <a:t> </a:t>
            </a:r>
            <a:r>
              <a:rPr lang="en-CA" sz="1100" dirty="0" err="1" smtClean="0">
                <a:solidFill>
                  <a:srgbClr val="A50021"/>
                </a:solidFill>
                <a:latin typeface="Arial Narrow" pitchFamily="34" charset="0"/>
              </a:rPr>
              <a:t>zadržana</a:t>
            </a:r>
            <a:r>
              <a:rPr lang="en-CA" sz="1100" dirty="0" smtClean="0">
                <a:solidFill>
                  <a:srgbClr val="A50021"/>
                </a:solidFill>
                <a:latin typeface="Arial Narrow" pitchFamily="34" charset="0"/>
              </a:rPr>
              <a:t>.</a:t>
            </a:r>
            <a:r>
              <a:rPr lang="en-CA" sz="1100" baseline="0" dirty="0" smtClean="0">
                <a:solidFill>
                  <a:srgbClr val="A50021"/>
                </a:solidFill>
                <a:latin typeface="Arial Narrow" pitchFamily="34" charset="0"/>
              </a:rPr>
              <a:t>                  </a:t>
            </a:r>
            <a:r>
              <a:rPr lang="en-CA" sz="1100" dirty="0" smtClean="0">
                <a:solidFill>
                  <a:srgbClr val="A50021"/>
                </a:solidFill>
                <a:latin typeface="Arial Narrow" pitchFamily="34" charset="0"/>
              </a:rPr>
              <a:t>V1.15</a:t>
            </a:r>
          </a:p>
          <a:p>
            <a:pPr algn="ctr">
              <a:spcBef>
                <a:spcPts val="0"/>
              </a:spcBef>
              <a:spcAft>
                <a:spcPts val="0"/>
              </a:spcAft>
            </a:pPr>
            <a:endParaRPr lang="en-CA" sz="1100" dirty="0" smtClean="0">
              <a:solidFill>
                <a:srgbClr val="A50021"/>
              </a:solidFill>
              <a:latin typeface="Arial Narrow" pitchFamily="34" charset="0"/>
            </a:endParaRPr>
          </a:p>
        </p:txBody>
      </p:sp>
    </p:spTree>
    <p:extLst>
      <p:ext uri="{BB962C8B-B14F-4D97-AF65-F5344CB8AC3E}">
        <p14:creationId xmlns:p14="http://schemas.microsoft.com/office/powerpoint/2010/main" val="356267664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q&amp;a Start Slide ">
    <p:bg>
      <p:bgPr>
        <a:solidFill>
          <a:schemeClr val="accent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731" y="454006"/>
            <a:ext cx="8141323" cy="2018261"/>
          </a:xfrm>
          <a:ln>
            <a:solidFill>
              <a:schemeClr val="accent5">
                <a:lumMod val="50000"/>
                <a:alpha val="0"/>
              </a:schemeClr>
            </a:solidFill>
          </a:ln>
        </p:spPr>
        <p:txBody>
          <a:bodyPr>
            <a:noAutofit/>
          </a:bodyPr>
          <a:lstStyle>
            <a:lvl1pPr>
              <a:lnSpc>
                <a:spcPct val="90000"/>
              </a:lnSpc>
              <a:spcAft>
                <a:spcPts val="600"/>
              </a:spcAft>
              <a:defRPr sz="6000" cap="none" baseline="0">
                <a:solidFill>
                  <a:schemeClr val="bg1"/>
                </a:solidFill>
                <a:latin typeface="+mj-lt"/>
              </a:defRPr>
            </a:lvl1pPr>
          </a:lstStyle>
          <a:p>
            <a:r>
              <a:rPr lang="en-US" smtClean="0"/>
              <a:t>Q&amp;A naslov</a:t>
            </a:r>
            <a:endParaRPr lang="en-US" dirty="0"/>
          </a:p>
        </p:txBody>
      </p:sp>
      <p:cxnSp>
        <p:nvCxnSpPr>
          <p:cNvPr id="276" name="Straight Connector 275"/>
          <p:cNvCxnSpPr/>
          <p:nvPr userDrawn="1"/>
        </p:nvCxnSpPr>
        <p:spPr>
          <a:xfrm>
            <a:off x="457731"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p:cNvCxnSpPr/>
          <p:nvPr userDrawn="1"/>
        </p:nvCxnSpPr>
        <p:spPr>
          <a:xfrm>
            <a:off x="8684419" y="6873247"/>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8" name="Group 277"/>
          <p:cNvGrpSpPr/>
          <p:nvPr userDrawn="1"/>
        </p:nvGrpSpPr>
        <p:grpSpPr>
          <a:xfrm>
            <a:off x="7986158" y="6873247"/>
            <a:ext cx="152400" cy="122115"/>
            <a:chOff x="7983415" y="6582508"/>
            <a:chExt cx="152400" cy="486507"/>
          </a:xfrm>
        </p:grpSpPr>
        <p:cxnSp>
          <p:nvCxnSpPr>
            <p:cNvPr id="309" name="Straight Connector 30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7287901" y="6873247"/>
            <a:ext cx="152400" cy="122115"/>
            <a:chOff x="7983415" y="6582508"/>
            <a:chExt cx="152400" cy="486507"/>
          </a:xfrm>
        </p:grpSpPr>
        <p:cxnSp>
          <p:nvCxnSpPr>
            <p:cNvPr id="307" name="Straight Connector 30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6589644" y="6873247"/>
            <a:ext cx="152400" cy="122115"/>
            <a:chOff x="7983415" y="6582508"/>
            <a:chExt cx="152400" cy="486507"/>
          </a:xfrm>
        </p:grpSpPr>
        <p:cxnSp>
          <p:nvCxnSpPr>
            <p:cNvPr id="305" name="Straight Connector 30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1" name="Group 280"/>
          <p:cNvGrpSpPr/>
          <p:nvPr userDrawn="1"/>
        </p:nvGrpSpPr>
        <p:grpSpPr>
          <a:xfrm>
            <a:off x="5891387" y="6873247"/>
            <a:ext cx="152400" cy="122115"/>
            <a:chOff x="7983415" y="6582508"/>
            <a:chExt cx="152400" cy="486507"/>
          </a:xfrm>
        </p:grpSpPr>
        <p:cxnSp>
          <p:nvCxnSpPr>
            <p:cNvPr id="303" name="Straight Connector 30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2" name="Group 281"/>
          <p:cNvGrpSpPr/>
          <p:nvPr userDrawn="1"/>
        </p:nvGrpSpPr>
        <p:grpSpPr>
          <a:xfrm>
            <a:off x="5193130" y="6873247"/>
            <a:ext cx="152400" cy="122115"/>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3" name="Group 282"/>
          <p:cNvGrpSpPr/>
          <p:nvPr userDrawn="1"/>
        </p:nvGrpSpPr>
        <p:grpSpPr>
          <a:xfrm>
            <a:off x="4494873" y="6873247"/>
            <a:ext cx="152400" cy="122115"/>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4" name="Group 283"/>
          <p:cNvGrpSpPr/>
          <p:nvPr userDrawn="1"/>
        </p:nvGrpSpPr>
        <p:grpSpPr>
          <a:xfrm>
            <a:off x="3796616" y="6873247"/>
            <a:ext cx="152400" cy="122115"/>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5" name="Group 284"/>
          <p:cNvGrpSpPr/>
          <p:nvPr userDrawn="1"/>
        </p:nvGrpSpPr>
        <p:grpSpPr>
          <a:xfrm>
            <a:off x="3098359" y="6873247"/>
            <a:ext cx="152400" cy="122115"/>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6" name="Group 285"/>
          <p:cNvGrpSpPr/>
          <p:nvPr userDrawn="1"/>
        </p:nvGrpSpPr>
        <p:grpSpPr>
          <a:xfrm>
            <a:off x="2400102" y="6873247"/>
            <a:ext cx="152400" cy="122115"/>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7" name="Group 286"/>
          <p:cNvGrpSpPr/>
          <p:nvPr userDrawn="1"/>
        </p:nvGrpSpPr>
        <p:grpSpPr>
          <a:xfrm>
            <a:off x="1701845" y="6873247"/>
            <a:ext cx="152400" cy="122115"/>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8" name="Group 287"/>
          <p:cNvGrpSpPr/>
          <p:nvPr userDrawn="1"/>
        </p:nvGrpSpPr>
        <p:grpSpPr>
          <a:xfrm>
            <a:off x="1003588" y="6873247"/>
            <a:ext cx="152400" cy="122115"/>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1" name="Straight Connector 240"/>
          <p:cNvCxnSpPr/>
          <p:nvPr userDrawn="1"/>
        </p:nvCxnSpPr>
        <p:spPr>
          <a:xfrm rot="5400000">
            <a:off x="-9026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241"/>
          <p:cNvGrpSpPr/>
          <p:nvPr userDrawn="1"/>
        </p:nvGrpSpPr>
        <p:grpSpPr>
          <a:xfrm rot="5400000">
            <a:off x="-166467" y="5940709"/>
            <a:ext cx="152400" cy="122115"/>
            <a:chOff x="7983415" y="6582508"/>
            <a:chExt cx="152400" cy="486507"/>
          </a:xfrm>
        </p:grpSpPr>
        <p:cxnSp>
          <p:nvCxnSpPr>
            <p:cNvPr id="274" name="Straight Connector 27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166467" y="5467067"/>
            <a:ext cx="152400" cy="122115"/>
            <a:chOff x="7983415" y="6582508"/>
            <a:chExt cx="152400" cy="486507"/>
          </a:xfrm>
        </p:grpSpPr>
        <p:cxnSp>
          <p:nvCxnSpPr>
            <p:cNvPr id="272" name="Straight Connector 27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166467" y="4993425"/>
            <a:ext cx="152400" cy="122115"/>
            <a:chOff x="7983415" y="6582508"/>
            <a:chExt cx="152400" cy="486507"/>
          </a:xfrm>
        </p:grpSpPr>
        <p:cxnSp>
          <p:nvCxnSpPr>
            <p:cNvPr id="270" name="Straight Connector 26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5" name="Group 244"/>
          <p:cNvGrpSpPr/>
          <p:nvPr userDrawn="1"/>
        </p:nvGrpSpPr>
        <p:grpSpPr>
          <a:xfrm rot="5400000">
            <a:off x="-166467" y="4519783"/>
            <a:ext cx="152400" cy="122115"/>
            <a:chOff x="7983415" y="6582508"/>
            <a:chExt cx="152400" cy="486507"/>
          </a:xfrm>
        </p:grpSpPr>
        <p:cxnSp>
          <p:nvCxnSpPr>
            <p:cNvPr id="268" name="Straight Connector 26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6" name="Group 245"/>
          <p:cNvGrpSpPr/>
          <p:nvPr userDrawn="1"/>
        </p:nvGrpSpPr>
        <p:grpSpPr>
          <a:xfrm rot="5400000">
            <a:off x="-166467" y="4046141"/>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7" name="Group 246"/>
          <p:cNvGrpSpPr/>
          <p:nvPr userDrawn="1"/>
        </p:nvGrpSpPr>
        <p:grpSpPr>
          <a:xfrm rot="5400000">
            <a:off x="-166467" y="3572499"/>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8" name="Group 247"/>
          <p:cNvGrpSpPr/>
          <p:nvPr userDrawn="1"/>
        </p:nvGrpSpPr>
        <p:grpSpPr>
          <a:xfrm rot="5400000">
            <a:off x="-166467" y="3098857"/>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9" name="Group 248"/>
          <p:cNvGrpSpPr/>
          <p:nvPr userDrawn="1"/>
        </p:nvGrpSpPr>
        <p:grpSpPr>
          <a:xfrm rot="5400000">
            <a:off x="-166467" y="2625215"/>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0" name="Group 249"/>
          <p:cNvGrpSpPr/>
          <p:nvPr userDrawn="1"/>
        </p:nvGrpSpPr>
        <p:grpSpPr>
          <a:xfrm rot="5400000">
            <a:off x="-166467" y="2151573"/>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1" name="Group 250"/>
          <p:cNvGrpSpPr/>
          <p:nvPr userDrawn="1"/>
        </p:nvGrpSpPr>
        <p:grpSpPr>
          <a:xfrm rot="5400000">
            <a:off x="-166467" y="1677931"/>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2" name="Group 251"/>
          <p:cNvGrpSpPr/>
          <p:nvPr userDrawn="1"/>
        </p:nvGrpSpPr>
        <p:grpSpPr>
          <a:xfrm rot="5400000">
            <a:off x="-166467" y="997340"/>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53" name="Straight Connector 252"/>
          <p:cNvCxnSpPr/>
          <p:nvPr userDrawn="1"/>
        </p:nvCxnSpPr>
        <p:spPr>
          <a:xfrm rot="5400000">
            <a:off x="-9026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userDrawn="1"/>
        </p:nvCxnSpPr>
        <p:spPr>
          <a:xfrm rot="5400000">
            <a:off x="9227541"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07" name="Group 206"/>
          <p:cNvGrpSpPr/>
          <p:nvPr userDrawn="1"/>
        </p:nvGrpSpPr>
        <p:grpSpPr>
          <a:xfrm rot="5400000">
            <a:off x="9151341" y="5940709"/>
            <a:ext cx="152400" cy="122115"/>
            <a:chOff x="7983415" y="6582508"/>
            <a:chExt cx="152400" cy="486507"/>
          </a:xfrm>
        </p:grpSpPr>
        <p:cxnSp>
          <p:nvCxnSpPr>
            <p:cNvPr id="239" name="Straight Connector 23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9151341" y="5467067"/>
            <a:ext cx="152400" cy="122115"/>
            <a:chOff x="7983415" y="6582508"/>
            <a:chExt cx="152400" cy="486507"/>
          </a:xfrm>
        </p:grpSpPr>
        <p:cxnSp>
          <p:nvCxnSpPr>
            <p:cNvPr id="237" name="Straight Connector 23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9151341" y="4993425"/>
            <a:ext cx="152400" cy="122115"/>
            <a:chOff x="7983415" y="6582508"/>
            <a:chExt cx="152400" cy="486507"/>
          </a:xfrm>
        </p:grpSpPr>
        <p:cxnSp>
          <p:nvCxnSpPr>
            <p:cNvPr id="235" name="Straight Connector 23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0" name="Group 209"/>
          <p:cNvGrpSpPr/>
          <p:nvPr userDrawn="1"/>
        </p:nvGrpSpPr>
        <p:grpSpPr>
          <a:xfrm rot="5400000">
            <a:off x="9151341" y="4519783"/>
            <a:ext cx="152400" cy="122115"/>
            <a:chOff x="7983415" y="6582508"/>
            <a:chExt cx="152400" cy="486507"/>
          </a:xfrm>
        </p:grpSpPr>
        <p:cxnSp>
          <p:nvCxnSpPr>
            <p:cNvPr id="233" name="Straight Connector 23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1" name="Group 210"/>
          <p:cNvGrpSpPr/>
          <p:nvPr userDrawn="1"/>
        </p:nvGrpSpPr>
        <p:grpSpPr>
          <a:xfrm rot="5400000">
            <a:off x="9151341" y="4046141"/>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2" name="Group 211"/>
          <p:cNvGrpSpPr/>
          <p:nvPr userDrawn="1"/>
        </p:nvGrpSpPr>
        <p:grpSpPr>
          <a:xfrm rot="5400000">
            <a:off x="9151341" y="3572499"/>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3" name="Group 212"/>
          <p:cNvGrpSpPr/>
          <p:nvPr userDrawn="1"/>
        </p:nvGrpSpPr>
        <p:grpSpPr>
          <a:xfrm rot="5400000">
            <a:off x="9151341" y="3098857"/>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4" name="Group 213"/>
          <p:cNvGrpSpPr/>
          <p:nvPr userDrawn="1"/>
        </p:nvGrpSpPr>
        <p:grpSpPr>
          <a:xfrm rot="5400000">
            <a:off x="9151341" y="2625215"/>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5" name="Group 214"/>
          <p:cNvGrpSpPr/>
          <p:nvPr userDrawn="1"/>
        </p:nvGrpSpPr>
        <p:grpSpPr>
          <a:xfrm rot="5400000">
            <a:off x="9151341" y="2151573"/>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6" name="Group 215"/>
          <p:cNvGrpSpPr/>
          <p:nvPr userDrawn="1"/>
        </p:nvGrpSpPr>
        <p:grpSpPr>
          <a:xfrm rot="5400000">
            <a:off x="9151341" y="1677931"/>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7" name="Group 216"/>
          <p:cNvGrpSpPr/>
          <p:nvPr userDrawn="1"/>
        </p:nvGrpSpPr>
        <p:grpSpPr>
          <a:xfrm rot="5400000">
            <a:off x="9151341" y="997340"/>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8" name="Straight Connector 217"/>
          <p:cNvCxnSpPr/>
          <p:nvPr userDrawn="1"/>
        </p:nvCxnSpPr>
        <p:spPr>
          <a:xfrm rot="5400000">
            <a:off x="9227541"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userDrawn="1"/>
        </p:nvCxnSpPr>
        <p:spPr>
          <a:xfrm>
            <a:off x="457731"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userDrawn="1"/>
        </p:nvCxnSpPr>
        <p:spPr>
          <a:xfrm>
            <a:off x="8684419" y="-141165"/>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73" name="Group 172"/>
          <p:cNvGrpSpPr/>
          <p:nvPr userDrawn="1"/>
        </p:nvGrpSpPr>
        <p:grpSpPr>
          <a:xfrm>
            <a:off x="7986158" y="-141165"/>
            <a:ext cx="152400" cy="122115"/>
            <a:chOff x="7983415" y="6582508"/>
            <a:chExt cx="152400" cy="486507"/>
          </a:xfrm>
        </p:grpSpPr>
        <p:cxnSp>
          <p:nvCxnSpPr>
            <p:cNvPr id="204" name="Straight Connector 20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7287901" y="-141165"/>
            <a:ext cx="152400" cy="122115"/>
            <a:chOff x="7983415" y="6582508"/>
            <a:chExt cx="152400" cy="486507"/>
          </a:xfrm>
        </p:grpSpPr>
        <p:cxnSp>
          <p:nvCxnSpPr>
            <p:cNvPr id="202" name="Straight Connector 20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6589644" y="-141165"/>
            <a:ext cx="152400" cy="122115"/>
            <a:chOff x="7983415" y="6582508"/>
            <a:chExt cx="152400" cy="486507"/>
          </a:xfrm>
        </p:grpSpPr>
        <p:cxnSp>
          <p:nvCxnSpPr>
            <p:cNvPr id="200" name="Straight Connector 19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6" name="Group 175"/>
          <p:cNvGrpSpPr/>
          <p:nvPr userDrawn="1"/>
        </p:nvGrpSpPr>
        <p:grpSpPr>
          <a:xfrm>
            <a:off x="5891387" y="-141165"/>
            <a:ext cx="152400" cy="122115"/>
            <a:chOff x="7983415" y="6582508"/>
            <a:chExt cx="152400" cy="486507"/>
          </a:xfrm>
        </p:grpSpPr>
        <p:cxnSp>
          <p:nvCxnSpPr>
            <p:cNvPr id="198" name="Straight Connector 19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7" name="Group 176"/>
          <p:cNvGrpSpPr/>
          <p:nvPr userDrawn="1"/>
        </p:nvGrpSpPr>
        <p:grpSpPr>
          <a:xfrm>
            <a:off x="5193130" y="-141165"/>
            <a:ext cx="152400" cy="122115"/>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8" name="Group 177"/>
          <p:cNvGrpSpPr/>
          <p:nvPr userDrawn="1"/>
        </p:nvGrpSpPr>
        <p:grpSpPr>
          <a:xfrm>
            <a:off x="4494873" y="-141165"/>
            <a:ext cx="152400" cy="122115"/>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9" name="Group 178"/>
          <p:cNvGrpSpPr/>
          <p:nvPr userDrawn="1"/>
        </p:nvGrpSpPr>
        <p:grpSpPr>
          <a:xfrm>
            <a:off x="3796616" y="-141165"/>
            <a:ext cx="152400" cy="122115"/>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0" name="Group 179"/>
          <p:cNvGrpSpPr/>
          <p:nvPr userDrawn="1"/>
        </p:nvGrpSpPr>
        <p:grpSpPr>
          <a:xfrm>
            <a:off x="3098359" y="-141165"/>
            <a:ext cx="152400" cy="122115"/>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1" name="Group 180"/>
          <p:cNvGrpSpPr/>
          <p:nvPr userDrawn="1"/>
        </p:nvGrpSpPr>
        <p:grpSpPr>
          <a:xfrm>
            <a:off x="2400102" y="-141165"/>
            <a:ext cx="152400" cy="122115"/>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2" name="Group 181"/>
          <p:cNvGrpSpPr/>
          <p:nvPr userDrawn="1"/>
        </p:nvGrpSpPr>
        <p:grpSpPr>
          <a:xfrm>
            <a:off x="1701845" y="-141165"/>
            <a:ext cx="152400" cy="122115"/>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3" name="Group 182"/>
          <p:cNvGrpSpPr/>
          <p:nvPr userDrawn="1"/>
        </p:nvGrpSpPr>
        <p:grpSpPr>
          <a:xfrm>
            <a:off x="1003588" y="-141165"/>
            <a:ext cx="152400" cy="122115"/>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48" name="Freeform 7"/>
          <p:cNvSpPr>
            <a:spLocks noChangeAspect="1" noEditPoints="1"/>
          </p:cNvSpPr>
          <p:nvPr userDrawn="1"/>
        </p:nvSpPr>
        <p:spPr bwMode="white">
          <a:xfrm>
            <a:off x="0" y="1"/>
            <a:ext cx="9144000" cy="6857665"/>
          </a:xfrm>
          <a:custGeom>
            <a:avLst/>
            <a:gdLst>
              <a:gd name="T0" fmla="*/ 0 w 6803"/>
              <a:gd name="T1" fmla="*/ 0 h 5102"/>
              <a:gd name="T2" fmla="*/ 0 w 6803"/>
              <a:gd name="T3" fmla="*/ 5102 h 5102"/>
              <a:gd name="T4" fmla="*/ 6803 w 6803"/>
              <a:gd name="T5" fmla="*/ 5102 h 5102"/>
              <a:gd name="T6" fmla="*/ 6803 w 6803"/>
              <a:gd name="T7" fmla="*/ 0 h 5102"/>
              <a:gd name="T8" fmla="*/ 0 w 6803"/>
              <a:gd name="T9" fmla="*/ 0 h 5102"/>
              <a:gd name="T10" fmla="*/ 6751 w 6803"/>
              <a:gd name="T11" fmla="*/ 5048 h 5102"/>
              <a:gd name="T12" fmla="*/ 52 w 6803"/>
              <a:gd name="T13" fmla="*/ 5048 h 5102"/>
              <a:gd name="T14" fmla="*/ 52 w 6803"/>
              <a:gd name="T15" fmla="*/ 54 h 5102"/>
              <a:gd name="T16" fmla="*/ 6751 w 6803"/>
              <a:gd name="T17" fmla="*/ 54 h 5102"/>
              <a:gd name="T18" fmla="*/ 6751 w 6803"/>
              <a:gd name="T19" fmla="*/ 5048 h 5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3" h="5102">
                <a:moveTo>
                  <a:pt x="0" y="0"/>
                </a:moveTo>
                <a:lnTo>
                  <a:pt x="0" y="5102"/>
                </a:lnTo>
                <a:lnTo>
                  <a:pt x="6803" y="5102"/>
                </a:lnTo>
                <a:lnTo>
                  <a:pt x="6803" y="0"/>
                </a:lnTo>
                <a:lnTo>
                  <a:pt x="0" y="0"/>
                </a:lnTo>
                <a:close/>
                <a:moveTo>
                  <a:pt x="6751" y="5048"/>
                </a:moveTo>
                <a:lnTo>
                  <a:pt x="52" y="5048"/>
                </a:lnTo>
                <a:lnTo>
                  <a:pt x="52" y="54"/>
                </a:lnTo>
                <a:lnTo>
                  <a:pt x="6751" y="54"/>
                </a:lnTo>
                <a:lnTo>
                  <a:pt x="6751" y="50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0" name="TextBox 149"/>
          <p:cNvSpPr txBox="1"/>
          <p:nvPr userDrawn="1"/>
        </p:nvSpPr>
        <p:spPr>
          <a:xfrm>
            <a:off x="8138559" y="6567050"/>
            <a:ext cx="545862" cy="123111"/>
          </a:xfrm>
          <a:prstGeom prst="rect">
            <a:avLst/>
          </a:prstGeom>
          <a:noFill/>
        </p:spPr>
        <p:txBody>
          <a:bodyPr wrap="square" lIns="0" tIns="0" rIns="0" bIns="0" rtlCol="0">
            <a:spAutoFit/>
          </a:bodyPr>
          <a:lstStyle/>
          <a:p>
            <a:pPr algn="r"/>
            <a:fld id="{567A4CEE-210B-4A43-8E57-98E37E0AC15F}" type="slidenum">
              <a:rPr lang="en-US" sz="800" spc="0" baseline="0" smtClean="0">
                <a:solidFill>
                  <a:schemeClr val="bg1"/>
                </a:solidFill>
                <a:latin typeface="+mj-lt"/>
              </a:rPr>
              <a:pPr algn="r"/>
              <a:t>‹#›</a:t>
            </a:fld>
            <a:endParaRPr lang="en-US" sz="800" spc="0" baseline="0" dirty="0">
              <a:solidFill>
                <a:schemeClr val="bg1"/>
              </a:solidFill>
              <a:latin typeface="+mj-lt"/>
            </a:endParaRPr>
          </a:p>
        </p:txBody>
      </p:sp>
      <p:cxnSp>
        <p:nvCxnSpPr>
          <p:cNvPr id="153" name="Straight Connector 152"/>
          <p:cNvCxnSpPr/>
          <p:nvPr userDrawn="1"/>
        </p:nvCxnSpPr>
        <p:spPr>
          <a:xfrm flipH="1">
            <a:off x="457732" y="4030998"/>
            <a:ext cx="82266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4" hasCustomPrompt="1"/>
          </p:nvPr>
        </p:nvSpPr>
        <p:spPr>
          <a:xfrm>
            <a:off x="458788" y="4320518"/>
            <a:ext cx="5438508" cy="2087240"/>
          </a:xfrm>
          <a:ln>
            <a:solidFill>
              <a:schemeClr val="accent5">
                <a:lumMod val="60000"/>
                <a:lumOff val="40000"/>
                <a:alpha val="0"/>
              </a:schemeClr>
            </a:solidFill>
          </a:ln>
        </p:spPr>
        <p:txBody>
          <a:bodyPr>
            <a:noAutofit/>
          </a:bodyPr>
          <a:lstStyle>
            <a:lvl1pPr marL="285750" indent="-285750">
              <a:lnSpc>
                <a:spcPct val="110000"/>
              </a:lnSpc>
              <a:spcBef>
                <a:spcPts val="1000"/>
              </a:spcBef>
              <a:spcAft>
                <a:spcPts val="0"/>
              </a:spcAft>
              <a:buClr>
                <a:schemeClr val="bg1"/>
              </a:buClr>
              <a:buFont typeface="Arial" panose="020B0604020202020204" pitchFamily="34" charset="0"/>
              <a:buChar char="•"/>
              <a:defRPr sz="1600" i="1" baseline="0">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Q&amp;A </a:t>
            </a:r>
            <a:endParaRPr lang="en-US" dirty="0" smtClean="0"/>
          </a:p>
          <a:p>
            <a:pPr lvl="0"/>
            <a:r>
              <a:rPr lang="en-US" smtClean="0"/>
              <a:t>Q&amp;A </a:t>
            </a:r>
          </a:p>
          <a:p>
            <a:pPr lvl="0"/>
            <a:r>
              <a:rPr lang="en-US" smtClean="0"/>
              <a:t>Q&amp;A </a:t>
            </a:r>
          </a:p>
          <a:p>
            <a:pPr lvl="0"/>
            <a:r>
              <a:rPr lang="en-US" smtClean="0"/>
              <a:t>Q&amp;A </a:t>
            </a:r>
          </a:p>
          <a:p>
            <a:pPr lvl="0"/>
            <a:r>
              <a:rPr lang="en-US" smtClean="0"/>
              <a:t>Q&amp;A </a:t>
            </a:r>
          </a:p>
        </p:txBody>
      </p:sp>
      <p:sp>
        <p:nvSpPr>
          <p:cNvPr id="10" name="Text Placeholder 9"/>
          <p:cNvSpPr>
            <a:spLocks noGrp="1"/>
          </p:cNvSpPr>
          <p:nvPr>
            <p:ph type="body" sz="quarter" idx="15" hasCustomPrompt="1"/>
          </p:nvPr>
        </p:nvSpPr>
        <p:spPr>
          <a:xfrm>
            <a:off x="6043787" y="4183401"/>
            <a:ext cx="2640634" cy="2215810"/>
          </a:xfrm>
          <a:noFill/>
          <a:ln>
            <a:solidFill>
              <a:schemeClr val="accent5">
                <a:lumMod val="40000"/>
                <a:lumOff val="60000"/>
                <a:alpha val="0"/>
              </a:schemeClr>
            </a:solidFill>
          </a:ln>
        </p:spPr>
        <p:txBody>
          <a:bodyPr anchor="ctr">
            <a:noAutofit/>
          </a:bodyPr>
          <a:lstStyle>
            <a:lvl1pPr algn="r">
              <a:buFontTx/>
              <a:buNone/>
              <a:defRPr sz="8800" b="1" i="0">
                <a:solidFill>
                  <a:schemeClr val="bg1"/>
                </a:solidFill>
                <a:latin typeface="Arial Narrow" panose="020B0606020202030204" pitchFamily="34" charset="0"/>
              </a:defRPr>
            </a:lvl1pPr>
            <a:lvl2pPr algn="r">
              <a:buFontTx/>
              <a:buNone/>
              <a:defRPr sz="13300">
                <a:solidFill>
                  <a:schemeClr val="bg1"/>
                </a:solidFill>
                <a:latin typeface="Arial Narrow" panose="020B0606020202030204" pitchFamily="34" charset="0"/>
              </a:defRPr>
            </a:lvl2pPr>
            <a:lvl3pPr algn="r">
              <a:buFontTx/>
              <a:buNone/>
              <a:defRPr sz="13300">
                <a:solidFill>
                  <a:schemeClr val="bg1"/>
                </a:solidFill>
                <a:latin typeface="Arial Narrow" panose="020B0606020202030204" pitchFamily="34" charset="0"/>
              </a:defRPr>
            </a:lvl3pPr>
            <a:lvl4pPr algn="r">
              <a:buFontTx/>
              <a:buNone/>
              <a:defRPr sz="13300">
                <a:solidFill>
                  <a:schemeClr val="bg1"/>
                </a:solidFill>
                <a:latin typeface="Arial Narrow" panose="020B0606020202030204" pitchFamily="34" charset="0"/>
              </a:defRPr>
            </a:lvl4pPr>
            <a:lvl5pPr algn="r">
              <a:buFontTx/>
              <a:buNone/>
              <a:defRPr sz="13300">
                <a:solidFill>
                  <a:schemeClr val="bg1"/>
                </a:solidFill>
                <a:latin typeface="Arial Narrow" panose="020B0606020202030204" pitchFamily="34" charset="0"/>
              </a:defRPr>
            </a:lvl5pPr>
          </a:lstStyle>
          <a:p>
            <a:pPr lvl="0"/>
            <a:r>
              <a:rPr lang="en-US" smtClean="0"/>
              <a:t>Q&amp;A</a:t>
            </a:r>
            <a:endParaRPr lang="en-US" dirty="0"/>
          </a:p>
        </p:txBody>
      </p:sp>
      <p:sp>
        <p:nvSpPr>
          <p:cNvPr id="151" name="Text Placeholder 6"/>
          <p:cNvSpPr>
            <a:spLocks noGrp="1"/>
          </p:cNvSpPr>
          <p:nvPr>
            <p:ph type="body" sz="quarter" idx="16" hasCustomPrompt="1"/>
          </p:nvPr>
        </p:nvSpPr>
        <p:spPr>
          <a:xfrm>
            <a:off x="492655" y="2703385"/>
            <a:ext cx="5438508" cy="1148949"/>
          </a:xfrm>
          <a:ln>
            <a:solidFill>
              <a:schemeClr val="accent5">
                <a:lumMod val="75000"/>
                <a:alpha val="0"/>
              </a:schemeClr>
            </a:solidFill>
          </a:ln>
        </p:spPr>
        <p:txBody>
          <a:bodyPr>
            <a:noAutofit/>
          </a:bodyPr>
          <a:lstStyle>
            <a:lvl1pPr marL="171450" indent="-171450">
              <a:lnSpc>
                <a:spcPct val="110000"/>
              </a:lnSpc>
              <a:spcBef>
                <a:spcPts val="1000"/>
              </a:spcBef>
              <a:spcAft>
                <a:spcPts val="0"/>
              </a:spcAft>
              <a:buClr>
                <a:schemeClr val="bg1"/>
              </a:buClr>
              <a:buFontTx/>
              <a:buNone/>
              <a:defRPr sz="1400" i="1">
                <a:solidFill>
                  <a:schemeClr val="bg1"/>
                </a:solidFill>
                <a:latin typeface="+mn-lt"/>
              </a:defRPr>
            </a:lvl1pPr>
            <a:lvl2pPr marL="171450" indent="-171450">
              <a:lnSpc>
                <a:spcPct val="110000"/>
              </a:lnSpc>
              <a:spcBef>
                <a:spcPts val="1000"/>
              </a:spcBef>
              <a:spcAft>
                <a:spcPts val="0"/>
              </a:spcAft>
              <a:buClr>
                <a:schemeClr val="bg1"/>
              </a:buClr>
              <a:buFontTx/>
              <a:buChar char="+"/>
              <a:defRPr sz="1600" i="1">
                <a:solidFill>
                  <a:schemeClr val="bg1"/>
                </a:solidFill>
                <a:latin typeface="+mn-lt"/>
              </a:defRPr>
            </a:lvl2pPr>
            <a:lvl3pPr marL="171450" indent="-171450">
              <a:lnSpc>
                <a:spcPct val="110000"/>
              </a:lnSpc>
              <a:spcBef>
                <a:spcPts val="1000"/>
              </a:spcBef>
              <a:spcAft>
                <a:spcPts val="0"/>
              </a:spcAft>
              <a:buClr>
                <a:schemeClr val="bg1"/>
              </a:buClr>
              <a:buFontTx/>
              <a:buChar char="+"/>
              <a:defRPr sz="1600" i="1">
                <a:solidFill>
                  <a:schemeClr val="bg1"/>
                </a:solidFill>
                <a:latin typeface="+mn-lt"/>
              </a:defRPr>
            </a:lvl3pPr>
            <a:lvl4pPr marL="171450" indent="-171450">
              <a:lnSpc>
                <a:spcPct val="110000"/>
              </a:lnSpc>
              <a:spcBef>
                <a:spcPts val="1000"/>
              </a:spcBef>
              <a:spcAft>
                <a:spcPts val="0"/>
              </a:spcAft>
              <a:buClr>
                <a:schemeClr val="bg1"/>
              </a:buClr>
              <a:buFontTx/>
              <a:buChar char="+"/>
              <a:defRPr sz="1600" i="1">
                <a:solidFill>
                  <a:schemeClr val="bg1"/>
                </a:solidFill>
                <a:latin typeface="+mn-lt"/>
              </a:defRPr>
            </a:lvl4pPr>
            <a:lvl5pPr marL="171450" indent="-171450">
              <a:lnSpc>
                <a:spcPct val="110000"/>
              </a:lnSpc>
              <a:spcBef>
                <a:spcPts val="1000"/>
              </a:spcBef>
              <a:spcAft>
                <a:spcPts val="0"/>
              </a:spcAft>
              <a:buClr>
                <a:schemeClr val="bg1"/>
              </a:buClr>
              <a:buFontTx/>
              <a:buChar char="+"/>
              <a:defRPr sz="1600" i="1">
                <a:solidFill>
                  <a:schemeClr val="bg1"/>
                </a:solidFill>
                <a:latin typeface="+mn-lt"/>
              </a:defRPr>
            </a:lvl5pPr>
          </a:lstStyle>
          <a:p>
            <a:pPr lvl="0"/>
            <a:r>
              <a:rPr lang="en-US" smtClean="0"/>
              <a:t>Q&amp;A podnaslov</a:t>
            </a:r>
            <a:endParaRPr lang="en-US" dirty="0"/>
          </a:p>
        </p:txBody>
      </p:sp>
    </p:spTree>
    <p:extLst>
      <p:ext uri="{BB962C8B-B14F-4D97-AF65-F5344CB8AC3E}">
        <p14:creationId xmlns:p14="http://schemas.microsoft.com/office/powerpoint/2010/main" val="1999053469"/>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Q&amp;A tip openanswer">
    <p:spTree>
      <p:nvGrpSpPr>
        <p:cNvPr id="1" name=""/>
        <p:cNvGrpSpPr/>
        <p:nvPr/>
      </p:nvGrpSpPr>
      <p:grpSpPr>
        <a:xfrm>
          <a:off x="0" y="0"/>
          <a:ext cx="0" cy="0"/>
          <a:chOff x="0" y="0"/>
          <a:chExt cx="0" cy="0"/>
        </a:xfrm>
      </p:grpSpPr>
      <p:grpSp>
        <p:nvGrpSpPr>
          <p:cNvPr id="158" name="Group 157"/>
          <p:cNvGrpSpPr/>
          <p:nvPr userDrawn="1"/>
        </p:nvGrpSpPr>
        <p:grpSpPr>
          <a:xfrm>
            <a:off x="-151325" y="-141165"/>
            <a:ext cx="9439923" cy="7136527"/>
            <a:chOff x="-151325" y="-141165"/>
            <a:chExt cx="9439923" cy="7136527"/>
          </a:xfrm>
        </p:grpSpPr>
        <p:grpSp>
          <p:nvGrpSpPr>
            <p:cNvPr id="159"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0"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0"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34"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1"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99"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0"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1"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2"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3"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4"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5"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6"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7"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2"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5"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6"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7"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1"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2"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3"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328" name="Title 5"/>
          <p:cNvSpPr txBox="1">
            <a:spLocks/>
          </p:cNvSpPr>
          <p:nvPr userDrawn="1"/>
        </p:nvSpPr>
        <p:spPr>
          <a:xfrm>
            <a:off x="500034" y="357166"/>
            <a:ext cx="8226689"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PITANJE:</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29" name="Content Placeholder 12"/>
          <p:cNvSpPr>
            <a:spLocks noGrp="1"/>
          </p:cNvSpPr>
          <p:nvPr userDrawn="1">
            <p:ph idx="19" hasCustomPrompt="1"/>
          </p:nvPr>
        </p:nvSpPr>
        <p:spPr>
          <a:xfrm>
            <a:off x="500034" y="2786058"/>
            <a:ext cx="8215370" cy="364333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a:buSzPct val="130000"/>
              <a:buFont typeface="Wingdings" pitchFamily="2" charset="2"/>
              <a:buNone/>
              <a:defRPr baseline="0"/>
            </a:lvl1pPr>
          </a:lstStyle>
          <a:p>
            <a:r>
              <a:rPr lang="en-US" dirty="0" smtClean="0"/>
              <a:t> </a:t>
            </a:r>
            <a:r>
              <a:rPr lang="x-none" dirty="0" smtClean="0"/>
              <a:t>Odgovor</a:t>
            </a:r>
            <a:endParaRPr lang="en-US" dirty="0" smtClean="0"/>
          </a:p>
        </p:txBody>
      </p:sp>
      <p:sp>
        <p:nvSpPr>
          <p:cNvPr id="330" name="LO-section-body-subtitle"/>
          <p:cNvSpPr>
            <a:spLocks noGrp="1"/>
          </p:cNvSpPr>
          <p:nvPr>
            <p:ph type="body" idx="10" hasCustomPrompt="1"/>
          </p:nvPr>
        </p:nvSpPr>
        <p:spPr>
          <a:xfrm>
            <a:off x="500034" y="714356"/>
            <a:ext cx="8227220" cy="157163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5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Tekst pitanja</a:t>
            </a:r>
            <a:endParaRPr lang="en-US" dirty="0" smtClean="0"/>
          </a:p>
        </p:txBody>
      </p:sp>
      <p:sp>
        <p:nvSpPr>
          <p:cNvPr id="331" name="Title 5"/>
          <p:cNvSpPr txBox="1">
            <a:spLocks/>
          </p:cNvSpPr>
          <p:nvPr userDrawn="1"/>
        </p:nvSpPr>
        <p:spPr>
          <a:xfrm>
            <a:off x="500034" y="2428868"/>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ODGOVOR:</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Tree>
    <p:extLst>
      <p:ext uri="{BB962C8B-B14F-4D97-AF65-F5344CB8AC3E}">
        <p14:creationId xmlns:p14="http://schemas.microsoft.com/office/powerpoint/2010/main" val="1591044345"/>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Q&amp;A tip multiselect">
    <p:spTree>
      <p:nvGrpSpPr>
        <p:cNvPr id="1" name=""/>
        <p:cNvGrpSpPr/>
        <p:nvPr/>
      </p:nvGrpSpPr>
      <p:grpSpPr>
        <a:xfrm>
          <a:off x="0" y="0"/>
          <a:ext cx="0" cy="0"/>
          <a:chOff x="0" y="0"/>
          <a:chExt cx="0" cy="0"/>
        </a:xfrm>
      </p:grpSpPr>
      <p:grpSp>
        <p:nvGrpSpPr>
          <p:cNvPr id="2" name="Group 157"/>
          <p:cNvGrpSpPr/>
          <p:nvPr userDrawn="1"/>
        </p:nvGrpSpPr>
        <p:grpSpPr>
          <a:xfrm>
            <a:off x="-151325" y="-141165"/>
            <a:ext cx="9439923" cy="7136527"/>
            <a:chOff x="-151325" y="-141165"/>
            <a:chExt cx="9439923" cy="7136527"/>
          </a:xfrm>
        </p:grpSpPr>
        <p:grpSp>
          <p:nvGrpSpPr>
            <p:cNvPr id="3"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26689"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PITANJE:</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07" name="Content Placeholder 12"/>
          <p:cNvSpPr>
            <a:spLocks noGrp="1"/>
          </p:cNvSpPr>
          <p:nvPr userDrawn="1">
            <p:ph idx="19" hasCustomPrompt="1"/>
          </p:nvPr>
        </p:nvSpPr>
        <p:spPr>
          <a:xfrm>
            <a:off x="500034" y="285749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a:buSzPct val="130000"/>
              <a:buFont typeface="Wingdings" pitchFamily="2" charset="2"/>
              <a:buChar char="q"/>
              <a:defRPr baseline="0"/>
            </a:lvl1pPr>
          </a:lstStyle>
          <a:p>
            <a:r>
              <a:rPr lang="en-US" dirty="0" smtClean="0"/>
              <a:t> </a:t>
            </a:r>
            <a:r>
              <a:rPr lang="x-none" dirty="0" smtClean="0"/>
              <a:t>Jedan od ponuđenih odgovora</a:t>
            </a:r>
            <a:endParaRPr lang="en-US" dirty="0" smtClean="0"/>
          </a:p>
        </p:txBody>
      </p:sp>
      <p:sp>
        <p:nvSpPr>
          <p:cNvPr id="319" name="LO-section-body-subtitle"/>
          <p:cNvSpPr>
            <a:spLocks noGrp="1"/>
          </p:cNvSpPr>
          <p:nvPr>
            <p:ph type="body" idx="10" hasCustomPrompt="1"/>
          </p:nvPr>
        </p:nvSpPr>
        <p:spPr>
          <a:xfrm>
            <a:off x="500034" y="714356"/>
            <a:ext cx="8227220" cy="157163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5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Jedan</a:t>
            </a:r>
            <a:r>
              <a:rPr lang="en-CA" dirty="0" smtClean="0"/>
              <a:t> </a:t>
            </a:r>
            <a:r>
              <a:rPr lang="en-CA" dirty="0" err="1" smtClean="0"/>
              <a:t>ili</a:t>
            </a:r>
            <a:r>
              <a:rPr lang="en-CA" dirty="0" smtClean="0"/>
              <a:t> vi</a:t>
            </a:r>
            <a:r>
              <a:rPr lang="x-none" dirty="0" smtClean="0"/>
              <a:t>še ponuđenih odgovora su tačni</a:t>
            </a:r>
            <a:endParaRPr lang="en-US" dirty="0" smtClean="0"/>
          </a:p>
        </p:txBody>
      </p:sp>
      <p:sp>
        <p:nvSpPr>
          <p:cNvPr id="157" name="Title 5"/>
          <p:cNvSpPr txBox="1">
            <a:spLocks/>
          </p:cNvSpPr>
          <p:nvPr userDrawn="1"/>
        </p:nvSpPr>
        <p:spPr>
          <a:xfrm>
            <a:off x="500034" y="2428868"/>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ODGOVOR:</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151" name="Content Placeholder 12"/>
          <p:cNvSpPr>
            <a:spLocks noGrp="1"/>
          </p:cNvSpPr>
          <p:nvPr userDrawn="1">
            <p:ph idx="20" hasCustomPrompt="1"/>
          </p:nvPr>
        </p:nvSpPr>
        <p:spPr>
          <a:xfrm>
            <a:off x="500034" y="3571876"/>
            <a:ext cx="8215370" cy="571504"/>
          </a:xfrm>
          <a:solidFill>
            <a:srgbClr val="FFFFFF"/>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Jedan od ponuđenih odgovora</a:t>
            </a:r>
            <a:endParaRPr lang="en-US" dirty="0" smtClean="0"/>
          </a:p>
        </p:txBody>
      </p:sp>
      <p:sp>
        <p:nvSpPr>
          <p:cNvPr id="152" name="Content Placeholder 12"/>
          <p:cNvSpPr>
            <a:spLocks noGrp="1"/>
          </p:cNvSpPr>
          <p:nvPr userDrawn="1">
            <p:ph idx="21" hasCustomPrompt="1"/>
          </p:nvPr>
        </p:nvSpPr>
        <p:spPr>
          <a:xfrm>
            <a:off x="500034" y="428625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a:buSzPct val="130000"/>
              <a:buFont typeface="Wingdings" pitchFamily="2" charset="2"/>
              <a:buChar char="q"/>
              <a:defRPr baseline="0"/>
            </a:lvl1pPr>
          </a:lstStyle>
          <a:p>
            <a:r>
              <a:rPr lang="en-US" dirty="0" smtClean="0"/>
              <a:t> </a:t>
            </a:r>
            <a:r>
              <a:rPr lang="x-none" dirty="0" smtClean="0"/>
              <a:t>Jedan od ponuđenih odgovora</a:t>
            </a:r>
            <a:endParaRPr lang="en-US" dirty="0" smtClean="0"/>
          </a:p>
        </p:txBody>
      </p:sp>
      <p:sp>
        <p:nvSpPr>
          <p:cNvPr id="153" name="Content Placeholder 12"/>
          <p:cNvSpPr>
            <a:spLocks noGrp="1"/>
          </p:cNvSpPr>
          <p:nvPr userDrawn="1">
            <p:ph idx="22" hasCustomPrompt="1"/>
          </p:nvPr>
        </p:nvSpPr>
        <p:spPr>
          <a:xfrm>
            <a:off x="500034" y="500063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a:buSzPct val="130000"/>
              <a:buFont typeface="Wingdings" pitchFamily="2" charset="2"/>
              <a:buChar char="q"/>
              <a:defRPr baseline="0"/>
            </a:lvl1pPr>
          </a:lstStyle>
          <a:p>
            <a:r>
              <a:rPr lang="en-US" dirty="0" smtClean="0"/>
              <a:t> </a:t>
            </a:r>
            <a:r>
              <a:rPr lang="x-none" dirty="0" smtClean="0"/>
              <a:t>Jedan od ponuđenih odgovora</a:t>
            </a:r>
            <a:endParaRPr lang="en-US" dirty="0" smtClean="0"/>
          </a:p>
        </p:txBody>
      </p:sp>
      <p:sp>
        <p:nvSpPr>
          <p:cNvPr id="155" name="Content Placeholder 12"/>
          <p:cNvSpPr>
            <a:spLocks noGrp="1"/>
          </p:cNvSpPr>
          <p:nvPr userDrawn="1">
            <p:ph idx="23" hasCustomPrompt="1"/>
          </p:nvPr>
        </p:nvSpPr>
        <p:spPr>
          <a:xfrm>
            <a:off x="500034" y="571501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a:buSzPct val="130000"/>
              <a:buFont typeface="Wingdings" pitchFamily="2" charset="2"/>
              <a:buChar char="q"/>
              <a:defRPr baseline="0"/>
            </a:lvl1pPr>
          </a:lstStyle>
          <a:p>
            <a:r>
              <a:rPr lang="en-US" dirty="0" smtClean="0"/>
              <a:t> </a:t>
            </a:r>
            <a:r>
              <a:rPr lang="x-none" dirty="0" smtClean="0"/>
              <a:t>Jedan od ponuđenih odgovora</a:t>
            </a:r>
            <a:endParaRPr lang="en-US" dirty="0" smtClean="0"/>
          </a:p>
        </p:txBody>
      </p:sp>
    </p:spTree>
    <p:extLst>
      <p:ext uri="{BB962C8B-B14F-4D97-AF65-F5344CB8AC3E}">
        <p14:creationId xmlns:p14="http://schemas.microsoft.com/office/powerpoint/2010/main" val="3081171766"/>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Q&amp;A tip singleselect">
    <p:spTree>
      <p:nvGrpSpPr>
        <p:cNvPr id="1" name=""/>
        <p:cNvGrpSpPr/>
        <p:nvPr/>
      </p:nvGrpSpPr>
      <p:grpSpPr>
        <a:xfrm>
          <a:off x="0" y="0"/>
          <a:ext cx="0" cy="0"/>
          <a:chOff x="0" y="0"/>
          <a:chExt cx="0" cy="0"/>
        </a:xfrm>
      </p:grpSpPr>
      <p:grpSp>
        <p:nvGrpSpPr>
          <p:cNvPr id="158" name="Group 157"/>
          <p:cNvGrpSpPr/>
          <p:nvPr userDrawn="1"/>
        </p:nvGrpSpPr>
        <p:grpSpPr>
          <a:xfrm>
            <a:off x="-151325" y="-141165"/>
            <a:ext cx="9439923" cy="7136527"/>
            <a:chOff x="-151325" y="-141165"/>
            <a:chExt cx="9439923" cy="7136527"/>
          </a:xfrm>
        </p:grpSpPr>
        <p:grpSp>
          <p:nvGrpSpPr>
            <p:cNvPr id="159"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0"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0"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34"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1"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99"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0"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1"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2"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3"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4"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5"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6"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7"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2"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5"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6"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7"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1"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2"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3"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26689"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PITANJE:</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157" name="Content Placeholder 12"/>
          <p:cNvSpPr>
            <a:spLocks noGrp="1"/>
          </p:cNvSpPr>
          <p:nvPr userDrawn="1">
            <p:ph idx="19" hasCustomPrompt="1"/>
          </p:nvPr>
        </p:nvSpPr>
        <p:spPr>
          <a:xfrm>
            <a:off x="500034" y="285749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Jedan </a:t>
            </a:r>
            <a:r>
              <a:rPr lang="x-none" dirty="0" smtClean="0"/>
              <a:t>od ponuđenih odgovora</a:t>
            </a:r>
            <a:endParaRPr lang="en-US" dirty="0" smtClean="0"/>
          </a:p>
        </p:txBody>
      </p:sp>
      <p:sp>
        <p:nvSpPr>
          <p:cNvPr id="303" name="LO-section-body-subtitle"/>
          <p:cNvSpPr>
            <a:spLocks noGrp="1"/>
          </p:cNvSpPr>
          <p:nvPr>
            <p:ph type="body" idx="10" hasCustomPrompt="1"/>
          </p:nvPr>
        </p:nvSpPr>
        <p:spPr>
          <a:xfrm>
            <a:off x="500034" y="714356"/>
            <a:ext cx="8227220" cy="157163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5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Samo je j</a:t>
            </a:r>
            <a:r>
              <a:rPr lang="en-CA" dirty="0" err="1" smtClean="0"/>
              <a:t>edan</a:t>
            </a:r>
            <a:r>
              <a:rPr lang="en-CA" dirty="0" smtClean="0"/>
              <a:t> </a:t>
            </a:r>
            <a:r>
              <a:rPr lang="x-none" dirty="0" smtClean="0"/>
              <a:t>od ponuđenih odgovora tačan</a:t>
            </a:r>
            <a:endParaRPr lang="en-US" dirty="0" smtClean="0"/>
          </a:p>
        </p:txBody>
      </p:sp>
      <p:sp>
        <p:nvSpPr>
          <p:cNvPr id="304" name="Title 5"/>
          <p:cNvSpPr txBox="1">
            <a:spLocks/>
          </p:cNvSpPr>
          <p:nvPr userDrawn="1"/>
        </p:nvSpPr>
        <p:spPr>
          <a:xfrm>
            <a:off x="500034" y="2428868"/>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ODGOVOR:</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05" name="Content Placeholder 12"/>
          <p:cNvSpPr>
            <a:spLocks noGrp="1"/>
          </p:cNvSpPr>
          <p:nvPr userDrawn="1">
            <p:ph idx="20" hasCustomPrompt="1"/>
          </p:nvPr>
        </p:nvSpPr>
        <p:spPr>
          <a:xfrm>
            <a:off x="500034" y="3571876"/>
            <a:ext cx="8215370" cy="571504"/>
          </a:xfrm>
          <a:solidFill>
            <a:srgbClr val="FFFFFF"/>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Jedan od ponuđenih odgovora</a:t>
            </a:r>
            <a:endParaRPr lang="en-US" dirty="0" smtClean="0"/>
          </a:p>
        </p:txBody>
      </p:sp>
      <p:sp>
        <p:nvSpPr>
          <p:cNvPr id="309" name="Content Placeholder 12"/>
          <p:cNvSpPr>
            <a:spLocks noGrp="1"/>
          </p:cNvSpPr>
          <p:nvPr userDrawn="1">
            <p:ph idx="21" hasCustomPrompt="1"/>
          </p:nvPr>
        </p:nvSpPr>
        <p:spPr>
          <a:xfrm>
            <a:off x="500034" y="428625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Jedan </a:t>
            </a:r>
            <a:r>
              <a:rPr lang="x-none" dirty="0" smtClean="0"/>
              <a:t>od ponuđenih odgovora</a:t>
            </a:r>
            <a:endParaRPr lang="en-US" dirty="0" smtClean="0"/>
          </a:p>
        </p:txBody>
      </p:sp>
      <p:sp>
        <p:nvSpPr>
          <p:cNvPr id="310" name="Content Placeholder 12"/>
          <p:cNvSpPr>
            <a:spLocks noGrp="1"/>
          </p:cNvSpPr>
          <p:nvPr userDrawn="1">
            <p:ph idx="22" hasCustomPrompt="1"/>
          </p:nvPr>
        </p:nvSpPr>
        <p:spPr>
          <a:xfrm>
            <a:off x="500034" y="500063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Jedan </a:t>
            </a:r>
            <a:r>
              <a:rPr lang="x-none" dirty="0" smtClean="0"/>
              <a:t>od ponuđenih odgovora</a:t>
            </a:r>
            <a:endParaRPr lang="en-US" dirty="0" smtClean="0"/>
          </a:p>
        </p:txBody>
      </p:sp>
      <p:sp>
        <p:nvSpPr>
          <p:cNvPr id="311" name="Content Placeholder 12"/>
          <p:cNvSpPr>
            <a:spLocks noGrp="1"/>
          </p:cNvSpPr>
          <p:nvPr userDrawn="1">
            <p:ph idx="23" hasCustomPrompt="1"/>
          </p:nvPr>
        </p:nvSpPr>
        <p:spPr>
          <a:xfrm>
            <a:off x="500034" y="571501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Jedan </a:t>
            </a:r>
            <a:r>
              <a:rPr lang="x-none" dirty="0" smtClean="0"/>
              <a:t>od ponuđenih odgovora</a:t>
            </a:r>
            <a:endParaRPr lang="en-US" dirty="0" smtClean="0"/>
          </a:p>
        </p:txBody>
      </p:sp>
    </p:spTree>
    <p:extLst>
      <p:ext uri="{BB962C8B-B14F-4D97-AF65-F5344CB8AC3E}">
        <p14:creationId xmlns:p14="http://schemas.microsoft.com/office/powerpoint/2010/main" val="2539540933"/>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Q&amp;A tip da\ne">
    <p:spTree>
      <p:nvGrpSpPr>
        <p:cNvPr id="1" name=""/>
        <p:cNvGrpSpPr/>
        <p:nvPr/>
      </p:nvGrpSpPr>
      <p:grpSpPr>
        <a:xfrm>
          <a:off x="0" y="0"/>
          <a:ext cx="0" cy="0"/>
          <a:chOff x="0" y="0"/>
          <a:chExt cx="0" cy="0"/>
        </a:xfrm>
      </p:grpSpPr>
      <p:grpSp>
        <p:nvGrpSpPr>
          <p:cNvPr id="158" name="Group 157"/>
          <p:cNvGrpSpPr/>
          <p:nvPr userDrawn="1"/>
        </p:nvGrpSpPr>
        <p:grpSpPr>
          <a:xfrm>
            <a:off x="-151325" y="-141165"/>
            <a:ext cx="9439923" cy="7136527"/>
            <a:chOff x="-151325" y="-141165"/>
            <a:chExt cx="9439923" cy="7136527"/>
          </a:xfrm>
        </p:grpSpPr>
        <p:grpSp>
          <p:nvGrpSpPr>
            <p:cNvPr id="159"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70"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8"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80"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60"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34"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1"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99"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0"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1"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2"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3"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4"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5"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6"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7"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8"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9"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2"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5"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6"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7"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1"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2"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3"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26689"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PITANJE:</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157" name="Content Placeholder 12"/>
          <p:cNvSpPr>
            <a:spLocks noGrp="1"/>
          </p:cNvSpPr>
          <p:nvPr userDrawn="1">
            <p:ph idx="19" hasCustomPrompt="1"/>
          </p:nvPr>
        </p:nvSpPr>
        <p:spPr>
          <a:xfrm>
            <a:off x="500034" y="2857496"/>
            <a:ext cx="8215370" cy="571504"/>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a:t>
            </a:r>
            <a:r>
              <a:rPr lang="x-none" smtClean="0"/>
              <a:t>Tačn</a:t>
            </a:r>
            <a:r>
              <a:rPr lang="en-US" smtClean="0"/>
              <a:t>o</a:t>
            </a:r>
            <a:endParaRPr lang="en-US" dirty="0" smtClean="0"/>
          </a:p>
        </p:txBody>
      </p:sp>
      <p:sp>
        <p:nvSpPr>
          <p:cNvPr id="303" name="LO-section-body-subtitle"/>
          <p:cNvSpPr>
            <a:spLocks noGrp="1"/>
          </p:cNvSpPr>
          <p:nvPr>
            <p:ph type="body" idx="10"/>
          </p:nvPr>
        </p:nvSpPr>
        <p:spPr>
          <a:xfrm>
            <a:off x="500034" y="714356"/>
            <a:ext cx="8227220" cy="157163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5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en-US" dirty="0" smtClean="0"/>
          </a:p>
        </p:txBody>
      </p:sp>
      <p:sp>
        <p:nvSpPr>
          <p:cNvPr id="304" name="Title 5"/>
          <p:cNvSpPr txBox="1">
            <a:spLocks/>
          </p:cNvSpPr>
          <p:nvPr userDrawn="1"/>
        </p:nvSpPr>
        <p:spPr>
          <a:xfrm>
            <a:off x="500034" y="2428868"/>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ODGOVOR:</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05" name="Content Placeholder 12"/>
          <p:cNvSpPr>
            <a:spLocks noGrp="1"/>
          </p:cNvSpPr>
          <p:nvPr userDrawn="1">
            <p:ph idx="20" hasCustomPrompt="1"/>
          </p:nvPr>
        </p:nvSpPr>
        <p:spPr>
          <a:xfrm>
            <a:off x="500034" y="3571876"/>
            <a:ext cx="8215370" cy="571504"/>
          </a:xfrm>
          <a:solidFill>
            <a:srgbClr val="FFFFFF"/>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Char char="q"/>
              <a:defRPr baseline="0"/>
            </a:lvl1pPr>
          </a:lstStyle>
          <a:p>
            <a:r>
              <a:rPr lang="en-US" smtClean="0"/>
              <a:t> Net</a:t>
            </a:r>
            <a:r>
              <a:rPr lang="x-none" smtClean="0"/>
              <a:t>ačn</a:t>
            </a:r>
            <a:r>
              <a:rPr lang="en-US" smtClean="0"/>
              <a:t>o</a:t>
            </a:r>
            <a:endParaRPr lang="en-US" dirty="0" smtClean="0"/>
          </a:p>
        </p:txBody>
      </p:sp>
    </p:spTree>
    <p:extLst>
      <p:ext uri="{BB962C8B-B14F-4D97-AF65-F5344CB8AC3E}">
        <p14:creationId xmlns:p14="http://schemas.microsoft.com/office/powerpoint/2010/main" val="3283914142"/>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Glasanje">
    <p:spTree>
      <p:nvGrpSpPr>
        <p:cNvPr id="1" name=""/>
        <p:cNvGrpSpPr/>
        <p:nvPr/>
      </p:nvGrpSpPr>
      <p:grpSpPr>
        <a:xfrm>
          <a:off x="0" y="0"/>
          <a:ext cx="0" cy="0"/>
          <a:chOff x="0" y="0"/>
          <a:chExt cx="0" cy="0"/>
        </a:xfrm>
      </p:grpSpPr>
      <p:grpSp>
        <p:nvGrpSpPr>
          <p:cNvPr id="2" name="Group 157"/>
          <p:cNvGrpSpPr/>
          <p:nvPr userDrawn="1"/>
        </p:nvGrpSpPr>
        <p:grpSpPr>
          <a:xfrm>
            <a:off x="-151325" y="-141165"/>
            <a:ext cx="9439923" cy="7136527"/>
            <a:chOff x="-151325" y="-141165"/>
            <a:chExt cx="9439923" cy="7136527"/>
          </a:xfrm>
        </p:grpSpPr>
        <p:grpSp>
          <p:nvGrpSpPr>
            <p:cNvPr id="3"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15370"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GLASANJE:  </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07" name="Content Placeholder 12"/>
          <p:cNvSpPr>
            <a:spLocks noGrp="1"/>
          </p:cNvSpPr>
          <p:nvPr userDrawn="1">
            <p:ph idx="19" hasCustomPrompt="1"/>
          </p:nvPr>
        </p:nvSpPr>
        <p:spPr>
          <a:xfrm>
            <a:off x="500034" y="4071942"/>
            <a:ext cx="8215370" cy="4286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en-CA" dirty="0" err="1" smtClean="0"/>
              <a:t>opciju</a:t>
            </a:r>
            <a:r>
              <a:rPr lang="en-CA" dirty="0" smtClean="0"/>
              <a:t> 1</a:t>
            </a:r>
            <a:endParaRPr lang="en-US" dirty="0" smtClean="0"/>
          </a:p>
        </p:txBody>
      </p:sp>
      <p:sp>
        <p:nvSpPr>
          <p:cNvPr id="319" name="LO-section-body-subtitle"/>
          <p:cNvSpPr>
            <a:spLocks noGrp="1"/>
          </p:cNvSpPr>
          <p:nvPr>
            <p:ph type="body" idx="10" hasCustomPrompt="1"/>
          </p:nvPr>
        </p:nvSpPr>
        <p:spPr>
          <a:xfrm>
            <a:off x="500034" y="714356"/>
            <a:ext cx="2643206" cy="92869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naslov</a:t>
            </a:r>
            <a:r>
              <a:rPr lang="en-CA" dirty="0" smtClean="0"/>
              <a:t> </a:t>
            </a:r>
            <a:r>
              <a:rPr lang="en-CA" dirty="0" err="1" smtClean="0"/>
              <a:t>glasanja</a:t>
            </a:r>
            <a:endParaRPr lang="en-US" dirty="0" smtClean="0"/>
          </a:p>
        </p:txBody>
      </p:sp>
      <p:sp>
        <p:nvSpPr>
          <p:cNvPr id="151" name="Content Placeholder 12"/>
          <p:cNvSpPr>
            <a:spLocks noGrp="1"/>
          </p:cNvSpPr>
          <p:nvPr userDrawn="1">
            <p:ph idx="20" hasCustomPrompt="1"/>
          </p:nvPr>
        </p:nvSpPr>
        <p:spPr>
          <a:xfrm>
            <a:off x="500034" y="4500570"/>
            <a:ext cx="8215370" cy="428628"/>
          </a:xfrm>
          <a:solidFill>
            <a:srgbClr val="FFFFFF"/>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285750" indent="-285750">
              <a:buSzPct val="130000"/>
              <a:buFont typeface="Wingdings" panose="05000000000000000000" pitchFamily="2" charset="2"/>
              <a:buNone/>
              <a:defRPr sz="1100" baseline="0"/>
            </a:lvl1pPr>
          </a:lstStyle>
          <a:p>
            <a:r>
              <a:rPr lang="en-US" dirty="0" smtClean="0"/>
              <a:t> </a:t>
            </a:r>
            <a:r>
              <a:rPr lang="en-CA" dirty="0" err="1" smtClean="0"/>
              <a:t>Ovde</a:t>
            </a:r>
            <a:r>
              <a:rPr lang="en-CA" dirty="0" smtClean="0"/>
              <a:t> </a:t>
            </a:r>
            <a:r>
              <a:rPr lang="en-CA" dirty="0" err="1" smtClean="0"/>
              <a:t>uneti</a:t>
            </a:r>
            <a:r>
              <a:rPr lang="en-CA" dirty="0" smtClean="0"/>
              <a:t> </a:t>
            </a:r>
            <a:r>
              <a:rPr lang="en-CA" dirty="0" err="1" smtClean="0"/>
              <a:t>opciju</a:t>
            </a:r>
            <a:r>
              <a:rPr lang="en-CA" dirty="0" smtClean="0"/>
              <a:t> 2</a:t>
            </a:r>
            <a:endParaRPr lang="en-US" dirty="0" smtClean="0"/>
          </a:p>
        </p:txBody>
      </p:sp>
      <p:sp>
        <p:nvSpPr>
          <p:cNvPr id="152" name="Content Placeholder 12"/>
          <p:cNvSpPr>
            <a:spLocks noGrp="1"/>
          </p:cNvSpPr>
          <p:nvPr userDrawn="1">
            <p:ph idx="21" hasCustomPrompt="1"/>
          </p:nvPr>
        </p:nvSpPr>
        <p:spPr>
          <a:xfrm>
            <a:off x="500034" y="4929198"/>
            <a:ext cx="8215370" cy="4286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0" marR="0" indent="0" algn="l" defTabSz="914400" rtl="0" eaLnBrk="1" fontAlgn="auto" latinLnBrk="0" hangingPunct="1">
              <a:lnSpc>
                <a:spcPct val="120000"/>
              </a:lnSpc>
              <a:spcBef>
                <a:spcPts val="600"/>
              </a:spcBef>
              <a:spcAft>
                <a:spcPts val="1200"/>
              </a:spcAft>
              <a:buClrTx/>
              <a:buSzPct val="130000"/>
              <a:buFont typeface="Wingdings" pitchFamily="2" charset="2"/>
              <a:buNone/>
              <a:tabLst/>
              <a:defRPr sz="1100" baseline="0"/>
            </a:lvl1pPr>
          </a:lstStyle>
          <a:p>
            <a:r>
              <a:rPr lang="en-US" dirty="0" smtClean="0"/>
              <a:t> </a:t>
            </a:r>
            <a:r>
              <a:rPr lang="en-CA" dirty="0" err="1" smtClean="0"/>
              <a:t>Ovde</a:t>
            </a:r>
            <a:r>
              <a:rPr lang="en-CA" dirty="0" smtClean="0"/>
              <a:t> </a:t>
            </a:r>
            <a:r>
              <a:rPr lang="en-CA" dirty="0" err="1" smtClean="0"/>
              <a:t>uneti</a:t>
            </a:r>
            <a:r>
              <a:rPr lang="en-CA" dirty="0" smtClean="0"/>
              <a:t> </a:t>
            </a:r>
            <a:r>
              <a:rPr lang="en-CA" dirty="0" err="1" smtClean="0"/>
              <a:t>opciju</a:t>
            </a:r>
            <a:r>
              <a:rPr lang="en-CA" dirty="0" smtClean="0"/>
              <a:t> 3</a:t>
            </a:r>
            <a:endParaRPr lang="en-US" dirty="0" smtClean="0"/>
          </a:p>
          <a:p>
            <a:endParaRPr lang="en-US" dirty="0" smtClean="0"/>
          </a:p>
        </p:txBody>
      </p:sp>
      <p:sp>
        <p:nvSpPr>
          <p:cNvPr id="153" name="Content Placeholder 12"/>
          <p:cNvSpPr>
            <a:spLocks noGrp="1"/>
          </p:cNvSpPr>
          <p:nvPr userDrawn="1">
            <p:ph idx="22" hasCustomPrompt="1"/>
          </p:nvPr>
        </p:nvSpPr>
        <p:spPr>
          <a:xfrm>
            <a:off x="500034" y="5357826"/>
            <a:ext cx="8215370" cy="4286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0" marR="0" indent="0" algn="l" defTabSz="914400" rtl="0" eaLnBrk="1" fontAlgn="auto" latinLnBrk="0" hangingPunct="1">
              <a:lnSpc>
                <a:spcPct val="120000"/>
              </a:lnSpc>
              <a:spcBef>
                <a:spcPts val="600"/>
              </a:spcBef>
              <a:spcAft>
                <a:spcPts val="1200"/>
              </a:spcAft>
              <a:buClrTx/>
              <a:buSzPct val="130000"/>
              <a:buFont typeface="Wingdings" pitchFamily="2" charset="2"/>
              <a:buNone/>
              <a:tabLst/>
              <a:defRPr sz="1100" baseline="0"/>
            </a:lvl1pPr>
          </a:lstStyle>
          <a:p>
            <a:r>
              <a:rPr lang="en-US" dirty="0" smtClean="0"/>
              <a:t> </a:t>
            </a:r>
            <a:r>
              <a:rPr lang="en-CA" dirty="0" err="1" smtClean="0"/>
              <a:t>Ovde</a:t>
            </a:r>
            <a:r>
              <a:rPr lang="en-CA" dirty="0" smtClean="0"/>
              <a:t> </a:t>
            </a:r>
            <a:r>
              <a:rPr lang="en-CA" dirty="0" err="1" smtClean="0"/>
              <a:t>uneti</a:t>
            </a:r>
            <a:r>
              <a:rPr lang="en-CA" dirty="0" smtClean="0"/>
              <a:t> </a:t>
            </a:r>
            <a:r>
              <a:rPr lang="en-CA" dirty="0" err="1" smtClean="0"/>
              <a:t>opciju</a:t>
            </a:r>
            <a:r>
              <a:rPr lang="en-CA" dirty="0" smtClean="0"/>
              <a:t> 4</a:t>
            </a:r>
            <a:endParaRPr lang="en-US" dirty="0" smtClean="0"/>
          </a:p>
          <a:p>
            <a:endParaRPr lang="en-US" dirty="0" smtClean="0"/>
          </a:p>
        </p:txBody>
      </p:sp>
      <p:sp>
        <p:nvSpPr>
          <p:cNvPr id="155" name="Content Placeholder 12"/>
          <p:cNvSpPr>
            <a:spLocks noGrp="1"/>
          </p:cNvSpPr>
          <p:nvPr userDrawn="1">
            <p:ph idx="23" hasCustomPrompt="1"/>
          </p:nvPr>
        </p:nvSpPr>
        <p:spPr>
          <a:xfrm>
            <a:off x="500034" y="5786454"/>
            <a:ext cx="8215370" cy="4286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144000"/>
          <a:lstStyle>
            <a:lvl1pPr marL="0" marR="0" indent="0" algn="l" defTabSz="914400" rtl="0" eaLnBrk="1" fontAlgn="auto" latinLnBrk="0" hangingPunct="1">
              <a:lnSpc>
                <a:spcPct val="120000"/>
              </a:lnSpc>
              <a:spcBef>
                <a:spcPts val="600"/>
              </a:spcBef>
              <a:spcAft>
                <a:spcPts val="1200"/>
              </a:spcAft>
              <a:buClrTx/>
              <a:buSzPct val="130000"/>
              <a:buFont typeface="Wingdings" pitchFamily="2" charset="2"/>
              <a:buNone/>
              <a:tabLst/>
              <a:defRPr sz="1100" baseline="0"/>
            </a:lvl1pPr>
          </a:lstStyle>
          <a:p>
            <a:r>
              <a:rPr lang="en-US" dirty="0" smtClean="0"/>
              <a:t> </a:t>
            </a:r>
            <a:r>
              <a:rPr lang="en-CA" dirty="0" err="1" smtClean="0"/>
              <a:t>Ovde</a:t>
            </a:r>
            <a:r>
              <a:rPr lang="en-CA" dirty="0" smtClean="0"/>
              <a:t> </a:t>
            </a:r>
            <a:r>
              <a:rPr lang="en-CA" dirty="0" err="1" smtClean="0"/>
              <a:t>uneti</a:t>
            </a:r>
            <a:r>
              <a:rPr lang="en-CA" dirty="0" smtClean="0"/>
              <a:t> </a:t>
            </a:r>
            <a:r>
              <a:rPr lang="en-CA" dirty="0" err="1" smtClean="0"/>
              <a:t>opciju</a:t>
            </a:r>
            <a:r>
              <a:rPr lang="en-CA" dirty="0" smtClean="0"/>
              <a:t> 5</a:t>
            </a:r>
            <a:endParaRPr lang="en-US" dirty="0" smtClean="0"/>
          </a:p>
          <a:p>
            <a:endParaRPr lang="en-US" dirty="0" smtClean="0"/>
          </a:p>
        </p:txBody>
      </p:sp>
      <p:sp>
        <p:nvSpPr>
          <p:cNvPr id="158" name="LO-section-body-subtitle"/>
          <p:cNvSpPr>
            <a:spLocks noGrp="1"/>
          </p:cNvSpPr>
          <p:nvPr>
            <p:ph type="body" idx="24" hasCustomPrompt="1"/>
          </p:nvPr>
        </p:nvSpPr>
        <p:spPr>
          <a:xfrm>
            <a:off x="500034" y="1643050"/>
            <a:ext cx="2643206" cy="207170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en-CA" dirty="0" err="1" smtClean="0"/>
              <a:t>glasanje</a:t>
            </a:r>
            <a:endParaRPr lang="en-US" dirty="0" smtClean="0"/>
          </a:p>
        </p:txBody>
      </p:sp>
      <p:sp>
        <p:nvSpPr>
          <p:cNvPr id="160" name="LO-section-body-subtitle"/>
          <p:cNvSpPr>
            <a:spLocks noGrp="1"/>
          </p:cNvSpPr>
          <p:nvPr>
            <p:ph type="body" idx="26" hasCustomPrompt="1"/>
          </p:nvPr>
        </p:nvSpPr>
        <p:spPr>
          <a:xfrm>
            <a:off x="3143240" y="71435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62" name="LO-section-body-subtitle"/>
          <p:cNvSpPr>
            <a:spLocks noGrp="1"/>
          </p:cNvSpPr>
          <p:nvPr>
            <p:ph type="body" idx="28" hasCustomPrompt="1"/>
          </p:nvPr>
        </p:nvSpPr>
        <p:spPr>
          <a:xfrm>
            <a:off x="5214942" y="1428736"/>
            <a:ext cx="571504"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gn="ctr">
              <a:buFont typeface="Wingdings" pitchFamily="2" charset="2"/>
              <a:buNone/>
              <a:defRPr sz="11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 </a:t>
            </a:r>
            <a:r>
              <a:rPr lang="x-none" dirty="0" smtClean="0"/>
              <a:t>1 ili 2</a:t>
            </a:r>
            <a:endParaRPr lang="en-US" dirty="0" smtClean="0"/>
          </a:p>
        </p:txBody>
      </p:sp>
      <p:sp>
        <p:nvSpPr>
          <p:cNvPr id="165" name="Title 5"/>
          <p:cNvSpPr txBox="1">
            <a:spLocks/>
          </p:cNvSpPr>
          <p:nvPr userDrawn="1"/>
        </p:nvSpPr>
        <p:spPr>
          <a:xfrm>
            <a:off x="3143240" y="71435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Zatvori glasanje po završetku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6" name="LO-section-body-subtitle"/>
          <p:cNvSpPr>
            <a:spLocks noGrp="1"/>
          </p:cNvSpPr>
          <p:nvPr>
            <p:ph type="body" idx="29" hasCustomPrompt="1"/>
          </p:nvPr>
        </p:nvSpPr>
        <p:spPr>
          <a:xfrm>
            <a:off x="3143240" y="107154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167" name="Title 5"/>
          <p:cNvSpPr txBox="1">
            <a:spLocks/>
          </p:cNvSpPr>
          <p:nvPr userDrawn="1"/>
        </p:nvSpPr>
        <p:spPr>
          <a:xfrm>
            <a:off x="3143240" y="107154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Dozvoli tekstualni unos</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9" name="Title 5"/>
          <p:cNvSpPr txBox="1">
            <a:spLocks/>
          </p:cNvSpPr>
          <p:nvPr userDrawn="1"/>
        </p:nvSpPr>
        <p:spPr>
          <a:xfrm>
            <a:off x="3143240" y="142873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100" b="0" i="0" u="none" strike="noStrike" kern="1200" cap="none" spc="0" normalizeH="0" baseline="0" noProof="0" dirty="0" smtClean="0">
                <a:ln>
                  <a:noFill/>
                </a:ln>
                <a:solidFill>
                  <a:srgbClr val="047E4D"/>
                </a:solidFill>
                <a:effectLst/>
                <a:uLnTx/>
                <a:uFillTx/>
                <a:latin typeface="+mj-lt"/>
                <a:ea typeface="+mj-ea"/>
                <a:cs typeface="+mj-cs"/>
              </a:rPr>
              <a:t>Maksimalni broj glasanja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71" name="Title 5"/>
          <p:cNvSpPr txBox="1">
            <a:spLocks/>
          </p:cNvSpPr>
          <p:nvPr userDrawn="1"/>
        </p:nvSpPr>
        <p:spPr>
          <a:xfrm>
            <a:off x="3143240" y="178592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100" b="0" i="0" u="none" strike="noStrike" kern="1200" cap="none" spc="0" normalizeH="0" baseline="0" noProof="0" dirty="0" smtClean="0">
                <a:ln>
                  <a:noFill/>
                </a:ln>
                <a:solidFill>
                  <a:srgbClr val="047E4D"/>
                </a:solidFill>
                <a:effectLst/>
                <a:uLnTx/>
                <a:uFillTx/>
                <a:latin typeface="+mj-lt"/>
                <a:ea typeface="+mj-ea"/>
                <a:cs typeface="+mj-cs"/>
              </a:rPr>
              <a:t>Minimalni broj glasanja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72" name="LO-section-body-subtitle"/>
          <p:cNvSpPr>
            <a:spLocks noGrp="1"/>
          </p:cNvSpPr>
          <p:nvPr>
            <p:ph type="body" idx="30" hasCustomPrompt="1"/>
          </p:nvPr>
        </p:nvSpPr>
        <p:spPr>
          <a:xfrm>
            <a:off x="5214942" y="1785926"/>
            <a:ext cx="571504"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gn="ctr">
              <a:buFont typeface="Wingdings" pitchFamily="2" charset="2"/>
              <a:buNone/>
              <a:defRPr sz="11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 </a:t>
            </a:r>
            <a:r>
              <a:rPr lang="x-none" dirty="0" smtClean="0"/>
              <a:t>1 ili 2</a:t>
            </a:r>
            <a:endParaRPr lang="en-US" dirty="0" smtClean="0"/>
          </a:p>
        </p:txBody>
      </p:sp>
      <p:sp>
        <p:nvSpPr>
          <p:cNvPr id="173" name="LO-section-body-subtitle"/>
          <p:cNvSpPr>
            <a:spLocks noGrp="1"/>
          </p:cNvSpPr>
          <p:nvPr>
            <p:ph type="body" idx="31" hasCustomPrompt="1"/>
          </p:nvPr>
        </p:nvSpPr>
        <p:spPr>
          <a:xfrm>
            <a:off x="3143240" y="214311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ü"/>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74" name="Title 5"/>
          <p:cNvSpPr txBox="1">
            <a:spLocks/>
          </p:cNvSpPr>
          <p:nvPr userDrawn="1"/>
        </p:nvSpPr>
        <p:spPr>
          <a:xfrm>
            <a:off x="3143240" y="214311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Prikaži ukupne rezultate</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75" name="LO-section-body-subtitle"/>
          <p:cNvSpPr>
            <a:spLocks noGrp="1"/>
          </p:cNvSpPr>
          <p:nvPr>
            <p:ph type="body" idx="32" hasCustomPrompt="1"/>
          </p:nvPr>
        </p:nvSpPr>
        <p:spPr>
          <a:xfrm>
            <a:off x="3143240" y="250030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99" name="Title 5"/>
          <p:cNvSpPr txBox="1">
            <a:spLocks/>
          </p:cNvSpPr>
          <p:nvPr userDrawn="1"/>
        </p:nvSpPr>
        <p:spPr>
          <a:xfrm>
            <a:off x="3143240" y="2500306"/>
            <a:ext cx="2643206" cy="121444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Dodaj belešku na kraju</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glasanja sa sledećim uputstvom</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0" name="LO-section-body-subtitle"/>
          <p:cNvSpPr>
            <a:spLocks noGrp="1"/>
          </p:cNvSpPr>
          <p:nvPr>
            <p:ph type="body" idx="33" hasCustomPrompt="1"/>
          </p:nvPr>
        </p:nvSpPr>
        <p:spPr>
          <a:xfrm>
            <a:off x="3214678" y="2928934"/>
            <a:ext cx="2500330" cy="71438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belešku posle glasanja</a:t>
            </a:r>
            <a:endParaRPr lang="en-US" dirty="0" smtClean="0"/>
          </a:p>
        </p:txBody>
      </p:sp>
      <p:sp>
        <p:nvSpPr>
          <p:cNvPr id="201" name="LO-section-body-subtitle"/>
          <p:cNvSpPr>
            <a:spLocks noGrp="1"/>
          </p:cNvSpPr>
          <p:nvPr>
            <p:ph type="body" idx="34" hasCustomPrompt="1"/>
          </p:nvPr>
        </p:nvSpPr>
        <p:spPr>
          <a:xfrm>
            <a:off x="5786446" y="714356"/>
            <a:ext cx="2928958" cy="128588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x-none" dirty="0" smtClean="0"/>
              <a:t> une</a:t>
            </a:r>
            <a:r>
              <a:rPr lang="en-CA" dirty="0" err="1" smtClean="0"/>
              <a:t>ti</a:t>
            </a:r>
            <a:r>
              <a:rPr lang="en-CA" dirty="0" smtClean="0"/>
              <a:t>  </a:t>
            </a:r>
            <a:r>
              <a:rPr lang="x-none" dirty="0" smtClean="0"/>
              <a:t>online uputstvo</a:t>
            </a:r>
            <a:r>
              <a:rPr lang="en-CA" dirty="0" smtClean="0"/>
              <a:t> </a:t>
            </a:r>
            <a:r>
              <a:rPr lang="x-none" dirty="0" smtClean="0"/>
              <a:t>namenjeno predavačima. Uputstvo se vidi nakon duplog klika na aktivnost u tab-u Sequence i biranjem tab-a Instructions u okviru Monitoring okruženja.  Ako se uputstvo nalazi u nekom dokumentu, navesti naziv dokumenta i priložiti ga u paketu lekcije.</a:t>
            </a:r>
            <a:endParaRPr lang="en-US" dirty="0" smtClean="0"/>
          </a:p>
        </p:txBody>
      </p:sp>
      <p:sp>
        <p:nvSpPr>
          <p:cNvPr id="202" name="LO-section-body-subtitle"/>
          <p:cNvSpPr>
            <a:spLocks noGrp="1"/>
          </p:cNvSpPr>
          <p:nvPr>
            <p:ph type="body" idx="35" hasCustomPrompt="1"/>
          </p:nvPr>
        </p:nvSpPr>
        <p:spPr>
          <a:xfrm>
            <a:off x="5786446" y="2000240"/>
            <a:ext cx="2928958" cy="171451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x-none" dirty="0" smtClean="0"/>
              <a:t>offline uputstvo namenjeno predavačima.</a:t>
            </a:r>
            <a:endParaRPr lang="en-US" dirty="0" smtClean="0"/>
          </a:p>
        </p:txBody>
      </p:sp>
      <p:sp>
        <p:nvSpPr>
          <p:cNvPr id="204" name="Title 5"/>
          <p:cNvSpPr txBox="1">
            <a:spLocks/>
          </p:cNvSpPr>
          <p:nvPr userDrawn="1"/>
        </p:nvSpPr>
        <p:spPr>
          <a:xfrm>
            <a:off x="500034" y="6225379"/>
            <a:ext cx="8215370" cy="347666"/>
          </a:xfrm>
          <a:prstGeom prst="rect">
            <a:avLst/>
          </a:prstGeom>
          <a:noFill/>
          <a:ln w="12700">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Char char="ü"/>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Označavanje </a:t>
            </a:r>
            <a:r>
              <a:rPr kumimoji="0" lang="x-none" sz="1100" b="0" i="1" u="none" strike="noStrike" kern="1200" cap="none" spc="0" normalizeH="0" baseline="0" noProof="0" dirty="0" smtClean="0">
                <a:ln>
                  <a:noFill/>
                </a:ln>
                <a:solidFill>
                  <a:srgbClr val="047E4D"/>
                </a:solidFill>
                <a:effectLst/>
                <a:uLnTx/>
                <a:uFillTx/>
                <a:latin typeface="+mj-lt"/>
                <a:ea typeface="+mj-ea"/>
                <a:cs typeface="+mj-cs"/>
              </a:rPr>
              <a:t>check box</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-a se vrši izborom buleta i obaveznim unosom jednog blanko  znaka da bi se u prikazu video izbor</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57" name="Title 5"/>
          <p:cNvSpPr txBox="1">
            <a:spLocks/>
          </p:cNvSpPr>
          <p:nvPr userDrawn="1"/>
        </p:nvSpPr>
        <p:spPr>
          <a:xfrm>
            <a:off x="500034" y="3724276"/>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NOMINACIJE:</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Tree>
    <p:extLst>
      <p:ext uri="{BB962C8B-B14F-4D97-AF65-F5344CB8AC3E}">
        <p14:creationId xmlns:p14="http://schemas.microsoft.com/office/powerpoint/2010/main" val="2664512304"/>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Predaja datoteke">
    <p:spTree>
      <p:nvGrpSpPr>
        <p:cNvPr id="1" name=""/>
        <p:cNvGrpSpPr/>
        <p:nvPr/>
      </p:nvGrpSpPr>
      <p:grpSpPr>
        <a:xfrm>
          <a:off x="0" y="0"/>
          <a:ext cx="0" cy="0"/>
          <a:chOff x="0" y="0"/>
          <a:chExt cx="0" cy="0"/>
        </a:xfrm>
      </p:grpSpPr>
      <p:grpSp>
        <p:nvGrpSpPr>
          <p:cNvPr id="2" name="Group 157"/>
          <p:cNvGrpSpPr/>
          <p:nvPr userDrawn="1"/>
        </p:nvGrpSpPr>
        <p:grpSpPr>
          <a:xfrm>
            <a:off x="-151325" y="-141165"/>
            <a:ext cx="9439923" cy="7136527"/>
            <a:chOff x="-151325" y="-141165"/>
            <a:chExt cx="9439923" cy="7136527"/>
          </a:xfrm>
        </p:grpSpPr>
        <p:grpSp>
          <p:nvGrpSpPr>
            <p:cNvPr id="3"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15370"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PREDAJA  DATOTEKE</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  </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19" name="LO-section-body-subtitle"/>
          <p:cNvSpPr>
            <a:spLocks noGrp="1"/>
          </p:cNvSpPr>
          <p:nvPr>
            <p:ph type="body" idx="10" hasCustomPrompt="1"/>
          </p:nvPr>
        </p:nvSpPr>
        <p:spPr>
          <a:xfrm>
            <a:off x="500034" y="714356"/>
            <a:ext cx="2643206" cy="100013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naslov</a:t>
            </a:r>
            <a:r>
              <a:rPr lang="en-CA" dirty="0" smtClean="0"/>
              <a:t> </a:t>
            </a:r>
            <a:r>
              <a:rPr lang="x-none" dirty="0" smtClean="0"/>
              <a:t>datoteke</a:t>
            </a:r>
            <a:endParaRPr lang="en-US" dirty="0" smtClean="0"/>
          </a:p>
        </p:txBody>
      </p:sp>
      <p:sp>
        <p:nvSpPr>
          <p:cNvPr id="158" name="LO-section-body-subtitle"/>
          <p:cNvSpPr>
            <a:spLocks noGrp="1"/>
          </p:cNvSpPr>
          <p:nvPr>
            <p:ph type="body" idx="24" hasCustomPrompt="1"/>
          </p:nvPr>
        </p:nvSpPr>
        <p:spPr>
          <a:xfrm>
            <a:off x="500034" y="1714488"/>
            <a:ext cx="2643206" cy="200026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endParaRPr lang="en-US" dirty="0" smtClean="0"/>
          </a:p>
        </p:txBody>
      </p:sp>
      <p:sp>
        <p:nvSpPr>
          <p:cNvPr id="160" name="LO-section-body-subtitle"/>
          <p:cNvSpPr>
            <a:spLocks noGrp="1"/>
          </p:cNvSpPr>
          <p:nvPr>
            <p:ph type="body" idx="26" hasCustomPrompt="1"/>
          </p:nvPr>
        </p:nvSpPr>
        <p:spPr>
          <a:xfrm>
            <a:off x="3143240" y="71435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62" name="LO-section-body-subtitle"/>
          <p:cNvSpPr>
            <a:spLocks noGrp="1"/>
          </p:cNvSpPr>
          <p:nvPr>
            <p:ph type="body" idx="28" hasCustomPrompt="1"/>
          </p:nvPr>
        </p:nvSpPr>
        <p:spPr>
          <a:xfrm>
            <a:off x="5214942" y="1071546"/>
            <a:ext cx="571504"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gn="ctr">
              <a:buFont typeface="Wingdings" pitchFamily="2" charset="2"/>
              <a:buNone/>
              <a:defRPr sz="11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 </a:t>
            </a:r>
            <a:r>
              <a:rPr lang="x-none" dirty="0" smtClean="0"/>
              <a:t>1 do 5</a:t>
            </a:r>
            <a:endParaRPr lang="en-US" dirty="0" smtClean="0"/>
          </a:p>
        </p:txBody>
      </p:sp>
      <p:sp>
        <p:nvSpPr>
          <p:cNvPr id="165" name="Title 5"/>
          <p:cNvSpPr txBox="1">
            <a:spLocks/>
          </p:cNvSpPr>
          <p:nvPr userDrawn="1"/>
        </p:nvSpPr>
        <p:spPr>
          <a:xfrm>
            <a:off x="3143240" y="71435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Zatvori po završetku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6" name="LO-section-body-subtitle"/>
          <p:cNvSpPr>
            <a:spLocks noGrp="1"/>
          </p:cNvSpPr>
          <p:nvPr>
            <p:ph type="body" idx="29" hasCustomPrompt="1"/>
          </p:nvPr>
        </p:nvSpPr>
        <p:spPr>
          <a:xfrm>
            <a:off x="3143240" y="107154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167" name="Title 5"/>
          <p:cNvSpPr txBox="1">
            <a:spLocks/>
          </p:cNvSpPr>
          <p:nvPr userDrawn="1"/>
        </p:nvSpPr>
        <p:spPr>
          <a:xfrm>
            <a:off x="3143240" y="107154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Ograniči broj datoteka</a:t>
            </a:r>
            <a:r>
              <a:rPr kumimoji="0" lang="en-US" sz="12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200" b="0" i="0" u="none" strike="noStrike" kern="1200" cap="none" spc="0" normalizeH="0" baseline="0" noProof="0" dirty="0">
              <a:ln>
                <a:noFill/>
              </a:ln>
              <a:solidFill>
                <a:schemeClr val="bg1"/>
              </a:solidFill>
              <a:effectLst/>
              <a:uLnTx/>
              <a:uFillTx/>
              <a:latin typeface="+mj-lt"/>
              <a:ea typeface="+mj-ea"/>
              <a:cs typeface="+mj-cs"/>
            </a:endParaRPr>
          </a:p>
        </p:txBody>
      </p:sp>
      <p:sp>
        <p:nvSpPr>
          <p:cNvPr id="174" name="Title 5"/>
          <p:cNvSpPr txBox="1">
            <a:spLocks/>
          </p:cNvSpPr>
          <p:nvPr userDrawn="1"/>
        </p:nvSpPr>
        <p:spPr>
          <a:xfrm>
            <a:off x="3143240" y="1428736"/>
            <a:ext cx="2643206" cy="428628"/>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1"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Obavesti studente kada</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profesor pregleda rad</a:t>
            </a:r>
            <a:r>
              <a:rPr kumimoji="0" lang="en-US" sz="1100" b="1"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1" i="0" u="none" strike="noStrike" kern="1200" cap="none" spc="0" normalizeH="0" baseline="0" noProof="0" dirty="0">
              <a:ln>
                <a:noFill/>
              </a:ln>
              <a:solidFill>
                <a:schemeClr val="bg1"/>
              </a:solidFill>
              <a:effectLst/>
              <a:uLnTx/>
              <a:uFillTx/>
              <a:latin typeface="+mj-lt"/>
              <a:ea typeface="+mj-ea"/>
              <a:cs typeface="+mj-cs"/>
            </a:endParaRPr>
          </a:p>
        </p:txBody>
      </p:sp>
      <p:sp>
        <p:nvSpPr>
          <p:cNvPr id="175" name="LO-section-body-subtitle"/>
          <p:cNvSpPr>
            <a:spLocks noGrp="1"/>
          </p:cNvSpPr>
          <p:nvPr>
            <p:ph type="body" idx="32" hasCustomPrompt="1"/>
          </p:nvPr>
        </p:nvSpPr>
        <p:spPr>
          <a:xfrm>
            <a:off x="3143240" y="2285992"/>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99" name="Title 5"/>
          <p:cNvSpPr txBox="1">
            <a:spLocks/>
          </p:cNvSpPr>
          <p:nvPr userDrawn="1"/>
        </p:nvSpPr>
        <p:spPr>
          <a:xfrm>
            <a:off x="3143240" y="2285992"/>
            <a:ext cx="2643206" cy="1428760"/>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Dodaj belešku na kraju </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predaje datoteke sa sledećim</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uputstvom</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0" name="LO-section-body-subtitle"/>
          <p:cNvSpPr>
            <a:spLocks noGrp="1"/>
          </p:cNvSpPr>
          <p:nvPr>
            <p:ph type="body" idx="33" hasCustomPrompt="1"/>
          </p:nvPr>
        </p:nvSpPr>
        <p:spPr>
          <a:xfrm>
            <a:off x="3214678" y="2928934"/>
            <a:ext cx="2500330" cy="71438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belešku posle predaje datoteke</a:t>
            </a:r>
            <a:endParaRPr lang="en-US" dirty="0" smtClean="0"/>
          </a:p>
        </p:txBody>
      </p:sp>
      <p:sp>
        <p:nvSpPr>
          <p:cNvPr id="204" name="Title 5"/>
          <p:cNvSpPr txBox="1">
            <a:spLocks/>
          </p:cNvSpPr>
          <p:nvPr userDrawn="1"/>
        </p:nvSpPr>
        <p:spPr>
          <a:xfrm>
            <a:off x="457731" y="5925567"/>
            <a:ext cx="8215370" cy="347666"/>
          </a:xfrm>
          <a:prstGeom prst="rect">
            <a:avLst/>
          </a:prstGeom>
          <a:noFill/>
          <a:ln w="12700">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Char char="ü"/>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Označavanje </a:t>
            </a:r>
            <a:r>
              <a:rPr kumimoji="0" lang="x-none" sz="1100" b="0" i="1" u="none" strike="noStrike" kern="1200" cap="none" spc="0" normalizeH="0" baseline="0" noProof="0" dirty="0" smtClean="0">
                <a:ln>
                  <a:noFill/>
                </a:ln>
                <a:solidFill>
                  <a:srgbClr val="047E4D"/>
                </a:solidFill>
                <a:effectLst/>
                <a:uLnTx/>
                <a:uFillTx/>
                <a:latin typeface="+mj-lt"/>
                <a:ea typeface="+mj-ea"/>
                <a:cs typeface="+mj-cs"/>
              </a:rPr>
              <a:t>check box</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-a se vrši izborom buleta i obaveznim unosom jednog blanko  znaka da bi se u prikazu video izbor</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3" name="LO-section-body-subtitle"/>
          <p:cNvSpPr>
            <a:spLocks noGrp="1"/>
          </p:cNvSpPr>
          <p:nvPr>
            <p:ph type="body" idx="36" hasCustomPrompt="1"/>
          </p:nvPr>
        </p:nvSpPr>
        <p:spPr>
          <a:xfrm>
            <a:off x="3143240" y="1857364"/>
            <a:ext cx="357190" cy="428628"/>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205" name="Title 5"/>
          <p:cNvSpPr txBox="1">
            <a:spLocks/>
          </p:cNvSpPr>
          <p:nvPr userDrawn="1"/>
        </p:nvSpPr>
        <p:spPr>
          <a:xfrm>
            <a:off x="3143240" y="1857364"/>
            <a:ext cx="2643206" cy="428628"/>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1"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Obavesti profesora kada</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student preda datoteku</a:t>
            </a:r>
            <a:r>
              <a:rPr kumimoji="0" lang="en-US" sz="1100" b="1"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1" i="0" u="none" strike="noStrike" kern="1200" cap="none" spc="0" normalizeH="0" baseline="0" noProof="0" dirty="0">
              <a:ln>
                <a:noFill/>
              </a:ln>
              <a:solidFill>
                <a:schemeClr val="bg1"/>
              </a:solidFill>
              <a:effectLst/>
              <a:uLnTx/>
              <a:uFillTx/>
              <a:latin typeface="+mj-lt"/>
              <a:ea typeface="+mj-ea"/>
              <a:cs typeface="+mj-cs"/>
            </a:endParaRPr>
          </a:p>
        </p:txBody>
      </p:sp>
      <p:sp>
        <p:nvSpPr>
          <p:cNvPr id="206" name="LO-section-body-subtitle"/>
          <p:cNvSpPr>
            <a:spLocks noGrp="1"/>
          </p:cNvSpPr>
          <p:nvPr>
            <p:ph type="body" idx="37" hasCustomPrompt="1"/>
          </p:nvPr>
        </p:nvSpPr>
        <p:spPr>
          <a:xfrm>
            <a:off x="3143240" y="1428736"/>
            <a:ext cx="357190" cy="428628"/>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207" name="LO-section-body-subtitle"/>
          <p:cNvSpPr>
            <a:spLocks noGrp="1"/>
          </p:cNvSpPr>
          <p:nvPr>
            <p:ph type="body" idx="34" hasCustomPrompt="1"/>
          </p:nvPr>
        </p:nvSpPr>
        <p:spPr>
          <a:xfrm>
            <a:off x="5786446" y="714356"/>
            <a:ext cx="2928958" cy="128588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x-none" dirty="0" smtClean="0"/>
              <a:t> une</a:t>
            </a:r>
            <a:r>
              <a:rPr lang="en-CA" dirty="0" err="1" smtClean="0"/>
              <a:t>ti</a:t>
            </a:r>
            <a:r>
              <a:rPr lang="en-CA" dirty="0" smtClean="0"/>
              <a:t>  </a:t>
            </a:r>
            <a:r>
              <a:rPr lang="x-none" dirty="0" smtClean="0"/>
              <a:t>online uputstvo</a:t>
            </a:r>
            <a:r>
              <a:rPr lang="en-CA" dirty="0" smtClean="0"/>
              <a:t> </a:t>
            </a:r>
            <a:r>
              <a:rPr lang="x-none" dirty="0" smtClean="0"/>
              <a:t>namenjeno predavačima. Uputstvo se vidi nakon duplog klika na aktivnost u tab-u Sequence i biranjem tab-a Instructions u okviru Monitoring okruženja.  Ako se uputstvo nalazi u nekom dokumentu, navesti naziv dokumenta i priložiti ga u paketu lekcije.</a:t>
            </a:r>
            <a:endParaRPr lang="en-US" dirty="0" smtClean="0"/>
          </a:p>
        </p:txBody>
      </p:sp>
      <p:sp>
        <p:nvSpPr>
          <p:cNvPr id="208" name="LO-section-body-subtitle"/>
          <p:cNvSpPr>
            <a:spLocks noGrp="1"/>
          </p:cNvSpPr>
          <p:nvPr>
            <p:ph type="body" idx="35" hasCustomPrompt="1"/>
          </p:nvPr>
        </p:nvSpPr>
        <p:spPr>
          <a:xfrm>
            <a:off x="5786446" y="2000240"/>
            <a:ext cx="2928958" cy="171451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x-none" dirty="0" smtClean="0"/>
              <a:t>offline uputstvo namenjeno predavačima.</a:t>
            </a:r>
            <a:endParaRPr lang="en-US" dirty="0" smtClean="0"/>
          </a:p>
        </p:txBody>
      </p:sp>
    </p:spTree>
    <p:extLst>
      <p:ext uri="{BB962C8B-B14F-4D97-AF65-F5344CB8AC3E}">
        <p14:creationId xmlns:p14="http://schemas.microsoft.com/office/powerpoint/2010/main" val="2431694302"/>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Forum">
    <p:spTree>
      <p:nvGrpSpPr>
        <p:cNvPr id="1" name=""/>
        <p:cNvGrpSpPr/>
        <p:nvPr/>
      </p:nvGrpSpPr>
      <p:grpSpPr>
        <a:xfrm>
          <a:off x="0" y="0"/>
          <a:ext cx="0" cy="0"/>
          <a:chOff x="0" y="0"/>
          <a:chExt cx="0" cy="0"/>
        </a:xfrm>
      </p:grpSpPr>
      <p:grpSp>
        <p:nvGrpSpPr>
          <p:cNvPr id="2" name="Group 157"/>
          <p:cNvGrpSpPr/>
          <p:nvPr userDrawn="1"/>
        </p:nvGrpSpPr>
        <p:grpSpPr>
          <a:xfrm>
            <a:off x="-151325" y="-141165"/>
            <a:ext cx="9439923" cy="7136527"/>
            <a:chOff x="-151325" y="-141165"/>
            <a:chExt cx="9439923" cy="7136527"/>
          </a:xfrm>
        </p:grpSpPr>
        <p:grpSp>
          <p:nvGrpSpPr>
            <p:cNvPr id="3"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15370"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FORUM</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  </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07" name="Content Placeholder 12"/>
          <p:cNvSpPr>
            <a:spLocks noGrp="1"/>
          </p:cNvSpPr>
          <p:nvPr userDrawn="1">
            <p:ph idx="19" hasCustomPrompt="1"/>
          </p:nvPr>
        </p:nvSpPr>
        <p:spPr>
          <a:xfrm>
            <a:off x="500034" y="5119694"/>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temu</a:t>
            </a:r>
            <a:r>
              <a:rPr lang="en-CA" dirty="0" smtClean="0"/>
              <a:t> 1</a:t>
            </a:r>
            <a:endParaRPr lang="en-US" dirty="0" smtClean="0"/>
          </a:p>
        </p:txBody>
      </p:sp>
      <p:sp>
        <p:nvSpPr>
          <p:cNvPr id="319" name="LO-section-body-subtitle"/>
          <p:cNvSpPr>
            <a:spLocks noGrp="1"/>
          </p:cNvSpPr>
          <p:nvPr>
            <p:ph type="body" idx="10" hasCustomPrompt="1"/>
          </p:nvPr>
        </p:nvSpPr>
        <p:spPr>
          <a:xfrm>
            <a:off x="500034" y="714356"/>
            <a:ext cx="2643206" cy="92869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naslov</a:t>
            </a:r>
            <a:r>
              <a:rPr lang="en-CA" dirty="0" smtClean="0"/>
              <a:t> </a:t>
            </a:r>
            <a:r>
              <a:rPr lang="x-none" dirty="0" smtClean="0"/>
              <a:t>foruma</a:t>
            </a:r>
            <a:endParaRPr lang="en-US" dirty="0" smtClean="0"/>
          </a:p>
        </p:txBody>
      </p:sp>
      <p:sp>
        <p:nvSpPr>
          <p:cNvPr id="158" name="LO-section-body-subtitle"/>
          <p:cNvSpPr>
            <a:spLocks noGrp="1"/>
          </p:cNvSpPr>
          <p:nvPr>
            <p:ph type="body" idx="24" hasCustomPrompt="1"/>
          </p:nvPr>
        </p:nvSpPr>
        <p:spPr>
          <a:xfrm>
            <a:off x="500034" y="1643050"/>
            <a:ext cx="2643206" cy="314327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x-none" dirty="0" smtClean="0"/>
              <a:t> o učešću na forumu</a:t>
            </a:r>
            <a:endParaRPr lang="en-US" dirty="0" smtClean="0"/>
          </a:p>
        </p:txBody>
      </p:sp>
      <p:sp>
        <p:nvSpPr>
          <p:cNvPr id="160" name="LO-section-body-subtitle"/>
          <p:cNvSpPr>
            <a:spLocks noGrp="1"/>
          </p:cNvSpPr>
          <p:nvPr>
            <p:ph type="body" idx="26" hasCustomPrompt="1"/>
          </p:nvPr>
        </p:nvSpPr>
        <p:spPr>
          <a:xfrm>
            <a:off x="3143240" y="71435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65" name="Title 5"/>
          <p:cNvSpPr txBox="1">
            <a:spLocks/>
          </p:cNvSpPr>
          <p:nvPr userDrawn="1"/>
        </p:nvSpPr>
        <p:spPr>
          <a:xfrm>
            <a:off x="3143240" y="71435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Zatvori po završetku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6" name="LO-section-body-subtitle"/>
          <p:cNvSpPr>
            <a:spLocks noGrp="1"/>
          </p:cNvSpPr>
          <p:nvPr>
            <p:ph type="body" idx="29" hasCustomPrompt="1"/>
          </p:nvPr>
        </p:nvSpPr>
        <p:spPr>
          <a:xfrm>
            <a:off x="3143240" y="107154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167" name="Title 5"/>
          <p:cNvSpPr txBox="1">
            <a:spLocks/>
          </p:cNvSpPr>
          <p:nvPr userDrawn="1"/>
        </p:nvSpPr>
        <p:spPr>
          <a:xfrm>
            <a:off x="3143240" y="107154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ocenjivanje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tuđih komentara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75" name="LO-section-body-subtitle"/>
          <p:cNvSpPr>
            <a:spLocks noGrp="1"/>
          </p:cNvSpPr>
          <p:nvPr>
            <p:ph type="body" idx="32" hasCustomPrompt="1"/>
          </p:nvPr>
        </p:nvSpPr>
        <p:spPr>
          <a:xfrm>
            <a:off x="3143240" y="3286124"/>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99" name="Title 5"/>
          <p:cNvSpPr txBox="1">
            <a:spLocks/>
          </p:cNvSpPr>
          <p:nvPr userDrawn="1"/>
        </p:nvSpPr>
        <p:spPr>
          <a:xfrm>
            <a:off x="3143240" y="3286124"/>
            <a:ext cx="2643206" cy="1143008"/>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Dodaj belešku na kraju</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glasanja sa sledećim uputstvom</a:t>
            </a:r>
            <a:r>
              <a:rPr kumimoji="0" lang="en-US" sz="12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200" b="0" i="0" u="none" strike="noStrike" kern="1200" cap="none" spc="0" normalizeH="0" baseline="0" noProof="0" dirty="0">
              <a:ln>
                <a:noFill/>
              </a:ln>
              <a:solidFill>
                <a:schemeClr val="bg1"/>
              </a:solidFill>
              <a:effectLst/>
              <a:uLnTx/>
              <a:uFillTx/>
              <a:latin typeface="+mj-lt"/>
              <a:ea typeface="+mj-ea"/>
              <a:cs typeface="+mj-cs"/>
            </a:endParaRPr>
          </a:p>
        </p:txBody>
      </p:sp>
      <p:sp>
        <p:nvSpPr>
          <p:cNvPr id="200" name="LO-section-body-subtitle"/>
          <p:cNvSpPr>
            <a:spLocks noGrp="1"/>
          </p:cNvSpPr>
          <p:nvPr>
            <p:ph type="body" idx="33" hasCustomPrompt="1"/>
          </p:nvPr>
        </p:nvSpPr>
        <p:spPr>
          <a:xfrm>
            <a:off x="3214678" y="3714752"/>
            <a:ext cx="2500330" cy="64294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belešku po završetku foruma</a:t>
            </a:r>
            <a:endParaRPr lang="en-US" dirty="0" smtClean="0"/>
          </a:p>
        </p:txBody>
      </p:sp>
      <p:sp>
        <p:nvSpPr>
          <p:cNvPr id="201" name="LO-section-body-subtitle"/>
          <p:cNvSpPr>
            <a:spLocks noGrp="1"/>
          </p:cNvSpPr>
          <p:nvPr>
            <p:ph type="body" idx="34" hasCustomPrompt="1"/>
          </p:nvPr>
        </p:nvSpPr>
        <p:spPr>
          <a:xfrm>
            <a:off x="5786446" y="714356"/>
            <a:ext cx="2928958" cy="157163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x-none" dirty="0" smtClean="0"/>
              <a:t> une</a:t>
            </a:r>
            <a:r>
              <a:rPr lang="en-CA" dirty="0" err="1" smtClean="0"/>
              <a:t>ti</a:t>
            </a:r>
            <a:r>
              <a:rPr lang="en-CA" dirty="0" smtClean="0"/>
              <a:t>  </a:t>
            </a:r>
            <a:r>
              <a:rPr lang="x-none" dirty="0" smtClean="0"/>
              <a:t>online uputstvo</a:t>
            </a:r>
            <a:r>
              <a:rPr lang="en-CA" dirty="0" smtClean="0"/>
              <a:t> </a:t>
            </a:r>
            <a:r>
              <a:rPr lang="x-none" dirty="0" smtClean="0"/>
              <a:t>namenjeno predavačima. Uputstvo se vidi nakon duplog klika na aktivnost u tab-u Sequence i biranjem tab-a Instructions u okviru Monitoring okruženja.  Ako se uputstvo nalazi u nekom dokumentu, navesti naziv dokumenta i priložiti ga u paketu lekcije.</a:t>
            </a:r>
            <a:endParaRPr lang="en-US" dirty="0" smtClean="0"/>
          </a:p>
        </p:txBody>
      </p:sp>
      <p:sp>
        <p:nvSpPr>
          <p:cNvPr id="202" name="LO-section-body-subtitle"/>
          <p:cNvSpPr>
            <a:spLocks noGrp="1"/>
          </p:cNvSpPr>
          <p:nvPr>
            <p:ph type="body" idx="35" hasCustomPrompt="1"/>
          </p:nvPr>
        </p:nvSpPr>
        <p:spPr>
          <a:xfrm>
            <a:off x="5786446" y="2285992"/>
            <a:ext cx="2928958" cy="250033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x-none" dirty="0" smtClean="0"/>
              <a:t>offline uputstvo namenjeno predavačima.</a:t>
            </a:r>
            <a:endParaRPr lang="en-US" dirty="0" smtClean="0"/>
          </a:p>
        </p:txBody>
      </p:sp>
      <p:sp>
        <p:nvSpPr>
          <p:cNvPr id="204" name="Title 5"/>
          <p:cNvSpPr txBox="1">
            <a:spLocks/>
          </p:cNvSpPr>
          <p:nvPr userDrawn="1"/>
        </p:nvSpPr>
        <p:spPr>
          <a:xfrm>
            <a:off x="500034" y="6500834"/>
            <a:ext cx="8215370" cy="347666"/>
          </a:xfrm>
          <a:prstGeom prst="rect">
            <a:avLst/>
          </a:prstGeom>
          <a:noFill/>
          <a:ln w="12700">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Char char="ü"/>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Označavanje </a:t>
            </a:r>
            <a:r>
              <a:rPr kumimoji="0" lang="x-none" sz="1100" b="0" i="1" u="none" strike="noStrike" kern="1200" cap="none" spc="0" normalizeH="0" baseline="0" noProof="0" dirty="0" smtClean="0">
                <a:ln>
                  <a:noFill/>
                </a:ln>
                <a:solidFill>
                  <a:srgbClr val="047E4D"/>
                </a:solidFill>
                <a:effectLst/>
                <a:uLnTx/>
                <a:uFillTx/>
                <a:latin typeface="+mj-lt"/>
                <a:ea typeface="+mj-ea"/>
                <a:cs typeface="+mj-cs"/>
              </a:rPr>
              <a:t>check box</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-a se vrši izborom buleta i obaveznim unosom jednog blanko  znaka da bi se u prikazu video izbor</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5" name="LO-section-body-subtitle"/>
          <p:cNvSpPr>
            <a:spLocks noGrp="1"/>
          </p:cNvSpPr>
          <p:nvPr>
            <p:ph type="body" idx="36" hasCustomPrompt="1"/>
          </p:nvPr>
        </p:nvSpPr>
        <p:spPr>
          <a:xfrm>
            <a:off x="3143240" y="142873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206" name="Title 5"/>
          <p:cNvSpPr txBox="1">
            <a:spLocks/>
          </p:cNvSpPr>
          <p:nvPr userDrawn="1"/>
        </p:nvSpPr>
        <p:spPr>
          <a:xfrm>
            <a:off x="3143240" y="142873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dodavanje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priloga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7" name="LO-section-body-subtitle"/>
          <p:cNvSpPr>
            <a:spLocks noGrp="1"/>
          </p:cNvSpPr>
          <p:nvPr>
            <p:ph type="body" idx="37" hasCustomPrompt="1"/>
          </p:nvPr>
        </p:nvSpPr>
        <p:spPr>
          <a:xfrm>
            <a:off x="3143240" y="178592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208" name="Title 5"/>
          <p:cNvSpPr txBox="1">
            <a:spLocks/>
          </p:cNvSpPr>
          <p:nvPr userDrawn="1"/>
        </p:nvSpPr>
        <p:spPr>
          <a:xfrm>
            <a:off x="3143240" y="178592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korišćenje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1" u="none" strike="noStrike" kern="1200" cap="none" spc="0" normalizeH="0" baseline="0" noProof="0" dirty="0" smtClean="0">
                <a:ln>
                  <a:noFill/>
                </a:ln>
                <a:solidFill>
                  <a:srgbClr val="047E4D"/>
                </a:solidFill>
                <a:effectLst/>
                <a:uLnTx/>
                <a:uFillTx/>
                <a:latin typeface="+mj-lt"/>
                <a:ea typeface="+mj-ea"/>
                <a:cs typeface="+mj-cs"/>
              </a:rPr>
              <a:t>        rich text editor</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9" name="Title 5"/>
          <p:cNvSpPr txBox="1">
            <a:spLocks/>
          </p:cNvSpPr>
          <p:nvPr userDrawn="1"/>
        </p:nvSpPr>
        <p:spPr>
          <a:xfrm>
            <a:off x="3143240" y="2143116"/>
            <a:ext cx="2643206" cy="785818"/>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Pošalji email o novom komentaru:</a:t>
            </a:r>
          </a:p>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1"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studentima</a:t>
            </a:r>
          </a:p>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endParaRPr kumimoji="0" lang="x-none" sz="1100" b="0" i="0" u="none" strike="noStrike" kern="1200" cap="none" spc="0" normalizeH="0" baseline="0" noProof="0" dirty="0" smtClean="0">
              <a:ln>
                <a:noFill/>
              </a:ln>
              <a:solidFill>
                <a:srgbClr val="047E4D"/>
              </a:solidFill>
              <a:effectLst/>
              <a:uLnTx/>
              <a:uFillTx/>
              <a:latin typeface="+mj-lt"/>
              <a:ea typeface="+mj-ea"/>
              <a:cs typeface="+mj-cs"/>
            </a:endParaRPr>
          </a:p>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profesorima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78" name="LO-section-body-subtitle"/>
          <p:cNvSpPr>
            <a:spLocks noGrp="1"/>
          </p:cNvSpPr>
          <p:nvPr>
            <p:ph type="body" idx="38" hasCustomPrompt="1"/>
          </p:nvPr>
        </p:nvSpPr>
        <p:spPr>
          <a:xfrm>
            <a:off x="3143240" y="2357430"/>
            <a:ext cx="357190" cy="285752"/>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279" name="LO-section-body-subtitle"/>
          <p:cNvSpPr>
            <a:spLocks noGrp="1"/>
          </p:cNvSpPr>
          <p:nvPr>
            <p:ph type="body" idx="39" hasCustomPrompt="1"/>
          </p:nvPr>
        </p:nvSpPr>
        <p:spPr>
          <a:xfrm>
            <a:off x="3143240" y="2643182"/>
            <a:ext cx="357190" cy="285752"/>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280" name="Title 5"/>
          <p:cNvSpPr txBox="1">
            <a:spLocks/>
          </p:cNvSpPr>
          <p:nvPr userDrawn="1"/>
        </p:nvSpPr>
        <p:spPr>
          <a:xfrm>
            <a:off x="3143240" y="2928934"/>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Obavesti studente kad profesor</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pregleda rad</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303" name="LO-section-body-subtitle"/>
          <p:cNvSpPr>
            <a:spLocks noGrp="1"/>
          </p:cNvSpPr>
          <p:nvPr>
            <p:ph type="body" idx="40" hasCustomPrompt="1"/>
          </p:nvPr>
        </p:nvSpPr>
        <p:spPr>
          <a:xfrm>
            <a:off x="3143240" y="2928934"/>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304" name="Content Placeholder 12"/>
          <p:cNvSpPr>
            <a:spLocks noGrp="1"/>
          </p:cNvSpPr>
          <p:nvPr>
            <p:ph idx="41" hasCustomPrompt="1"/>
          </p:nvPr>
        </p:nvSpPr>
        <p:spPr>
          <a:xfrm>
            <a:off x="500034" y="5395922"/>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temu</a:t>
            </a:r>
            <a:r>
              <a:rPr lang="en-CA" dirty="0" smtClean="0"/>
              <a:t> </a:t>
            </a:r>
            <a:r>
              <a:rPr lang="x-none" dirty="0" smtClean="0"/>
              <a:t>2</a:t>
            </a:r>
            <a:endParaRPr lang="en-US" dirty="0" smtClean="0"/>
          </a:p>
        </p:txBody>
      </p:sp>
      <p:sp>
        <p:nvSpPr>
          <p:cNvPr id="305" name="Content Placeholder 12"/>
          <p:cNvSpPr>
            <a:spLocks noGrp="1"/>
          </p:cNvSpPr>
          <p:nvPr>
            <p:ph idx="42" hasCustomPrompt="1"/>
          </p:nvPr>
        </p:nvSpPr>
        <p:spPr>
          <a:xfrm>
            <a:off x="500034" y="5672150"/>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temu</a:t>
            </a:r>
            <a:r>
              <a:rPr lang="en-CA" dirty="0" smtClean="0"/>
              <a:t> </a:t>
            </a:r>
            <a:r>
              <a:rPr lang="x-none" dirty="0" smtClean="0"/>
              <a:t>3</a:t>
            </a:r>
            <a:endParaRPr lang="en-US" dirty="0" smtClean="0"/>
          </a:p>
        </p:txBody>
      </p:sp>
      <p:sp>
        <p:nvSpPr>
          <p:cNvPr id="306" name="Content Placeholder 12"/>
          <p:cNvSpPr>
            <a:spLocks noGrp="1"/>
          </p:cNvSpPr>
          <p:nvPr>
            <p:ph idx="43" hasCustomPrompt="1"/>
          </p:nvPr>
        </p:nvSpPr>
        <p:spPr>
          <a:xfrm>
            <a:off x="500034" y="5948378"/>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temu</a:t>
            </a:r>
            <a:r>
              <a:rPr lang="en-CA" dirty="0" smtClean="0"/>
              <a:t> </a:t>
            </a:r>
            <a:r>
              <a:rPr lang="x-none" dirty="0" smtClean="0"/>
              <a:t>4</a:t>
            </a:r>
            <a:endParaRPr lang="en-US" dirty="0" smtClean="0"/>
          </a:p>
        </p:txBody>
      </p:sp>
      <p:sp>
        <p:nvSpPr>
          <p:cNvPr id="308" name="Content Placeholder 12"/>
          <p:cNvSpPr>
            <a:spLocks noGrp="1"/>
          </p:cNvSpPr>
          <p:nvPr>
            <p:ph idx="44" hasCustomPrompt="1"/>
          </p:nvPr>
        </p:nvSpPr>
        <p:spPr>
          <a:xfrm>
            <a:off x="500034" y="6224606"/>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temu</a:t>
            </a:r>
            <a:r>
              <a:rPr lang="en-CA" dirty="0" smtClean="0"/>
              <a:t> </a:t>
            </a:r>
            <a:r>
              <a:rPr lang="x-none" dirty="0" smtClean="0"/>
              <a:t>5</a:t>
            </a:r>
            <a:endParaRPr lang="en-US" dirty="0" smtClean="0"/>
          </a:p>
        </p:txBody>
      </p:sp>
      <p:sp>
        <p:nvSpPr>
          <p:cNvPr id="312" name="Title 5"/>
          <p:cNvSpPr txBox="1">
            <a:spLocks/>
          </p:cNvSpPr>
          <p:nvPr userDrawn="1"/>
        </p:nvSpPr>
        <p:spPr>
          <a:xfrm>
            <a:off x="3143240" y="4429132"/>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100" b="0" i="0" u="none" strike="noStrike" kern="1200" cap="none" spc="0" normalizeH="0" baseline="0" noProof="0" dirty="0" smtClean="0">
                <a:ln>
                  <a:noFill/>
                </a:ln>
                <a:solidFill>
                  <a:srgbClr val="047E4D"/>
                </a:solidFill>
                <a:effectLst/>
                <a:uLnTx/>
                <a:uFillTx/>
                <a:latin typeface="+mj-lt"/>
                <a:ea typeface="+mj-ea"/>
                <a:cs typeface="+mj-cs"/>
              </a:rPr>
              <a:t>Broj komentara po studentu </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313" name="LO-section-body-subtitle"/>
          <p:cNvSpPr>
            <a:spLocks noGrp="1"/>
          </p:cNvSpPr>
          <p:nvPr>
            <p:ph type="body" idx="28" hasCustomPrompt="1"/>
          </p:nvPr>
        </p:nvSpPr>
        <p:spPr>
          <a:xfrm>
            <a:off x="5214942" y="4429132"/>
            <a:ext cx="571504"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gn="ctr">
              <a:buFont typeface="Wingdings" pitchFamily="2" charset="2"/>
              <a:buNone/>
              <a:defRPr sz="12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 </a:t>
            </a:r>
            <a:r>
              <a:rPr lang="x-none" dirty="0" smtClean="0"/>
              <a:t>1</a:t>
            </a:r>
            <a:endParaRPr lang="en-US" dirty="0" smtClean="0"/>
          </a:p>
        </p:txBody>
      </p:sp>
      <p:sp>
        <p:nvSpPr>
          <p:cNvPr id="157" name="Title 5"/>
          <p:cNvSpPr txBox="1">
            <a:spLocks/>
          </p:cNvSpPr>
          <p:nvPr userDrawn="1"/>
        </p:nvSpPr>
        <p:spPr>
          <a:xfrm>
            <a:off x="500034" y="4772028"/>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TEME</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Tree>
    <p:extLst>
      <p:ext uri="{BB962C8B-B14F-4D97-AF65-F5344CB8AC3E}">
        <p14:creationId xmlns:p14="http://schemas.microsoft.com/office/powerpoint/2010/main" val="2887998923"/>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eljivi resursi">
    <p:spTree>
      <p:nvGrpSpPr>
        <p:cNvPr id="1" name=""/>
        <p:cNvGrpSpPr/>
        <p:nvPr/>
      </p:nvGrpSpPr>
      <p:grpSpPr>
        <a:xfrm>
          <a:off x="0" y="0"/>
          <a:ext cx="0" cy="0"/>
          <a:chOff x="0" y="0"/>
          <a:chExt cx="0" cy="0"/>
        </a:xfrm>
      </p:grpSpPr>
      <p:grpSp>
        <p:nvGrpSpPr>
          <p:cNvPr id="2" name="Group 157"/>
          <p:cNvGrpSpPr/>
          <p:nvPr userDrawn="1"/>
        </p:nvGrpSpPr>
        <p:grpSpPr>
          <a:xfrm>
            <a:off x="-151325" y="-141165"/>
            <a:ext cx="9439923" cy="7136527"/>
            <a:chOff x="-151325" y="-141165"/>
            <a:chExt cx="9439923" cy="7136527"/>
          </a:xfrm>
        </p:grpSpPr>
        <p:grpSp>
          <p:nvGrpSpPr>
            <p:cNvPr id="3"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15370"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DELJIVI RESURSI</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  </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19" name="LO-section-body-subtitle"/>
          <p:cNvSpPr>
            <a:spLocks noGrp="1"/>
          </p:cNvSpPr>
          <p:nvPr>
            <p:ph type="body" idx="10" hasCustomPrompt="1"/>
          </p:nvPr>
        </p:nvSpPr>
        <p:spPr>
          <a:xfrm>
            <a:off x="500034" y="714356"/>
            <a:ext cx="2643206" cy="92869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naslov</a:t>
            </a:r>
            <a:r>
              <a:rPr lang="en-CA" dirty="0" smtClean="0"/>
              <a:t> </a:t>
            </a:r>
            <a:r>
              <a:rPr lang="x-none" dirty="0" smtClean="0"/>
              <a:t>resurs</a:t>
            </a:r>
            <a:r>
              <a:rPr lang="en-CA" dirty="0" smtClean="0"/>
              <a:t>a</a:t>
            </a:r>
            <a:endParaRPr lang="en-US" dirty="0" smtClean="0"/>
          </a:p>
        </p:txBody>
      </p:sp>
      <p:sp>
        <p:nvSpPr>
          <p:cNvPr id="158" name="LO-section-body-subtitle"/>
          <p:cNvSpPr>
            <a:spLocks noGrp="1"/>
          </p:cNvSpPr>
          <p:nvPr>
            <p:ph type="body" idx="24" hasCustomPrompt="1"/>
          </p:nvPr>
        </p:nvSpPr>
        <p:spPr>
          <a:xfrm>
            <a:off x="500034" y="1643050"/>
            <a:ext cx="2643206" cy="2428892"/>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deljive resurse</a:t>
            </a:r>
            <a:endParaRPr lang="en-US" dirty="0" smtClean="0"/>
          </a:p>
        </p:txBody>
      </p:sp>
      <p:sp>
        <p:nvSpPr>
          <p:cNvPr id="160" name="LO-section-body-subtitle"/>
          <p:cNvSpPr>
            <a:spLocks noGrp="1"/>
          </p:cNvSpPr>
          <p:nvPr>
            <p:ph type="body" idx="26" hasCustomPrompt="1"/>
          </p:nvPr>
        </p:nvSpPr>
        <p:spPr>
          <a:xfrm>
            <a:off x="3143240" y="71435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62" name="LO-section-body-subtitle"/>
          <p:cNvSpPr>
            <a:spLocks noGrp="1"/>
          </p:cNvSpPr>
          <p:nvPr>
            <p:ph type="body" idx="28" hasCustomPrompt="1"/>
          </p:nvPr>
        </p:nvSpPr>
        <p:spPr>
          <a:xfrm>
            <a:off x="5214942" y="1428736"/>
            <a:ext cx="571504"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gn="ctr">
              <a:buFont typeface="Wingdings" pitchFamily="2" charset="2"/>
              <a:buNone/>
              <a:defRPr sz="12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 </a:t>
            </a:r>
            <a:r>
              <a:rPr lang="x-none" dirty="0" smtClean="0"/>
              <a:t>1 ili 2</a:t>
            </a:r>
            <a:endParaRPr lang="en-US" dirty="0" smtClean="0"/>
          </a:p>
        </p:txBody>
      </p:sp>
      <p:sp>
        <p:nvSpPr>
          <p:cNvPr id="165" name="Title 5"/>
          <p:cNvSpPr txBox="1">
            <a:spLocks/>
          </p:cNvSpPr>
          <p:nvPr userDrawn="1"/>
        </p:nvSpPr>
        <p:spPr>
          <a:xfrm>
            <a:off x="3143240" y="71435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Zatvori po završetku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6" name="LO-section-body-subtitle"/>
          <p:cNvSpPr>
            <a:spLocks noGrp="1"/>
          </p:cNvSpPr>
          <p:nvPr>
            <p:ph type="body" idx="29" hasCustomPrompt="1"/>
          </p:nvPr>
        </p:nvSpPr>
        <p:spPr>
          <a:xfrm>
            <a:off x="3143240" y="107154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167" name="Title 5"/>
          <p:cNvSpPr txBox="1">
            <a:spLocks/>
          </p:cNvSpPr>
          <p:nvPr userDrawn="1"/>
        </p:nvSpPr>
        <p:spPr>
          <a:xfrm>
            <a:off x="3143240" y="107154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Pokreni sadržaj automatski </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(ako postoji samo jedan resurs)</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9" name="Title 5"/>
          <p:cNvSpPr txBox="1">
            <a:spLocks/>
          </p:cNvSpPr>
          <p:nvPr userDrawn="1"/>
        </p:nvSpPr>
        <p:spPr>
          <a:xfrm>
            <a:off x="3143240" y="142873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100" b="0" i="0" u="none" strike="noStrike" kern="1200" cap="none" spc="0" normalizeH="0" baseline="0" noProof="0" dirty="0" smtClean="0">
                <a:ln>
                  <a:noFill/>
                </a:ln>
                <a:solidFill>
                  <a:srgbClr val="047E4D"/>
                </a:solidFill>
                <a:effectLst/>
                <a:uLnTx/>
                <a:uFillTx/>
                <a:latin typeface="+mj-lt"/>
                <a:ea typeface="+mj-ea"/>
                <a:cs typeface="+mj-cs"/>
              </a:rPr>
              <a:t>Minimalni broj resursa </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za pregled</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73" name="LO-section-body-subtitle"/>
          <p:cNvSpPr>
            <a:spLocks noGrp="1"/>
          </p:cNvSpPr>
          <p:nvPr>
            <p:ph type="body" idx="31" hasCustomPrompt="1"/>
          </p:nvPr>
        </p:nvSpPr>
        <p:spPr>
          <a:xfrm>
            <a:off x="3143240" y="214311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75" name="LO-section-body-subtitle"/>
          <p:cNvSpPr>
            <a:spLocks noGrp="1"/>
          </p:cNvSpPr>
          <p:nvPr>
            <p:ph type="body" idx="32" hasCustomPrompt="1"/>
          </p:nvPr>
        </p:nvSpPr>
        <p:spPr>
          <a:xfrm>
            <a:off x="3143240" y="285749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99" name="Title 5"/>
          <p:cNvSpPr txBox="1">
            <a:spLocks/>
          </p:cNvSpPr>
          <p:nvPr userDrawn="1"/>
        </p:nvSpPr>
        <p:spPr>
          <a:xfrm>
            <a:off x="3143240" y="2857496"/>
            <a:ext cx="2643206" cy="121444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Dodaj belešku na kraju</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glasanja sa sledećim uputstvom</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0" name="LO-section-body-subtitle"/>
          <p:cNvSpPr>
            <a:spLocks noGrp="1"/>
          </p:cNvSpPr>
          <p:nvPr>
            <p:ph type="body" idx="33" hasCustomPrompt="1"/>
          </p:nvPr>
        </p:nvSpPr>
        <p:spPr>
          <a:xfrm>
            <a:off x="3214678" y="3286124"/>
            <a:ext cx="2500330" cy="71438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belešku posle deljivog resursa</a:t>
            </a:r>
            <a:endParaRPr lang="en-US" dirty="0" smtClean="0"/>
          </a:p>
        </p:txBody>
      </p:sp>
      <p:sp>
        <p:nvSpPr>
          <p:cNvPr id="204" name="Title 5"/>
          <p:cNvSpPr txBox="1">
            <a:spLocks/>
          </p:cNvSpPr>
          <p:nvPr userDrawn="1"/>
        </p:nvSpPr>
        <p:spPr>
          <a:xfrm>
            <a:off x="490833" y="6027753"/>
            <a:ext cx="8215370" cy="347666"/>
          </a:xfrm>
          <a:prstGeom prst="rect">
            <a:avLst/>
          </a:prstGeom>
          <a:noFill/>
          <a:ln w="12700">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Char char="ü"/>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Označavanje </a:t>
            </a:r>
            <a:r>
              <a:rPr kumimoji="0" lang="x-none" sz="1100" b="0" i="1" u="none" strike="noStrike" kern="1200" cap="none" spc="0" normalizeH="0" baseline="0" noProof="0" dirty="0" smtClean="0">
                <a:ln>
                  <a:noFill/>
                </a:ln>
                <a:solidFill>
                  <a:srgbClr val="047E4D"/>
                </a:solidFill>
                <a:effectLst/>
                <a:uLnTx/>
                <a:uFillTx/>
                <a:latin typeface="+mj-lt"/>
                <a:ea typeface="+mj-ea"/>
                <a:cs typeface="+mj-cs"/>
              </a:rPr>
              <a:t>check box</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-a se vrši izborom buleta i obaveznim unosom jednog blanko  znaka da bi se u prikazu video izbor</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3" name="Title 5"/>
          <p:cNvSpPr txBox="1">
            <a:spLocks/>
          </p:cNvSpPr>
          <p:nvPr userDrawn="1"/>
        </p:nvSpPr>
        <p:spPr>
          <a:xfrm>
            <a:off x="3143240" y="178592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dodavanje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URL-ova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5" name="LO-section-body-subtitle"/>
          <p:cNvSpPr>
            <a:spLocks noGrp="1"/>
          </p:cNvSpPr>
          <p:nvPr>
            <p:ph type="body" idx="36" hasCustomPrompt="1"/>
          </p:nvPr>
        </p:nvSpPr>
        <p:spPr>
          <a:xfrm>
            <a:off x="3143240" y="178592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206" name="Title 5"/>
          <p:cNvSpPr txBox="1">
            <a:spLocks/>
          </p:cNvSpPr>
          <p:nvPr userDrawn="1"/>
        </p:nvSpPr>
        <p:spPr>
          <a:xfrm>
            <a:off x="3143240" y="214311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dodavanje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datoteka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7" name="Content Placeholder 12"/>
          <p:cNvSpPr>
            <a:spLocks noGrp="1"/>
          </p:cNvSpPr>
          <p:nvPr>
            <p:ph idx="37" hasCustomPrompt="1"/>
          </p:nvPr>
        </p:nvSpPr>
        <p:spPr>
          <a:xfrm>
            <a:off x="500034" y="4419608"/>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link na resurs 1 (URL web stranice ili naziv lokalne datoteke)</a:t>
            </a:r>
            <a:endParaRPr lang="en-US" dirty="0" smtClean="0"/>
          </a:p>
        </p:txBody>
      </p:sp>
      <p:sp>
        <p:nvSpPr>
          <p:cNvPr id="208" name="Content Placeholder 12"/>
          <p:cNvSpPr>
            <a:spLocks noGrp="1"/>
          </p:cNvSpPr>
          <p:nvPr>
            <p:ph idx="38" hasCustomPrompt="1"/>
          </p:nvPr>
        </p:nvSpPr>
        <p:spPr>
          <a:xfrm>
            <a:off x="500034" y="4705360"/>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link na resurs 2 (URL web stranice ili naziv lokalne datoteke)</a:t>
            </a:r>
            <a:endParaRPr lang="en-US" dirty="0" smtClean="0"/>
          </a:p>
        </p:txBody>
      </p:sp>
      <p:sp>
        <p:nvSpPr>
          <p:cNvPr id="209" name="Content Placeholder 12"/>
          <p:cNvSpPr>
            <a:spLocks noGrp="1"/>
          </p:cNvSpPr>
          <p:nvPr>
            <p:ph idx="39" hasCustomPrompt="1"/>
          </p:nvPr>
        </p:nvSpPr>
        <p:spPr>
          <a:xfrm>
            <a:off x="500034" y="4991112"/>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link na resurs 3 (URL web stranice ili naziv lokalne datoteke)</a:t>
            </a:r>
            <a:endParaRPr lang="en-US" dirty="0" smtClean="0"/>
          </a:p>
        </p:txBody>
      </p:sp>
      <p:sp>
        <p:nvSpPr>
          <p:cNvPr id="278" name="Content Placeholder 12"/>
          <p:cNvSpPr>
            <a:spLocks noGrp="1"/>
          </p:cNvSpPr>
          <p:nvPr>
            <p:ph idx="40" hasCustomPrompt="1"/>
          </p:nvPr>
        </p:nvSpPr>
        <p:spPr>
          <a:xfrm>
            <a:off x="500034" y="5276864"/>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link na resurs 4 (URL web stranice ili naziv lokalne datoteke)</a:t>
            </a:r>
            <a:endParaRPr lang="en-US" dirty="0" smtClean="0"/>
          </a:p>
        </p:txBody>
      </p:sp>
      <p:sp>
        <p:nvSpPr>
          <p:cNvPr id="279" name="Content Placeholder 12"/>
          <p:cNvSpPr>
            <a:spLocks noGrp="1"/>
          </p:cNvSpPr>
          <p:nvPr>
            <p:ph idx="41" hasCustomPrompt="1"/>
          </p:nvPr>
        </p:nvSpPr>
        <p:spPr>
          <a:xfrm>
            <a:off x="500034" y="5562616"/>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link na resurs 5 (URL web stranice ili naziv lokalne datoteke)</a:t>
            </a:r>
            <a:endParaRPr lang="en-US" dirty="0" smtClean="0"/>
          </a:p>
        </p:txBody>
      </p:sp>
      <p:sp>
        <p:nvSpPr>
          <p:cNvPr id="280" name="LO-section-body-subtitle"/>
          <p:cNvSpPr>
            <a:spLocks noGrp="1"/>
          </p:cNvSpPr>
          <p:nvPr>
            <p:ph type="body" idx="42" hasCustomPrompt="1"/>
          </p:nvPr>
        </p:nvSpPr>
        <p:spPr>
          <a:xfrm>
            <a:off x="3143240" y="250030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303" name="Title 5"/>
          <p:cNvSpPr txBox="1">
            <a:spLocks/>
          </p:cNvSpPr>
          <p:nvPr userDrawn="1"/>
        </p:nvSpPr>
        <p:spPr>
          <a:xfrm>
            <a:off x="3143240" y="250030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Obavesti predavače kada studenti</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predaju datoteku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57" name="Title 5"/>
          <p:cNvSpPr txBox="1">
            <a:spLocks/>
          </p:cNvSpPr>
          <p:nvPr userDrawn="1"/>
        </p:nvSpPr>
        <p:spPr>
          <a:xfrm>
            <a:off x="500034" y="4071942"/>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SPISAK RESURSA</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04" name="LO-section-body-subtitle"/>
          <p:cNvSpPr>
            <a:spLocks noGrp="1"/>
          </p:cNvSpPr>
          <p:nvPr>
            <p:ph type="body" idx="34" hasCustomPrompt="1"/>
          </p:nvPr>
        </p:nvSpPr>
        <p:spPr>
          <a:xfrm>
            <a:off x="5786446" y="714356"/>
            <a:ext cx="2928958" cy="157163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x-none" dirty="0" smtClean="0"/>
              <a:t> une</a:t>
            </a:r>
            <a:r>
              <a:rPr lang="en-CA" dirty="0" err="1" smtClean="0"/>
              <a:t>ti</a:t>
            </a:r>
            <a:r>
              <a:rPr lang="en-CA" dirty="0" smtClean="0"/>
              <a:t>  </a:t>
            </a:r>
            <a:r>
              <a:rPr lang="x-none" dirty="0" smtClean="0"/>
              <a:t>online uputstvo</a:t>
            </a:r>
            <a:r>
              <a:rPr lang="en-CA" dirty="0" smtClean="0"/>
              <a:t> </a:t>
            </a:r>
            <a:r>
              <a:rPr lang="x-none" dirty="0" smtClean="0"/>
              <a:t>namenjeno predavačima. Uputstvo se vidi nakon duplog klika na aktivnost u tab-u Sequence i biranjem tab-a Instructions u okviru Monitoring okruženja.  Ako se uputstvo nalazi u nekom dokumentu, navesti naziv dokumenta i priložiti ga u paketu lekcije.</a:t>
            </a:r>
            <a:endParaRPr lang="en-US" dirty="0" smtClean="0"/>
          </a:p>
        </p:txBody>
      </p:sp>
      <p:sp>
        <p:nvSpPr>
          <p:cNvPr id="305" name="LO-section-body-subtitle"/>
          <p:cNvSpPr>
            <a:spLocks noGrp="1"/>
          </p:cNvSpPr>
          <p:nvPr>
            <p:ph type="body" idx="35" hasCustomPrompt="1"/>
          </p:nvPr>
        </p:nvSpPr>
        <p:spPr>
          <a:xfrm>
            <a:off x="5786446" y="2285992"/>
            <a:ext cx="2928958" cy="178595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x-none" dirty="0" smtClean="0"/>
              <a:t>offline uputstvo namenjeno predavačima.</a:t>
            </a:r>
            <a:endParaRPr lang="en-US" dirty="0" smtClean="0"/>
          </a:p>
        </p:txBody>
      </p:sp>
    </p:spTree>
    <p:extLst>
      <p:ext uri="{BB962C8B-B14F-4D97-AF65-F5344CB8AC3E}">
        <p14:creationId xmlns:p14="http://schemas.microsoft.com/office/powerpoint/2010/main" val="4246928274"/>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Galerija slika">
    <p:spTree>
      <p:nvGrpSpPr>
        <p:cNvPr id="1" name=""/>
        <p:cNvGrpSpPr/>
        <p:nvPr/>
      </p:nvGrpSpPr>
      <p:grpSpPr>
        <a:xfrm>
          <a:off x="0" y="0"/>
          <a:ext cx="0" cy="0"/>
          <a:chOff x="0" y="0"/>
          <a:chExt cx="0" cy="0"/>
        </a:xfrm>
      </p:grpSpPr>
      <p:grpSp>
        <p:nvGrpSpPr>
          <p:cNvPr id="2" name="Group 157"/>
          <p:cNvGrpSpPr/>
          <p:nvPr userDrawn="1"/>
        </p:nvGrpSpPr>
        <p:grpSpPr>
          <a:xfrm>
            <a:off x="-151325" y="-141165"/>
            <a:ext cx="9439923" cy="7136527"/>
            <a:chOff x="-151325" y="-141165"/>
            <a:chExt cx="9439923" cy="7136527"/>
          </a:xfrm>
        </p:grpSpPr>
        <p:grpSp>
          <p:nvGrpSpPr>
            <p:cNvPr id="3" name="Group 158"/>
            <p:cNvGrpSpPr/>
            <p:nvPr userDrawn="1"/>
          </p:nvGrpSpPr>
          <p:grpSpPr>
            <a:xfrm>
              <a:off x="457731" y="6873247"/>
              <a:ext cx="8226688" cy="122115"/>
              <a:chOff x="457731" y="6582508"/>
              <a:chExt cx="8226688" cy="486507"/>
            </a:xfrm>
          </p:grpSpPr>
          <p:cxnSp>
            <p:nvCxnSpPr>
              <p:cNvPr id="268" name="Straight Connector 267"/>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 name="Group 269"/>
              <p:cNvGrpSpPr/>
              <p:nvPr userDrawn="1"/>
            </p:nvGrpSpPr>
            <p:grpSpPr>
              <a:xfrm>
                <a:off x="7986158" y="6582508"/>
                <a:ext cx="152400" cy="486507"/>
                <a:chOff x="7983415" y="6582508"/>
                <a:chExt cx="152400" cy="486507"/>
              </a:xfrm>
            </p:grpSpPr>
            <p:cxnSp>
              <p:nvCxnSpPr>
                <p:cNvPr id="301" name="Straight Connector 30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0"/>
              <p:cNvGrpSpPr/>
              <p:nvPr userDrawn="1"/>
            </p:nvGrpSpPr>
            <p:grpSpPr>
              <a:xfrm>
                <a:off x="7287901" y="6582508"/>
                <a:ext cx="152400" cy="486507"/>
                <a:chOff x="7983415" y="6582508"/>
                <a:chExt cx="152400" cy="486507"/>
              </a:xfrm>
            </p:grpSpPr>
            <p:cxnSp>
              <p:nvCxnSpPr>
                <p:cNvPr id="299" name="Straight Connector 29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00" name="Straight Connector 29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6" name="Group 271"/>
              <p:cNvGrpSpPr/>
              <p:nvPr userDrawn="1"/>
            </p:nvGrpSpPr>
            <p:grpSpPr>
              <a:xfrm>
                <a:off x="6589644" y="6582508"/>
                <a:ext cx="152400" cy="486507"/>
                <a:chOff x="7983415" y="6582508"/>
                <a:chExt cx="152400" cy="486507"/>
              </a:xfrm>
            </p:grpSpPr>
            <p:cxnSp>
              <p:nvCxnSpPr>
                <p:cNvPr id="297" name="Straight Connector 29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Group 272"/>
              <p:cNvGrpSpPr/>
              <p:nvPr userDrawn="1"/>
            </p:nvGrpSpPr>
            <p:grpSpPr>
              <a:xfrm>
                <a:off x="5891387" y="6582508"/>
                <a:ext cx="152400" cy="486507"/>
                <a:chOff x="7983415" y="6582508"/>
                <a:chExt cx="152400" cy="486507"/>
              </a:xfrm>
            </p:grpSpPr>
            <p:cxnSp>
              <p:nvCxnSpPr>
                <p:cNvPr id="295" name="Straight Connector 29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Group 273"/>
              <p:cNvGrpSpPr/>
              <p:nvPr userDrawn="1"/>
            </p:nvGrpSpPr>
            <p:grpSpPr>
              <a:xfrm>
                <a:off x="5193130" y="6582508"/>
                <a:ext cx="152400" cy="486507"/>
                <a:chOff x="7983415" y="6582508"/>
                <a:chExt cx="152400" cy="486507"/>
              </a:xfrm>
            </p:grpSpPr>
            <p:cxnSp>
              <p:nvCxnSpPr>
                <p:cNvPr id="293" name="Straight Connector 29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274"/>
              <p:cNvGrpSpPr/>
              <p:nvPr userDrawn="1"/>
            </p:nvGrpSpPr>
            <p:grpSpPr>
              <a:xfrm>
                <a:off x="4494873" y="6582508"/>
                <a:ext cx="152400" cy="486507"/>
                <a:chOff x="7983415" y="6582508"/>
                <a:chExt cx="152400" cy="486507"/>
              </a:xfrm>
            </p:grpSpPr>
            <p:cxnSp>
              <p:nvCxnSpPr>
                <p:cNvPr id="291" name="Straight Connector 29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275"/>
              <p:cNvGrpSpPr/>
              <p:nvPr userDrawn="1"/>
            </p:nvGrpSpPr>
            <p:grpSpPr>
              <a:xfrm>
                <a:off x="3796616" y="6582508"/>
                <a:ext cx="152400" cy="486507"/>
                <a:chOff x="7983415" y="6582508"/>
                <a:chExt cx="152400" cy="486507"/>
              </a:xfrm>
            </p:grpSpPr>
            <p:cxnSp>
              <p:nvCxnSpPr>
                <p:cNvPr id="289" name="Straight Connector 28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276"/>
              <p:cNvGrpSpPr/>
              <p:nvPr userDrawn="1"/>
            </p:nvGrpSpPr>
            <p:grpSpPr>
              <a:xfrm>
                <a:off x="3098359" y="6582508"/>
                <a:ext cx="152400" cy="486507"/>
                <a:chOff x="7983415" y="6582508"/>
                <a:chExt cx="152400" cy="486507"/>
              </a:xfrm>
            </p:grpSpPr>
            <p:cxnSp>
              <p:nvCxnSpPr>
                <p:cNvPr id="287" name="Straight Connector 28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277"/>
              <p:cNvGrpSpPr/>
              <p:nvPr userDrawn="1"/>
            </p:nvGrpSpPr>
            <p:grpSpPr>
              <a:xfrm>
                <a:off x="2400102" y="6582508"/>
                <a:ext cx="152400" cy="486507"/>
                <a:chOff x="7983415" y="6582508"/>
                <a:chExt cx="152400" cy="486507"/>
              </a:xfrm>
            </p:grpSpPr>
            <p:cxnSp>
              <p:nvCxnSpPr>
                <p:cNvPr id="285" name="Straight Connector 28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3" name="Group 278"/>
              <p:cNvGrpSpPr/>
              <p:nvPr userDrawn="1"/>
            </p:nvGrpSpPr>
            <p:grpSpPr>
              <a:xfrm>
                <a:off x="1701845" y="6582508"/>
                <a:ext cx="152400" cy="486507"/>
                <a:chOff x="7983415" y="6582508"/>
                <a:chExt cx="152400" cy="486507"/>
              </a:xfrm>
            </p:grpSpPr>
            <p:cxnSp>
              <p:nvCxnSpPr>
                <p:cNvPr id="283" name="Straight Connector 28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279"/>
              <p:cNvGrpSpPr/>
              <p:nvPr userDrawn="1"/>
            </p:nvGrpSpPr>
            <p:grpSpPr>
              <a:xfrm>
                <a:off x="1003588" y="6582508"/>
                <a:ext cx="152400" cy="486507"/>
                <a:chOff x="7983415" y="6582508"/>
                <a:chExt cx="152400" cy="486507"/>
              </a:xfrm>
            </p:grpSpPr>
            <p:cxnSp>
              <p:nvCxnSpPr>
                <p:cNvPr id="281" name="Straight Connector 28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5" name="Group 159"/>
            <p:cNvGrpSpPr/>
            <p:nvPr userDrawn="1"/>
          </p:nvGrpSpPr>
          <p:grpSpPr>
            <a:xfrm>
              <a:off x="-151325" y="454007"/>
              <a:ext cx="122115" cy="5945205"/>
              <a:chOff x="-238875" y="454007"/>
              <a:chExt cx="122115" cy="5945205"/>
            </a:xfrm>
          </p:grpSpPr>
          <p:cxnSp>
            <p:nvCxnSpPr>
              <p:cNvPr id="233" name="Straight Connector 232"/>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16" name="Group 233"/>
              <p:cNvGrpSpPr/>
              <p:nvPr userDrawn="1"/>
            </p:nvGrpSpPr>
            <p:grpSpPr>
              <a:xfrm rot="5400000">
                <a:off x="-254017" y="5940709"/>
                <a:ext cx="152400" cy="122115"/>
                <a:chOff x="7983415" y="6582508"/>
                <a:chExt cx="152400" cy="486507"/>
              </a:xfrm>
            </p:grpSpPr>
            <p:cxnSp>
              <p:nvCxnSpPr>
                <p:cNvPr id="266" name="Straight Connector 26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234"/>
              <p:cNvGrpSpPr/>
              <p:nvPr userDrawn="1"/>
            </p:nvGrpSpPr>
            <p:grpSpPr>
              <a:xfrm rot="5400000">
                <a:off x="-254017" y="5467067"/>
                <a:ext cx="152400" cy="122115"/>
                <a:chOff x="7983415" y="6582508"/>
                <a:chExt cx="152400" cy="486507"/>
              </a:xfrm>
            </p:grpSpPr>
            <p:cxnSp>
              <p:nvCxnSpPr>
                <p:cNvPr id="264" name="Straight Connector 26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235"/>
              <p:cNvGrpSpPr/>
              <p:nvPr userDrawn="1"/>
            </p:nvGrpSpPr>
            <p:grpSpPr>
              <a:xfrm rot="5400000">
                <a:off x="-254017" y="4993425"/>
                <a:ext cx="152400" cy="122115"/>
                <a:chOff x="7983415" y="6582508"/>
                <a:chExt cx="152400" cy="486507"/>
              </a:xfrm>
            </p:grpSpPr>
            <p:cxnSp>
              <p:nvCxnSpPr>
                <p:cNvPr id="262" name="Straight Connector 26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236"/>
              <p:cNvGrpSpPr/>
              <p:nvPr userDrawn="1"/>
            </p:nvGrpSpPr>
            <p:grpSpPr>
              <a:xfrm rot="5400000">
                <a:off x="-254017" y="4519783"/>
                <a:ext cx="152400" cy="122115"/>
                <a:chOff x="7983415" y="6582508"/>
                <a:chExt cx="152400" cy="486507"/>
              </a:xfrm>
            </p:grpSpPr>
            <p:cxnSp>
              <p:nvCxnSpPr>
                <p:cNvPr id="260" name="Straight Connector 25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237"/>
              <p:cNvGrpSpPr/>
              <p:nvPr userDrawn="1"/>
            </p:nvGrpSpPr>
            <p:grpSpPr>
              <a:xfrm rot="5400000">
                <a:off x="-254017" y="4046141"/>
                <a:ext cx="152400" cy="122115"/>
                <a:chOff x="7983415" y="6582508"/>
                <a:chExt cx="152400" cy="486507"/>
              </a:xfrm>
            </p:grpSpPr>
            <p:cxnSp>
              <p:nvCxnSpPr>
                <p:cNvPr id="258" name="Straight Connector 25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38"/>
              <p:cNvGrpSpPr/>
              <p:nvPr userDrawn="1"/>
            </p:nvGrpSpPr>
            <p:grpSpPr>
              <a:xfrm rot="5400000">
                <a:off x="-254017" y="3572499"/>
                <a:ext cx="152400" cy="122115"/>
                <a:chOff x="7983415" y="6582508"/>
                <a:chExt cx="152400" cy="486507"/>
              </a:xfrm>
            </p:grpSpPr>
            <p:cxnSp>
              <p:nvCxnSpPr>
                <p:cNvPr id="256" name="Straight Connector 25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39"/>
              <p:cNvGrpSpPr/>
              <p:nvPr userDrawn="1"/>
            </p:nvGrpSpPr>
            <p:grpSpPr>
              <a:xfrm rot="5400000">
                <a:off x="-254017" y="3098857"/>
                <a:ext cx="152400" cy="122115"/>
                <a:chOff x="7983415" y="6582508"/>
                <a:chExt cx="152400" cy="486507"/>
              </a:xfrm>
            </p:grpSpPr>
            <p:cxnSp>
              <p:nvCxnSpPr>
                <p:cNvPr id="254" name="Straight Connector 25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Group 240"/>
              <p:cNvGrpSpPr/>
              <p:nvPr userDrawn="1"/>
            </p:nvGrpSpPr>
            <p:grpSpPr>
              <a:xfrm rot="5400000">
                <a:off x="-254017" y="2625215"/>
                <a:ext cx="152400" cy="122115"/>
                <a:chOff x="7983415" y="6582508"/>
                <a:chExt cx="152400" cy="486507"/>
              </a:xfrm>
            </p:grpSpPr>
            <p:cxnSp>
              <p:nvCxnSpPr>
                <p:cNvPr id="252" name="Straight Connector 25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Group 241"/>
              <p:cNvGrpSpPr/>
              <p:nvPr userDrawn="1"/>
            </p:nvGrpSpPr>
            <p:grpSpPr>
              <a:xfrm rot="5400000">
                <a:off x="-254017" y="2151573"/>
                <a:ext cx="152400" cy="122115"/>
                <a:chOff x="7983415" y="6582508"/>
                <a:chExt cx="152400" cy="486507"/>
              </a:xfrm>
            </p:grpSpPr>
            <p:cxnSp>
              <p:nvCxnSpPr>
                <p:cNvPr id="250" name="Straight Connector 24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5" name="Group 242"/>
              <p:cNvGrpSpPr/>
              <p:nvPr userDrawn="1"/>
            </p:nvGrpSpPr>
            <p:grpSpPr>
              <a:xfrm rot="5400000">
                <a:off x="-254017" y="1677931"/>
                <a:ext cx="152400" cy="122115"/>
                <a:chOff x="7983415" y="6582508"/>
                <a:chExt cx="152400" cy="486507"/>
              </a:xfrm>
            </p:grpSpPr>
            <p:cxnSp>
              <p:nvCxnSpPr>
                <p:cNvPr id="248" name="Straight Connector 24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Group 243"/>
              <p:cNvGrpSpPr/>
              <p:nvPr userDrawn="1"/>
            </p:nvGrpSpPr>
            <p:grpSpPr>
              <a:xfrm rot="5400000">
                <a:off x="-254017" y="997340"/>
                <a:ext cx="152400" cy="122115"/>
                <a:chOff x="7983415" y="6582508"/>
                <a:chExt cx="152400" cy="486507"/>
              </a:xfrm>
            </p:grpSpPr>
            <p:cxnSp>
              <p:nvCxnSpPr>
                <p:cNvPr id="246" name="Straight Connector 24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45" name="Straight Connector 244"/>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 name="Group 160"/>
            <p:cNvGrpSpPr/>
            <p:nvPr userDrawn="1"/>
          </p:nvGrpSpPr>
          <p:grpSpPr>
            <a:xfrm>
              <a:off x="9166483" y="454007"/>
              <a:ext cx="122115" cy="5945205"/>
              <a:chOff x="-238875" y="454007"/>
              <a:chExt cx="122115" cy="5945205"/>
            </a:xfrm>
          </p:grpSpPr>
          <p:cxnSp>
            <p:nvCxnSpPr>
              <p:cNvPr id="198" name="Straight Connector 197"/>
              <p:cNvCxnSpPr/>
              <p:nvPr userDrawn="1"/>
            </p:nvCxnSpPr>
            <p:spPr>
              <a:xfrm rot="5400000">
                <a:off x="-177817" y="392949"/>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8" name="Group 198"/>
              <p:cNvGrpSpPr/>
              <p:nvPr userDrawn="1"/>
            </p:nvGrpSpPr>
            <p:grpSpPr>
              <a:xfrm rot="5400000">
                <a:off x="-254017" y="5940709"/>
                <a:ext cx="152400" cy="122115"/>
                <a:chOff x="7983415" y="6582508"/>
                <a:chExt cx="152400" cy="486507"/>
              </a:xfrm>
            </p:grpSpPr>
            <p:cxnSp>
              <p:nvCxnSpPr>
                <p:cNvPr id="231" name="Straight Connector 23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9" name="Group 199"/>
              <p:cNvGrpSpPr/>
              <p:nvPr userDrawn="1"/>
            </p:nvGrpSpPr>
            <p:grpSpPr>
              <a:xfrm rot="5400000">
                <a:off x="-254017" y="5467067"/>
                <a:ext cx="152400" cy="122115"/>
                <a:chOff x="7983415" y="6582508"/>
                <a:chExt cx="152400" cy="486507"/>
              </a:xfrm>
            </p:grpSpPr>
            <p:cxnSp>
              <p:nvCxnSpPr>
                <p:cNvPr id="229" name="Straight Connector 22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0" name="Group 200"/>
              <p:cNvGrpSpPr/>
              <p:nvPr userDrawn="1"/>
            </p:nvGrpSpPr>
            <p:grpSpPr>
              <a:xfrm rot="5400000">
                <a:off x="-254017" y="4993425"/>
                <a:ext cx="152400" cy="122115"/>
                <a:chOff x="7983415" y="6582508"/>
                <a:chExt cx="152400" cy="486507"/>
              </a:xfrm>
            </p:grpSpPr>
            <p:cxnSp>
              <p:nvCxnSpPr>
                <p:cNvPr id="227" name="Straight Connector 22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1" name="Group 201"/>
              <p:cNvGrpSpPr/>
              <p:nvPr userDrawn="1"/>
            </p:nvGrpSpPr>
            <p:grpSpPr>
              <a:xfrm rot="5400000">
                <a:off x="-254017" y="4519783"/>
                <a:ext cx="152400" cy="122115"/>
                <a:chOff x="7983415" y="6582508"/>
                <a:chExt cx="152400" cy="486507"/>
              </a:xfrm>
            </p:grpSpPr>
            <p:cxnSp>
              <p:nvCxnSpPr>
                <p:cNvPr id="225" name="Straight Connector 22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4" name="Group 202"/>
              <p:cNvGrpSpPr/>
              <p:nvPr userDrawn="1"/>
            </p:nvGrpSpPr>
            <p:grpSpPr>
              <a:xfrm rot="5400000">
                <a:off x="-254017" y="4046141"/>
                <a:ext cx="152400" cy="122115"/>
                <a:chOff x="7983415" y="6582508"/>
                <a:chExt cx="152400" cy="486507"/>
              </a:xfrm>
            </p:grpSpPr>
            <p:cxnSp>
              <p:nvCxnSpPr>
                <p:cNvPr id="223" name="Straight Connector 22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5" name="Group 203"/>
              <p:cNvGrpSpPr/>
              <p:nvPr userDrawn="1"/>
            </p:nvGrpSpPr>
            <p:grpSpPr>
              <a:xfrm rot="5400000">
                <a:off x="-254017" y="3572499"/>
                <a:ext cx="152400" cy="122115"/>
                <a:chOff x="7983415" y="6582508"/>
                <a:chExt cx="152400" cy="486507"/>
              </a:xfrm>
            </p:grpSpPr>
            <p:cxnSp>
              <p:nvCxnSpPr>
                <p:cNvPr id="221" name="Straight Connector 22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6" name="Group 204"/>
              <p:cNvGrpSpPr/>
              <p:nvPr userDrawn="1"/>
            </p:nvGrpSpPr>
            <p:grpSpPr>
              <a:xfrm rot="5400000">
                <a:off x="-254017" y="3098857"/>
                <a:ext cx="152400" cy="122115"/>
                <a:chOff x="7983415" y="6582508"/>
                <a:chExt cx="152400" cy="486507"/>
              </a:xfrm>
            </p:grpSpPr>
            <p:cxnSp>
              <p:nvCxnSpPr>
                <p:cNvPr id="219" name="Straight Connector 218"/>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7" name="Group 205"/>
              <p:cNvGrpSpPr/>
              <p:nvPr userDrawn="1"/>
            </p:nvGrpSpPr>
            <p:grpSpPr>
              <a:xfrm rot="5400000">
                <a:off x="-254017" y="2625215"/>
                <a:ext cx="152400" cy="122115"/>
                <a:chOff x="7983415" y="6582508"/>
                <a:chExt cx="152400" cy="486507"/>
              </a:xfrm>
            </p:grpSpPr>
            <p:cxnSp>
              <p:nvCxnSpPr>
                <p:cNvPr id="217" name="Straight Connector 216"/>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8" name="Group 206"/>
              <p:cNvGrpSpPr/>
              <p:nvPr userDrawn="1"/>
            </p:nvGrpSpPr>
            <p:grpSpPr>
              <a:xfrm rot="5400000">
                <a:off x="-254017" y="2151573"/>
                <a:ext cx="152400" cy="122115"/>
                <a:chOff x="7983415" y="6582508"/>
                <a:chExt cx="152400" cy="486507"/>
              </a:xfrm>
            </p:grpSpPr>
            <p:cxnSp>
              <p:nvCxnSpPr>
                <p:cNvPr id="215" name="Straight Connector 214"/>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39" name="Group 207"/>
              <p:cNvGrpSpPr/>
              <p:nvPr userDrawn="1"/>
            </p:nvGrpSpPr>
            <p:grpSpPr>
              <a:xfrm rot="5400000">
                <a:off x="-254017" y="1677931"/>
                <a:ext cx="152400" cy="122115"/>
                <a:chOff x="7983415" y="6582508"/>
                <a:chExt cx="152400" cy="486507"/>
              </a:xfrm>
            </p:grpSpPr>
            <p:cxnSp>
              <p:nvCxnSpPr>
                <p:cNvPr id="213" name="Straight Connector 212"/>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0" name="Group 208"/>
              <p:cNvGrpSpPr/>
              <p:nvPr userDrawn="1"/>
            </p:nvGrpSpPr>
            <p:grpSpPr>
              <a:xfrm rot="5400000">
                <a:off x="-254017" y="997340"/>
                <a:ext cx="152400" cy="122115"/>
                <a:chOff x="7983415" y="6582508"/>
                <a:chExt cx="152400" cy="486507"/>
              </a:xfrm>
            </p:grpSpPr>
            <p:cxnSp>
              <p:nvCxnSpPr>
                <p:cNvPr id="211" name="Straight Connector 210"/>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210" name="Straight Connector 209"/>
              <p:cNvCxnSpPr/>
              <p:nvPr userDrawn="1"/>
            </p:nvCxnSpPr>
            <p:spPr>
              <a:xfrm rot="5400000">
                <a:off x="-177817" y="6338154"/>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1" name="Group 161"/>
            <p:cNvGrpSpPr/>
            <p:nvPr userDrawn="1"/>
          </p:nvGrpSpPr>
          <p:grpSpPr>
            <a:xfrm>
              <a:off x="457731" y="-141165"/>
              <a:ext cx="8226688" cy="122115"/>
              <a:chOff x="457731" y="6582508"/>
              <a:chExt cx="8226688" cy="486507"/>
            </a:xfrm>
          </p:grpSpPr>
          <p:cxnSp>
            <p:nvCxnSpPr>
              <p:cNvPr id="163" name="Straight Connector 162"/>
              <p:cNvCxnSpPr/>
              <p:nvPr userDrawn="1"/>
            </p:nvCxnSpPr>
            <p:spPr>
              <a:xfrm>
                <a:off x="457731"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userDrawn="1"/>
            </p:nvCxnSpPr>
            <p:spPr>
              <a:xfrm>
                <a:off x="8684419"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242" name="Group 164"/>
              <p:cNvGrpSpPr/>
              <p:nvPr userDrawn="1"/>
            </p:nvGrpSpPr>
            <p:grpSpPr>
              <a:xfrm>
                <a:off x="7986158" y="6582508"/>
                <a:ext cx="152400" cy="486507"/>
                <a:chOff x="7983415" y="6582508"/>
                <a:chExt cx="152400" cy="486507"/>
              </a:xfrm>
            </p:grpSpPr>
            <p:cxnSp>
              <p:nvCxnSpPr>
                <p:cNvPr id="196" name="Straight Connector 19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3" name="Group 165"/>
              <p:cNvGrpSpPr/>
              <p:nvPr userDrawn="1"/>
            </p:nvGrpSpPr>
            <p:grpSpPr>
              <a:xfrm>
                <a:off x="7287901" y="6582508"/>
                <a:ext cx="152400" cy="486507"/>
                <a:chOff x="7983415" y="6582508"/>
                <a:chExt cx="152400" cy="486507"/>
              </a:xfrm>
            </p:grpSpPr>
            <p:cxnSp>
              <p:nvCxnSpPr>
                <p:cNvPr id="194" name="Straight Connector 19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44" name="Group 166"/>
              <p:cNvGrpSpPr/>
              <p:nvPr userDrawn="1"/>
            </p:nvGrpSpPr>
            <p:grpSpPr>
              <a:xfrm>
                <a:off x="6589644" y="6582508"/>
                <a:ext cx="152400" cy="486507"/>
                <a:chOff x="7983415" y="6582508"/>
                <a:chExt cx="152400" cy="486507"/>
              </a:xfrm>
            </p:grpSpPr>
            <p:cxnSp>
              <p:nvCxnSpPr>
                <p:cNvPr id="192" name="Straight Connector 19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0" name="Group 167"/>
              <p:cNvGrpSpPr/>
              <p:nvPr userDrawn="1"/>
            </p:nvGrpSpPr>
            <p:grpSpPr>
              <a:xfrm>
                <a:off x="5891387" y="6582508"/>
                <a:ext cx="152400" cy="486507"/>
                <a:chOff x="7983415" y="6582508"/>
                <a:chExt cx="152400" cy="486507"/>
              </a:xfrm>
            </p:grpSpPr>
            <p:cxnSp>
              <p:nvCxnSpPr>
                <p:cNvPr id="190" name="Straight Connector 18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1" name="Group 168"/>
              <p:cNvGrpSpPr/>
              <p:nvPr userDrawn="1"/>
            </p:nvGrpSpPr>
            <p:grpSpPr>
              <a:xfrm>
                <a:off x="5193130" y="6582508"/>
                <a:ext cx="152400" cy="486507"/>
                <a:chOff x="7983415" y="6582508"/>
                <a:chExt cx="152400" cy="486507"/>
              </a:xfrm>
            </p:grpSpPr>
            <p:cxnSp>
              <p:nvCxnSpPr>
                <p:cNvPr id="188" name="Straight Connector 18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2" name="Group 169"/>
              <p:cNvGrpSpPr/>
              <p:nvPr userDrawn="1"/>
            </p:nvGrpSpPr>
            <p:grpSpPr>
              <a:xfrm>
                <a:off x="4494873" y="6582508"/>
                <a:ext cx="152400" cy="486507"/>
                <a:chOff x="7983415" y="6582508"/>
                <a:chExt cx="152400" cy="486507"/>
              </a:xfrm>
            </p:grpSpPr>
            <p:cxnSp>
              <p:nvCxnSpPr>
                <p:cNvPr id="186" name="Straight Connector 18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3" name="Group 170"/>
              <p:cNvGrpSpPr/>
              <p:nvPr userDrawn="1"/>
            </p:nvGrpSpPr>
            <p:grpSpPr>
              <a:xfrm>
                <a:off x="3796616" y="6582508"/>
                <a:ext cx="152400" cy="486507"/>
                <a:chOff x="7983415" y="6582508"/>
                <a:chExt cx="152400" cy="486507"/>
              </a:xfrm>
            </p:grpSpPr>
            <p:cxnSp>
              <p:nvCxnSpPr>
                <p:cNvPr id="184" name="Straight Connector 183"/>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4" name="Group 171"/>
              <p:cNvGrpSpPr/>
              <p:nvPr userDrawn="1"/>
            </p:nvGrpSpPr>
            <p:grpSpPr>
              <a:xfrm>
                <a:off x="3098359" y="6582508"/>
                <a:ext cx="152400" cy="486507"/>
                <a:chOff x="7983415" y="6582508"/>
                <a:chExt cx="152400" cy="486507"/>
              </a:xfrm>
            </p:grpSpPr>
            <p:cxnSp>
              <p:nvCxnSpPr>
                <p:cNvPr id="182" name="Straight Connector 181"/>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5" name="Group 172"/>
              <p:cNvGrpSpPr/>
              <p:nvPr userDrawn="1"/>
            </p:nvGrpSpPr>
            <p:grpSpPr>
              <a:xfrm>
                <a:off x="2400102" y="6582508"/>
                <a:ext cx="152400" cy="486507"/>
                <a:chOff x="7983415" y="6582508"/>
                <a:chExt cx="152400" cy="486507"/>
              </a:xfrm>
            </p:grpSpPr>
            <p:cxnSp>
              <p:nvCxnSpPr>
                <p:cNvPr id="180" name="Straight Connector 179"/>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6" name="Group 173"/>
              <p:cNvGrpSpPr/>
              <p:nvPr userDrawn="1"/>
            </p:nvGrpSpPr>
            <p:grpSpPr>
              <a:xfrm>
                <a:off x="1701845" y="6582508"/>
                <a:ext cx="152400" cy="486507"/>
                <a:chOff x="7983415" y="6582508"/>
                <a:chExt cx="152400" cy="486507"/>
              </a:xfrm>
            </p:grpSpPr>
            <p:cxnSp>
              <p:nvCxnSpPr>
                <p:cNvPr id="178" name="Straight Connector 177"/>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277" name="Group 174"/>
              <p:cNvGrpSpPr/>
              <p:nvPr userDrawn="1"/>
            </p:nvGrpSpPr>
            <p:grpSpPr>
              <a:xfrm>
                <a:off x="1003588" y="6582508"/>
                <a:ext cx="152400" cy="486507"/>
                <a:chOff x="7983415" y="6582508"/>
                <a:chExt cx="152400" cy="486507"/>
              </a:xfrm>
            </p:grpSpPr>
            <p:cxnSp>
              <p:nvCxnSpPr>
                <p:cNvPr id="176" name="Straight Connector 175"/>
                <p:cNvCxnSpPr/>
                <p:nvPr userDrawn="1"/>
              </p:nvCxnSpPr>
              <p:spPr>
                <a:xfrm>
                  <a:off x="81358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userDrawn="1"/>
              </p:nvCxnSpPr>
              <p:spPr>
                <a:xfrm>
                  <a:off x="7983415" y="6582508"/>
                  <a:ext cx="0" cy="486507"/>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54" name="Title 5"/>
          <p:cNvSpPr txBox="1">
            <a:spLocks/>
          </p:cNvSpPr>
          <p:nvPr userDrawn="1"/>
        </p:nvSpPr>
        <p:spPr>
          <a:xfrm>
            <a:off x="500034" y="357166"/>
            <a:ext cx="8215370" cy="357190"/>
          </a:xfrm>
          <a:prstGeom prst="rect">
            <a:avLst/>
          </a:prstGeom>
          <a:solidFill>
            <a:srgbClr val="990000"/>
          </a:solidFill>
          <a:ln w="12700">
            <a:solidFill>
              <a:srgbClr val="990000"/>
            </a:solidFill>
            <a:headEnd type="none" w="med" len="med"/>
            <a:tailEnd type="none" w="med" len="med"/>
          </a:ln>
        </p:spPr>
        <p:style>
          <a:lnRef idx="2">
            <a:schemeClr val="accent5"/>
          </a:lnRef>
          <a:fillRef idx="1">
            <a:schemeClr val="lt1"/>
          </a:fillRef>
          <a:effectRef idx="0">
            <a:schemeClr val="accent5"/>
          </a:effectRef>
          <a:fontRef idx="none"/>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GALERIJA SLIKA</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  </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
        <p:nvSpPr>
          <p:cNvPr id="319" name="LO-section-body-subtitle"/>
          <p:cNvSpPr>
            <a:spLocks noGrp="1"/>
          </p:cNvSpPr>
          <p:nvPr>
            <p:ph type="body" idx="10" hasCustomPrompt="1"/>
          </p:nvPr>
        </p:nvSpPr>
        <p:spPr>
          <a:xfrm>
            <a:off x="500034" y="714356"/>
            <a:ext cx="2643206" cy="928694"/>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naslov</a:t>
            </a:r>
            <a:r>
              <a:rPr lang="en-CA" dirty="0" smtClean="0"/>
              <a:t> </a:t>
            </a:r>
            <a:r>
              <a:rPr lang="x-none" dirty="0" smtClean="0"/>
              <a:t>galerije</a:t>
            </a:r>
            <a:endParaRPr lang="en-US" dirty="0" smtClean="0"/>
          </a:p>
        </p:txBody>
      </p:sp>
      <p:sp>
        <p:nvSpPr>
          <p:cNvPr id="158" name="LO-section-body-subtitle"/>
          <p:cNvSpPr>
            <a:spLocks noGrp="1"/>
          </p:cNvSpPr>
          <p:nvPr>
            <p:ph type="body" idx="24" hasCustomPrompt="1"/>
          </p:nvPr>
        </p:nvSpPr>
        <p:spPr>
          <a:xfrm>
            <a:off x="500034" y="1643050"/>
            <a:ext cx="2643206" cy="285752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galeriju</a:t>
            </a:r>
            <a:endParaRPr lang="en-US" dirty="0" smtClean="0"/>
          </a:p>
        </p:txBody>
      </p:sp>
      <p:sp>
        <p:nvSpPr>
          <p:cNvPr id="160" name="LO-section-body-subtitle"/>
          <p:cNvSpPr>
            <a:spLocks noGrp="1"/>
          </p:cNvSpPr>
          <p:nvPr>
            <p:ph type="body" idx="26" hasCustomPrompt="1"/>
          </p:nvPr>
        </p:nvSpPr>
        <p:spPr>
          <a:xfrm>
            <a:off x="3143240" y="71435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65" name="Title 5"/>
          <p:cNvSpPr txBox="1">
            <a:spLocks/>
          </p:cNvSpPr>
          <p:nvPr userDrawn="1"/>
        </p:nvSpPr>
        <p:spPr>
          <a:xfrm>
            <a:off x="3143240" y="71435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Zatvori po završetku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66" name="LO-section-body-subtitle"/>
          <p:cNvSpPr>
            <a:spLocks noGrp="1"/>
          </p:cNvSpPr>
          <p:nvPr>
            <p:ph type="body" idx="29" hasCustomPrompt="1"/>
          </p:nvPr>
        </p:nvSpPr>
        <p:spPr>
          <a:xfrm>
            <a:off x="3143240" y="107154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167" name="Title 5"/>
          <p:cNvSpPr txBox="1">
            <a:spLocks/>
          </p:cNvSpPr>
          <p:nvPr userDrawn="1"/>
        </p:nvSpPr>
        <p:spPr>
          <a:xfrm>
            <a:off x="3143240" y="107154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deljenje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sopstvenih slika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173" name="LO-section-body-subtitle"/>
          <p:cNvSpPr>
            <a:spLocks noGrp="1"/>
          </p:cNvSpPr>
          <p:nvPr>
            <p:ph type="body" idx="31" hasCustomPrompt="1"/>
          </p:nvPr>
        </p:nvSpPr>
        <p:spPr>
          <a:xfrm>
            <a:off x="3143240" y="214311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75" name="LO-section-body-subtitle"/>
          <p:cNvSpPr>
            <a:spLocks noGrp="1"/>
          </p:cNvSpPr>
          <p:nvPr>
            <p:ph type="body" idx="32" hasCustomPrompt="1"/>
          </p:nvPr>
        </p:nvSpPr>
        <p:spPr>
          <a:xfrm>
            <a:off x="3143240" y="285749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199" name="Title 5"/>
          <p:cNvSpPr txBox="1">
            <a:spLocks/>
          </p:cNvSpPr>
          <p:nvPr userDrawn="1"/>
        </p:nvSpPr>
        <p:spPr>
          <a:xfrm>
            <a:off x="3143240" y="3214686"/>
            <a:ext cx="2643206" cy="1285884"/>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Dodaj belešku na kraju galerije</a:t>
            </a:r>
            <a:br>
              <a:rPr kumimoji="0" lang="x-none" sz="1200" b="0" i="0" u="none" strike="noStrike" kern="1200" cap="none" spc="0" normalizeH="0" baseline="0" noProof="0" dirty="0" smtClean="0">
                <a:ln>
                  <a:noFill/>
                </a:ln>
                <a:solidFill>
                  <a:srgbClr val="047E4D"/>
                </a:solidFill>
                <a:effectLst/>
                <a:uLnTx/>
                <a:uFillTx/>
                <a:latin typeface="+mj-lt"/>
                <a:ea typeface="+mj-ea"/>
                <a:cs typeface="+mj-cs"/>
              </a:rPr>
            </a:b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slika sa sledećim uputstvom</a:t>
            </a:r>
            <a:r>
              <a:rPr kumimoji="0" lang="en-US" sz="12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200" b="0" i="0" u="none" strike="noStrike" kern="1200" cap="none" spc="0" normalizeH="0" baseline="0" noProof="0" dirty="0">
              <a:ln>
                <a:noFill/>
              </a:ln>
              <a:solidFill>
                <a:schemeClr val="bg1"/>
              </a:solidFill>
              <a:effectLst/>
              <a:uLnTx/>
              <a:uFillTx/>
              <a:latin typeface="+mj-lt"/>
              <a:ea typeface="+mj-ea"/>
              <a:cs typeface="+mj-cs"/>
            </a:endParaRPr>
          </a:p>
        </p:txBody>
      </p:sp>
      <p:sp>
        <p:nvSpPr>
          <p:cNvPr id="200" name="LO-section-body-subtitle"/>
          <p:cNvSpPr>
            <a:spLocks noGrp="1"/>
          </p:cNvSpPr>
          <p:nvPr>
            <p:ph type="body" idx="33" hasCustomPrompt="1"/>
          </p:nvPr>
        </p:nvSpPr>
        <p:spPr>
          <a:xfrm>
            <a:off x="3214678" y="3714752"/>
            <a:ext cx="2500330" cy="714380"/>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en-CA" dirty="0" err="1" smtClean="0"/>
              <a:t>uputstvo</a:t>
            </a:r>
            <a:r>
              <a:rPr lang="en-CA" dirty="0" smtClean="0"/>
              <a:t> </a:t>
            </a:r>
            <a:r>
              <a:rPr lang="en-CA" dirty="0" err="1" smtClean="0"/>
              <a:t>za</a:t>
            </a:r>
            <a:r>
              <a:rPr lang="en-CA" dirty="0" smtClean="0"/>
              <a:t> </a:t>
            </a:r>
            <a:r>
              <a:rPr lang="x-none" dirty="0" smtClean="0"/>
              <a:t>belešku posle galerije slika</a:t>
            </a:r>
            <a:endParaRPr lang="en-US" dirty="0" smtClean="0"/>
          </a:p>
        </p:txBody>
      </p:sp>
      <p:sp>
        <p:nvSpPr>
          <p:cNvPr id="204" name="Title 5"/>
          <p:cNvSpPr txBox="1">
            <a:spLocks/>
          </p:cNvSpPr>
          <p:nvPr userDrawn="1"/>
        </p:nvSpPr>
        <p:spPr>
          <a:xfrm>
            <a:off x="469843" y="6399211"/>
            <a:ext cx="8215370" cy="347666"/>
          </a:xfrm>
          <a:prstGeom prst="rect">
            <a:avLst/>
          </a:prstGeom>
          <a:noFill/>
          <a:ln w="12700">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 typeface="Wingdings" pitchFamily="2" charset="2"/>
              <a:buChar char="ü"/>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Označavanje </a:t>
            </a:r>
            <a:r>
              <a:rPr kumimoji="0" lang="x-none" sz="1100" b="0" i="1" u="none" strike="noStrike" kern="1200" cap="none" spc="0" normalizeH="0" baseline="0" noProof="0" dirty="0" smtClean="0">
                <a:ln>
                  <a:noFill/>
                </a:ln>
                <a:solidFill>
                  <a:srgbClr val="047E4D"/>
                </a:solidFill>
                <a:effectLst/>
                <a:uLnTx/>
                <a:uFillTx/>
                <a:latin typeface="+mj-lt"/>
                <a:ea typeface="+mj-ea"/>
                <a:cs typeface="+mj-cs"/>
              </a:rPr>
              <a:t>check box</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-a se vrši izborom buleta i obaveznim unosom jednog blanko  znaka da bi se u prikazu video izbor</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3" name="Title 5"/>
          <p:cNvSpPr txBox="1">
            <a:spLocks/>
          </p:cNvSpPr>
          <p:nvPr userDrawn="1"/>
        </p:nvSpPr>
        <p:spPr>
          <a:xfrm>
            <a:off x="3143240" y="178592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komentarisanje  slika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5" name="LO-section-body-subtitle"/>
          <p:cNvSpPr>
            <a:spLocks noGrp="1"/>
          </p:cNvSpPr>
          <p:nvPr>
            <p:ph type="body" idx="36" hasCustomPrompt="1"/>
          </p:nvPr>
        </p:nvSpPr>
        <p:spPr>
          <a:xfrm>
            <a:off x="3143240" y="178592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206" name="Title 5"/>
          <p:cNvSpPr txBox="1">
            <a:spLocks/>
          </p:cNvSpPr>
          <p:nvPr userDrawn="1"/>
        </p:nvSpPr>
        <p:spPr>
          <a:xfrm>
            <a:off x="3143240" y="214311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108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Facebook</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207" name="Content Placeholder 12"/>
          <p:cNvSpPr>
            <a:spLocks noGrp="1"/>
          </p:cNvSpPr>
          <p:nvPr>
            <p:ph idx="37" hasCustomPrompt="1"/>
          </p:nvPr>
        </p:nvSpPr>
        <p:spPr>
          <a:xfrm>
            <a:off x="500034" y="4867284"/>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naziv slike 1</a:t>
            </a:r>
            <a:endParaRPr lang="en-US" dirty="0" smtClean="0"/>
          </a:p>
        </p:txBody>
      </p:sp>
      <p:sp>
        <p:nvSpPr>
          <p:cNvPr id="208" name="Content Placeholder 12"/>
          <p:cNvSpPr>
            <a:spLocks noGrp="1"/>
          </p:cNvSpPr>
          <p:nvPr>
            <p:ph idx="38" hasCustomPrompt="1"/>
          </p:nvPr>
        </p:nvSpPr>
        <p:spPr>
          <a:xfrm>
            <a:off x="500034" y="5153036"/>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naziv slike 2</a:t>
            </a:r>
            <a:endParaRPr lang="en-US" dirty="0" smtClean="0"/>
          </a:p>
        </p:txBody>
      </p:sp>
      <p:sp>
        <p:nvSpPr>
          <p:cNvPr id="209" name="Content Placeholder 12"/>
          <p:cNvSpPr>
            <a:spLocks noGrp="1"/>
          </p:cNvSpPr>
          <p:nvPr>
            <p:ph idx="39" hasCustomPrompt="1"/>
          </p:nvPr>
        </p:nvSpPr>
        <p:spPr>
          <a:xfrm>
            <a:off x="500034" y="5438788"/>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naziv slike 3</a:t>
            </a:r>
            <a:endParaRPr lang="en-US" dirty="0" smtClean="0"/>
          </a:p>
        </p:txBody>
      </p:sp>
      <p:sp>
        <p:nvSpPr>
          <p:cNvPr id="278" name="Content Placeholder 12"/>
          <p:cNvSpPr>
            <a:spLocks noGrp="1"/>
          </p:cNvSpPr>
          <p:nvPr>
            <p:ph idx="40" hasCustomPrompt="1"/>
          </p:nvPr>
        </p:nvSpPr>
        <p:spPr>
          <a:xfrm>
            <a:off x="500034" y="5724540"/>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naziv slike 4</a:t>
            </a:r>
            <a:endParaRPr lang="en-US" dirty="0" smtClean="0"/>
          </a:p>
        </p:txBody>
      </p:sp>
      <p:sp>
        <p:nvSpPr>
          <p:cNvPr id="279" name="Content Placeholder 12"/>
          <p:cNvSpPr>
            <a:spLocks noGrp="1"/>
          </p:cNvSpPr>
          <p:nvPr>
            <p:ph idx="41" hasCustomPrompt="1"/>
          </p:nvPr>
        </p:nvSpPr>
        <p:spPr>
          <a:xfrm>
            <a:off x="500034" y="6010292"/>
            <a:ext cx="8215370" cy="276228"/>
          </a:xfrm>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108000" tIns="36000"/>
          <a:lstStyle>
            <a:lvl1pPr>
              <a:buSzPct val="130000"/>
              <a:buFont typeface="Wingdings" pitchFamily="2" charset="2"/>
              <a:buNone/>
              <a:defRPr sz="1100" baseline="0"/>
            </a:lvl1pPr>
          </a:lstStyle>
          <a:p>
            <a:r>
              <a:rPr lang="en-CA" dirty="0" smtClean="0"/>
              <a:t> </a:t>
            </a:r>
            <a:r>
              <a:rPr lang="en-CA" dirty="0" err="1" smtClean="0"/>
              <a:t>Ovde</a:t>
            </a:r>
            <a:r>
              <a:rPr lang="en-CA" dirty="0" smtClean="0"/>
              <a:t> </a:t>
            </a:r>
            <a:r>
              <a:rPr lang="en-CA" dirty="0" err="1" smtClean="0"/>
              <a:t>uneti</a:t>
            </a:r>
            <a:r>
              <a:rPr lang="en-CA" dirty="0" smtClean="0"/>
              <a:t> </a:t>
            </a:r>
            <a:r>
              <a:rPr lang="x-none" dirty="0" smtClean="0"/>
              <a:t>naziv slike 5</a:t>
            </a:r>
            <a:endParaRPr lang="en-US" dirty="0" smtClean="0"/>
          </a:p>
        </p:txBody>
      </p:sp>
      <p:sp>
        <p:nvSpPr>
          <p:cNvPr id="280" name="LO-section-body-subtitle"/>
          <p:cNvSpPr>
            <a:spLocks noGrp="1"/>
          </p:cNvSpPr>
          <p:nvPr>
            <p:ph type="body" idx="42" hasCustomPrompt="1"/>
          </p:nvPr>
        </p:nvSpPr>
        <p:spPr>
          <a:xfrm>
            <a:off x="3143240" y="250030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303" name="Title 5"/>
          <p:cNvSpPr txBox="1">
            <a:spLocks/>
          </p:cNvSpPr>
          <p:nvPr userDrawn="1"/>
        </p:nvSpPr>
        <p:spPr>
          <a:xfrm>
            <a:off x="3143240" y="250030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biranje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omiljene slike</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304" name="LO-section-body-subtitle"/>
          <p:cNvSpPr>
            <a:spLocks noGrp="1"/>
          </p:cNvSpPr>
          <p:nvPr>
            <p:ph type="body" idx="43" hasCustomPrompt="1"/>
          </p:nvPr>
        </p:nvSpPr>
        <p:spPr>
          <a:xfrm>
            <a:off x="3143240" y="1428736"/>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r>
              <a:rPr lang="en-CA" dirty="0" smtClean="0"/>
              <a:t> </a:t>
            </a:r>
            <a:r>
              <a:rPr lang="x-none" dirty="0" smtClean="0"/>
              <a:t> </a:t>
            </a:r>
            <a:endParaRPr lang="en-US" dirty="0" smtClean="0"/>
          </a:p>
        </p:txBody>
      </p:sp>
      <p:sp>
        <p:nvSpPr>
          <p:cNvPr id="305" name="Title 5"/>
          <p:cNvSpPr txBox="1">
            <a:spLocks/>
          </p:cNvSpPr>
          <p:nvPr userDrawn="1"/>
        </p:nvSpPr>
        <p:spPr>
          <a:xfrm>
            <a:off x="3143240" y="142873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2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Obavesti predavače kada studenti</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predaju sliku</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306" name="LO-section-body-subtitle"/>
          <p:cNvSpPr>
            <a:spLocks noGrp="1"/>
          </p:cNvSpPr>
          <p:nvPr>
            <p:ph type="body" idx="44" hasCustomPrompt="1"/>
          </p:nvPr>
        </p:nvSpPr>
        <p:spPr>
          <a:xfrm>
            <a:off x="3143240" y="3286124"/>
            <a:ext cx="357190" cy="357190"/>
          </a:xfrm>
          <a:noFill/>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Font typeface="Wingdings" pitchFamily="2" charset="2"/>
              <a:buChar char="q"/>
              <a:defRPr sz="1600" b="0" i="1" baseline="0">
                <a:solidFill>
                  <a:srgbClr val="047E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dirty="0" smtClean="0"/>
              <a:t> </a:t>
            </a:r>
            <a:endParaRPr lang="en-US" dirty="0" smtClean="0"/>
          </a:p>
        </p:txBody>
      </p:sp>
      <p:sp>
        <p:nvSpPr>
          <p:cNvPr id="307" name="Title 5"/>
          <p:cNvSpPr txBox="1">
            <a:spLocks/>
          </p:cNvSpPr>
          <p:nvPr userDrawn="1"/>
        </p:nvSpPr>
        <p:spPr>
          <a:xfrm>
            <a:off x="3143240" y="2857496"/>
            <a:ext cx="2643206" cy="347666"/>
          </a:xfrm>
          <a:prstGeom prst="rect">
            <a:avLst/>
          </a:prstGeom>
          <a:no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36000" rIns="0" bIns="0" rtlCol="0" anchor="t">
            <a:noAutofit/>
          </a:bodyPr>
          <a:lstStyle/>
          <a:p>
            <a:pPr marL="0" marR="0" lvl="0" indent="0" algn="l" defTabSz="914400" rtl="0" eaLnBrk="1" fontAlgn="auto" latinLnBrk="0" hangingPunct="1">
              <a:lnSpc>
                <a:spcPct val="70000"/>
              </a:lnSpc>
              <a:spcBef>
                <a:spcPct val="0"/>
              </a:spcBef>
              <a:spcAft>
                <a:spcPts val="0"/>
              </a:spcAft>
              <a:buClrTx/>
              <a:buSzTx/>
              <a:buFont typeface="Wingdings" pitchFamily="2" charset="2"/>
              <a:buNone/>
              <a:tabLst/>
              <a:defRPr/>
            </a:pPr>
            <a:r>
              <a:rPr kumimoji="0" lang="x-none" sz="1600" b="0" i="0" u="none" strike="noStrike" kern="1200" cap="none" spc="0" normalizeH="0" baseline="0" noProof="0" dirty="0" smtClean="0">
                <a:ln>
                  <a:noFill/>
                </a:ln>
                <a:solidFill>
                  <a:srgbClr val="047E4D"/>
                </a:solidFill>
                <a:effectLst/>
                <a:uLnTx/>
                <a:uFillTx/>
                <a:latin typeface="+mj-lt"/>
                <a:ea typeface="+mj-ea"/>
                <a:cs typeface="+mj-cs"/>
              </a:rPr>
              <a:t>     </a:t>
            </a:r>
            <a:r>
              <a:rPr kumimoji="0" lang="x-none" sz="1100" b="0" i="0" u="none" strike="noStrike" kern="1200" cap="none" spc="0" normalizeH="0" baseline="0" noProof="0" dirty="0" smtClean="0">
                <a:ln>
                  <a:noFill/>
                </a:ln>
                <a:solidFill>
                  <a:srgbClr val="047E4D"/>
                </a:solidFill>
                <a:effectLst/>
                <a:uLnTx/>
                <a:uFillTx/>
                <a:latin typeface="+mj-lt"/>
                <a:ea typeface="+mj-ea"/>
                <a:cs typeface="+mj-cs"/>
              </a:rPr>
              <a:t>Omogući studentima ocenjivanje</a:t>
            </a:r>
            <a:br>
              <a:rPr kumimoji="0" lang="x-none" sz="1100" b="0" i="0" u="none" strike="noStrike" kern="1200" cap="none" spc="0" normalizeH="0" baseline="0" noProof="0" dirty="0" smtClean="0">
                <a:ln>
                  <a:noFill/>
                </a:ln>
                <a:solidFill>
                  <a:srgbClr val="047E4D"/>
                </a:solidFill>
                <a:effectLst/>
                <a:uLnTx/>
                <a:uFillTx/>
                <a:latin typeface="+mj-lt"/>
                <a:ea typeface="+mj-ea"/>
                <a:cs typeface="+mj-cs"/>
              </a:rPr>
            </a:br>
            <a:r>
              <a:rPr kumimoji="0" lang="x-none" sz="1100" b="0" i="0" u="none" strike="noStrike" kern="1200" cap="none" spc="0" normalizeH="0" baseline="0" noProof="0" dirty="0" smtClean="0">
                <a:ln>
                  <a:noFill/>
                </a:ln>
                <a:solidFill>
                  <a:srgbClr val="047E4D"/>
                </a:solidFill>
                <a:effectLst/>
                <a:uLnTx/>
                <a:uFillTx/>
                <a:latin typeface="+mj-lt"/>
                <a:ea typeface="+mj-ea"/>
                <a:cs typeface="+mj-cs"/>
              </a:rPr>
              <a:t>        slika</a:t>
            </a:r>
            <a:r>
              <a:rPr kumimoji="0" lang="en-US" sz="1100" b="0" i="0" u="none" strike="noStrike" kern="1200" cap="none" spc="0" normalizeH="0" baseline="0" noProof="0" dirty="0" smtClean="0">
                <a:ln>
                  <a:noFill/>
                </a:ln>
                <a:solidFill>
                  <a:schemeClr val="bg1"/>
                </a:solidFill>
                <a:effectLst/>
                <a:uLnTx/>
                <a:uFillTx/>
                <a:latin typeface="+mj-lt"/>
                <a:ea typeface="+mj-ea"/>
                <a:cs typeface="+mj-cs"/>
              </a:rPr>
              <a:t>:</a:t>
            </a:r>
            <a:endParaRPr kumimoji="0" lang="en-US" sz="1100" b="0" i="0" u="none" strike="noStrike" kern="1200" cap="none" spc="0" normalizeH="0" baseline="0" noProof="0" dirty="0">
              <a:ln>
                <a:noFill/>
              </a:ln>
              <a:solidFill>
                <a:schemeClr val="bg1"/>
              </a:solidFill>
              <a:effectLst/>
              <a:uLnTx/>
              <a:uFillTx/>
              <a:latin typeface="+mj-lt"/>
              <a:ea typeface="+mj-ea"/>
              <a:cs typeface="+mj-cs"/>
            </a:endParaRPr>
          </a:p>
        </p:txBody>
      </p:sp>
      <p:sp>
        <p:nvSpPr>
          <p:cNvPr id="308" name="LO-section-body-subtitle"/>
          <p:cNvSpPr>
            <a:spLocks noGrp="1"/>
          </p:cNvSpPr>
          <p:nvPr>
            <p:ph type="body" idx="34" hasCustomPrompt="1"/>
          </p:nvPr>
        </p:nvSpPr>
        <p:spPr>
          <a:xfrm>
            <a:off x="5786446" y="714356"/>
            <a:ext cx="2928958" cy="1857388"/>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lnSpc>
                <a:spcPct val="100000"/>
              </a:lnSpc>
              <a:spcAft>
                <a:spcPts val="600"/>
              </a:spcAft>
              <a:buNone/>
              <a:defRPr sz="1100" b="0" i="1"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x-none" dirty="0" smtClean="0"/>
              <a:t> une</a:t>
            </a:r>
            <a:r>
              <a:rPr lang="en-CA" dirty="0" err="1" smtClean="0"/>
              <a:t>ti</a:t>
            </a:r>
            <a:r>
              <a:rPr lang="en-CA" dirty="0" smtClean="0"/>
              <a:t>  </a:t>
            </a:r>
            <a:r>
              <a:rPr lang="x-none" dirty="0" smtClean="0"/>
              <a:t>online uputstvo</a:t>
            </a:r>
            <a:r>
              <a:rPr lang="en-CA" dirty="0" smtClean="0"/>
              <a:t> </a:t>
            </a:r>
            <a:r>
              <a:rPr lang="x-none" dirty="0" smtClean="0"/>
              <a:t>namenjeno predavačima. Uputstvo se vidi nakon duplog klika na aktivnost u tab-u Sequence i biranjem tab-a Instructions u okviru Monitoring okruženja.  Ako se uputstvo nalazi u nekom dokumentu, navesti naziv dokumenta i priložiti ga u paketu lekcije.</a:t>
            </a:r>
            <a:endParaRPr lang="en-US" dirty="0" smtClean="0"/>
          </a:p>
        </p:txBody>
      </p:sp>
      <p:sp>
        <p:nvSpPr>
          <p:cNvPr id="309" name="LO-section-body-subtitle"/>
          <p:cNvSpPr>
            <a:spLocks noGrp="1"/>
          </p:cNvSpPr>
          <p:nvPr>
            <p:ph type="body" idx="35" hasCustomPrompt="1"/>
          </p:nvPr>
        </p:nvSpPr>
        <p:spPr>
          <a:xfrm>
            <a:off x="5786446" y="2571744"/>
            <a:ext cx="2928958" cy="1928826"/>
          </a:xfrm>
          <a:ln w="12700">
            <a:solidFill>
              <a:srgbClr val="990000"/>
            </a:solidFill>
          </a:ln>
        </p:spPr>
        <p:style>
          <a:lnRef idx="2">
            <a:schemeClr val="accent5"/>
          </a:lnRef>
          <a:fillRef idx="1">
            <a:schemeClr val="lt1"/>
          </a:fillRef>
          <a:effectRef idx="0">
            <a:schemeClr val="accent5"/>
          </a:effectRef>
          <a:fontRef idx="none"/>
        </p:style>
        <p:txBody>
          <a:bodyPr lIns="108000" tIns="36000" anchor="t">
            <a:noAutofit/>
          </a:bodyPr>
          <a:lstStyle>
            <a:lvl1pPr marL="0" indent="0">
              <a:buNone/>
              <a:defRPr sz="1100" b="0" baseline="0">
                <a:solidFill>
                  <a:srgbClr val="A5002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err="1" smtClean="0"/>
              <a:t>Ovde</a:t>
            </a:r>
            <a:r>
              <a:rPr lang="en-CA" dirty="0" smtClean="0"/>
              <a:t> </a:t>
            </a:r>
            <a:r>
              <a:rPr lang="en-CA" dirty="0" err="1" smtClean="0"/>
              <a:t>uneti</a:t>
            </a:r>
            <a:r>
              <a:rPr lang="en-CA" dirty="0" smtClean="0"/>
              <a:t>  </a:t>
            </a:r>
            <a:r>
              <a:rPr lang="x-none" dirty="0" smtClean="0"/>
              <a:t>offline uputstvo namenjeno predavačima.</a:t>
            </a:r>
            <a:endParaRPr lang="en-US" dirty="0" smtClean="0"/>
          </a:p>
        </p:txBody>
      </p:sp>
      <p:sp>
        <p:nvSpPr>
          <p:cNvPr id="157" name="Title 5"/>
          <p:cNvSpPr txBox="1">
            <a:spLocks/>
          </p:cNvSpPr>
          <p:nvPr userDrawn="1"/>
        </p:nvSpPr>
        <p:spPr>
          <a:xfrm>
            <a:off x="500034" y="4519618"/>
            <a:ext cx="8215370" cy="347666"/>
          </a:xfrm>
          <a:prstGeom prst="rect">
            <a:avLst/>
          </a:prstGeom>
          <a:solidFill>
            <a:srgbClr val="008080"/>
          </a:solidFill>
          <a:ln w="12700">
            <a:solidFill>
              <a:srgbClr val="00808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lIns="108000" tIns="72000" rIns="0" bIns="0" rtlCol="0" anchor="t">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x-none"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SPISAK SLIKA</a:t>
            </a:r>
            <a:r>
              <a:rPr kumimoji="0" lang="en-US" sz="1400" b="0" i="0" u="none" strike="noStrike" kern="1200" cap="none" spc="0" normalizeH="0" baseline="0" noProof="0" dirty="0" smtClean="0">
                <a:ln>
                  <a:noFill/>
                </a:ln>
                <a:solidFill>
                  <a:schemeClr val="bg1"/>
                </a:solidFill>
                <a:effectLst/>
                <a:uLnTx/>
                <a:uFillTx/>
                <a:latin typeface="Arial Narrow" panose="020B0606020202030204" pitchFamily="34" charset="0"/>
                <a:ea typeface="+mj-ea"/>
                <a:cs typeface="+mj-cs"/>
              </a:rPr>
              <a:t>:</a:t>
            </a:r>
            <a:endParaRPr kumimoji="0" lang="en-US" sz="1400" b="0" i="0" u="none" strike="noStrike" kern="1200" cap="none" spc="0" normalizeH="0" baseline="0" noProof="0" dirty="0">
              <a:ln>
                <a:noFill/>
              </a:ln>
              <a:solidFill>
                <a:schemeClr val="bg1"/>
              </a:solidFill>
              <a:effectLst/>
              <a:uLnTx/>
              <a:uFillTx/>
              <a:latin typeface="Arial Narrow" panose="020B0606020202030204" pitchFamily="34" charset="0"/>
              <a:ea typeface="+mj-ea"/>
              <a:cs typeface="+mj-cs"/>
            </a:endParaRPr>
          </a:p>
        </p:txBody>
      </p:sp>
    </p:spTree>
    <p:extLst>
      <p:ext uri="{BB962C8B-B14F-4D97-AF65-F5344CB8AC3E}">
        <p14:creationId xmlns:p14="http://schemas.microsoft.com/office/powerpoint/2010/main" val="398739479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46" Type="http://schemas.openxmlformats.org/officeDocument/2006/relationships/theme" Target="../theme/theme1.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9" Type="http://schemas.openxmlformats.org/officeDocument/2006/relationships/slideLayout" Target="../slideLayouts/slideLayout9.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3" Type="http://schemas.openxmlformats.org/officeDocument/2006/relationships/slideLayout" Target="../slideLayouts/slideLayout33.xml"/><Relationship Id="rId34" Type="http://schemas.openxmlformats.org/officeDocument/2006/relationships/slideLayout" Target="../slideLayouts/slideLayout34.xml"/><Relationship Id="rId35" Type="http://schemas.openxmlformats.org/officeDocument/2006/relationships/slideLayout" Target="../slideLayouts/slideLayout35.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37" Type="http://schemas.openxmlformats.org/officeDocument/2006/relationships/slideLayout" Target="../slideLayouts/slideLayout37.xml"/><Relationship Id="rId38" Type="http://schemas.openxmlformats.org/officeDocument/2006/relationships/slideLayout" Target="../slideLayouts/slideLayout38.xml"/><Relationship Id="rId39" Type="http://schemas.openxmlformats.org/officeDocument/2006/relationships/slideLayout" Target="../slideLayouts/slideLayout39.xml"/><Relationship Id="rId40" Type="http://schemas.openxmlformats.org/officeDocument/2006/relationships/slideLayout" Target="../slideLayouts/slideLayout40.xml"/><Relationship Id="rId41" Type="http://schemas.openxmlformats.org/officeDocument/2006/relationships/slideLayout" Target="../slideLayouts/slideLayout41.xml"/><Relationship Id="rId42" Type="http://schemas.openxmlformats.org/officeDocument/2006/relationships/slideLayout" Target="../slideLayouts/slideLayout42.xml"/><Relationship Id="rId43" Type="http://schemas.openxmlformats.org/officeDocument/2006/relationships/slideLayout" Target="../slideLayouts/slideLayout43.xml"/><Relationship Id="rId44" Type="http://schemas.openxmlformats.org/officeDocument/2006/relationships/slideLayout" Target="../slideLayouts/slideLayout44.xml"/><Relationship Id="rId45"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731" y="1816100"/>
            <a:ext cx="8226689" cy="4583111"/>
          </a:xfrm>
          <a:prstGeom prst="rect">
            <a:avLst/>
          </a:prstGeom>
        </p:spPr>
        <p:txBody>
          <a:bodyPr vert="horz" lIns="0" tIns="0" rIns="0" bIns="0" rtlCol="0">
            <a:noAutofit/>
          </a:bodyPr>
          <a:lstStyle/>
          <a:p>
            <a:pPr lvl="0"/>
            <a:r>
              <a:rPr lang="en-US" dirty="0" err="1" smtClean="0"/>
              <a:t>Ovde</a:t>
            </a:r>
            <a:r>
              <a:rPr lang="en-US" dirty="0" smtClean="0"/>
              <a:t> </a:t>
            </a:r>
            <a:r>
              <a:rPr lang="en-US" dirty="0" err="1" smtClean="0"/>
              <a:t>ukucajte</a:t>
            </a:r>
            <a:r>
              <a:rPr lang="en-US" dirty="0" smtClean="0"/>
              <a:t> </a:t>
            </a:r>
            <a:r>
              <a:rPr lang="en-US" dirty="0" err="1" smtClean="0"/>
              <a:t>tekst</a:t>
            </a:r>
            <a:r>
              <a:rPr lang="en-US" dirty="0" smtClean="0"/>
              <a:t>  (</a:t>
            </a:r>
            <a:r>
              <a:rPr lang="en-US" dirty="0" err="1" smtClean="0"/>
              <a:t>koristite</a:t>
            </a:r>
            <a:r>
              <a:rPr lang="en-US" dirty="0" smtClean="0"/>
              <a:t> </a:t>
            </a:r>
            <a:r>
              <a:rPr lang="en-US" dirty="0" err="1" smtClean="0"/>
              <a:t>ikonicu</a:t>
            </a:r>
            <a:r>
              <a:rPr lang="en-US" dirty="0" smtClean="0"/>
              <a:t> Indent </a:t>
            </a:r>
            <a:r>
              <a:rPr lang="en-US" dirty="0" err="1" smtClean="0"/>
              <a:t>za</a:t>
            </a:r>
            <a:r>
              <a:rPr lang="en-US" dirty="0" smtClean="0"/>
              <a:t> </a:t>
            </a:r>
            <a:r>
              <a:rPr lang="en-US" dirty="0" err="1" smtClean="0"/>
              <a:t>promenu</a:t>
            </a:r>
            <a:r>
              <a:rPr lang="en-US" dirty="0" smtClean="0"/>
              <a:t> </a:t>
            </a:r>
            <a:r>
              <a:rPr lang="en-US" dirty="0" err="1" smtClean="0"/>
              <a:t>stila</a:t>
            </a:r>
            <a:r>
              <a:rPr lang="en-US" dirty="0" smtClean="0"/>
              <a: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31" name="TextBox 230"/>
          <p:cNvSpPr txBox="1"/>
          <p:nvPr/>
        </p:nvSpPr>
        <p:spPr>
          <a:xfrm>
            <a:off x="8138559" y="6567050"/>
            <a:ext cx="545862" cy="123111"/>
          </a:xfrm>
          <a:prstGeom prst="rect">
            <a:avLst/>
          </a:prstGeom>
          <a:noFill/>
        </p:spPr>
        <p:txBody>
          <a:bodyPr wrap="square" lIns="0" tIns="0" rIns="0" bIns="0" rtlCol="0">
            <a:noAutofit/>
          </a:bodyPr>
          <a:lstStyle/>
          <a:p>
            <a:pPr algn="r"/>
            <a:fld id="{567A4CEE-210B-4A43-8E57-98E37E0AC15F}" type="slidenum">
              <a:rPr lang="en-US" sz="800" spc="0" baseline="0" smtClean="0">
                <a:solidFill>
                  <a:schemeClr val="bg2"/>
                </a:solidFill>
                <a:latin typeface="+mj-lt"/>
              </a:rPr>
              <a:pPr algn="r"/>
              <a:t>‹#›</a:t>
            </a:fld>
            <a:endParaRPr lang="en-US" sz="800" spc="0" baseline="0" dirty="0">
              <a:solidFill>
                <a:schemeClr val="bg2"/>
              </a:solidFill>
              <a:latin typeface="+mj-lt"/>
            </a:endParaRPr>
          </a:p>
        </p:txBody>
      </p:sp>
      <p:sp>
        <p:nvSpPr>
          <p:cNvPr id="2" name="LC-section-title"/>
          <p:cNvSpPr>
            <a:spLocks noGrp="1"/>
          </p:cNvSpPr>
          <p:nvPr>
            <p:ph type="title"/>
          </p:nvPr>
        </p:nvSpPr>
        <p:spPr>
          <a:xfrm>
            <a:off x="457731" y="457200"/>
            <a:ext cx="8226689" cy="524998"/>
          </a:xfrm>
          <a:prstGeom prst="rect">
            <a:avLst/>
          </a:prstGeom>
          <a:ln>
            <a:solidFill>
              <a:srgbClr val="C00000">
                <a:alpha val="0"/>
              </a:srgbClr>
            </a:solidFill>
          </a:ln>
        </p:spPr>
        <p:txBody>
          <a:bodyPr vert="horz" lIns="0" tIns="0" rIns="0" bIns="0" rtlCol="0" anchor="t">
            <a:noAutofit/>
          </a:bodyPr>
          <a:lstStyle/>
          <a:p>
            <a:r>
              <a:rPr lang="en-US" dirty="0" err="1" smtClean="0"/>
              <a:t>Ovde</a:t>
            </a:r>
            <a:r>
              <a:rPr lang="en-US" dirty="0" smtClean="0"/>
              <a:t> </a:t>
            </a:r>
            <a:r>
              <a:rPr lang="en-US" dirty="0" err="1" smtClean="0"/>
              <a:t>ukucajte</a:t>
            </a:r>
            <a:r>
              <a:rPr lang="en-US" dirty="0" smtClean="0"/>
              <a:t> </a:t>
            </a:r>
            <a:r>
              <a:rPr lang="en-US" dirty="0" err="1" smtClean="0"/>
              <a:t>naslov</a:t>
            </a:r>
            <a:r>
              <a:rPr lang="en-US" dirty="0" smtClean="0"/>
              <a:t> </a:t>
            </a:r>
            <a:r>
              <a:rPr lang="en-US" dirty="0" err="1" smtClean="0"/>
              <a:t>sekcije</a:t>
            </a:r>
            <a:endParaRPr lang="en-US" dirty="0"/>
          </a:p>
        </p:txBody>
      </p:sp>
    </p:spTree>
    <p:extLst>
      <p:ext uri="{BB962C8B-B14F-4D97-AF65-F5344CB8AC3E}">
        <p14:creationId xmlns:p14="http://schemas.microsoft.com/office/powerpoint/2010/main" val="4246620440"/>
      </p:ext>
    </p:extLst>
  </p:cSld>
  <p:clrMap bg1="lt1" tx1="dk1" bg2="lt2" tx2="dk2" accent1="accent1" accent2="accent2" accent3="accent3" accent4="accent4" accent5="accent5" accent6="accent6" hlink="hlink" folHlink="folHlink"/>
  <p:sldLayoutIdLst>
    <p:sldLayoutId id="2147483683" r:id="rId1"/>
    <p:sldLayoutId id="2147483723" r:id="rId2"/>
    <p:sldLayoutId id="2147483724" r:id="rId3"/>
    <p:sldLayoutId id="2147483725" r:id="rId4"/>
    <p:sldLayoutId id="2147483660" r:id="rId5"/>
    <p:sldLayoutId id="2147483650" r:id="rId6"/>
    <p:sldLayoutId id="2147483663" r:id="rId7"/>
    <p:sldLayoutId id="2147483686" r:id="rId8"/>
    <p:sldLayoutId id="2147483668" r:id="rId9"/>
    <p:sldLayoutId id="2147483669" r:id="rId10"/>
    <p:sldLayoutId id="2147483684" r:id="rId11"/>
    <p:sldLayoutId id="2147483712" r:id="rId12"/>
    <p:sldLayoutId id="2147483713" r:id="rId13"/>
    <p:sldLayoutId id="2147483714" r:id="rId14"/>
    <p:sldLayoutId id="2147483715" r:id="rId15"/>
    <p:sldLayoutId id="2147483716" r:id="rId16"/>
    <p:sldLayoutId id="2147483717" r:id="rId17"/>
    <p:sldLayoutId id="2147483718" r:id="rId18"/>
    <p:sldLayoutId id="2147483719" r:id="rId19"/>
    <p:sldLayoutId id="2147483730" r:id="rId20"/>
    <p:sldLayoutId id="2147483726" r:id="rId21"/>
    <p:sldLayoutId id="2147483727" r:id="rId22"/>
    <p:sldLayoutId id="2147483728" r:id="rId23"/>
    <p:sldLayoutId id="2147483729" r:id="rId24"/>
    <p:sldLayoutId id="2147483720" r:id="rId25"/>
    <p:sldLayoutId id="2147483692" r:id="rId26"/>
    <p:sldLayoutId id="2147483693" r:id="rId27"/>
    <p:sldLayoutId id="2147483694" r:id="rId28"/>
    <p:sldLayoutId id="2147483695" r:id="rId29"/>
    <p:sldLayoutId id="2147483696" r:id="rId30"/>
    <p:sldLayoutId id="2147483697" r:id="rId31"/>
    <p:sldLayoutId id="2147483698" r:id="rId32"/>
    <p:sldLayoutId id="2147483699" r:id="rId33"/>
    <p:sldLayoutId id="2147483700" r:id="rId34"/>
    <p:sldLayoutId id="2147483701" r:id="rId35"/>
    <p:sldLayoutId id="2147483706" r:id="rId36"/>
    <p:sldLayoutId id="2147483702" r:id="rId37"/>
    <p:sldLayoutId id="2147483703" r:id="rId38"/>
    <p:sldLayoutId id="2147483704" r:id="rId39"/>
    <p:sldLayoutId id="2147483705" r:id="rId40"/>
    <p:sldLayoutId id="2147483707" r:id="rId41"/>
    <p:sldLayoutId id="2147483708" r:id="rId42"/>
    <p:sldLayoutId id="2147483709" r:id="rId43"/>
    <p:sldLayoutId id="2147483710" r:id="rId44"/>
    <p:sldLayoutId id="2147483711" r:id="rId45"/>
  </p:sldLayoutIdLst>
  <p:timing>
    <p:tnLst>
      <p:par>
        <p:cTn id="1" dur="indefinite" restart="never" nodeType="tmRoot"/>
      </p:par>
    </p:tnLst>
  </p:timing>
  <p:txStyles>
    <p:titleStyle>
      <a:lvl1pPr algn="l" defTabSz="914400" rtl="0" eaLnBrk="1" latinLnBrk="0" hangingPunct="1">
        <a:lnSpc>
          <a:spcPct val="90000"/>
        </a:lnSpc>
        <a:spcBef>
          <a:spcPct val="0"/>
        </a:spcBef>
        <a:buNone/>
        <a:defRPr sz="2200" kern="1200" cap="all" baseline="0">
          <a:solidFill>
            <a:schemeClr val="tx1">
              <a:lumMod val="75000"/>
              <a:lumOff val="25000"/>
            </a:schemeClr>
          </a:solidFill>
          <a:latin typeface="Arial Narrow" panose="020B0606020202030204" pitchFamily="34" charset="0"/>
          <a:ea typeface="+mj-ea"/>
          <a:cs typeface="+mj-cs"/>
        </a:defRPr>
      </a:lvl1pPr>
    </p:titleStyle>
    <p:bodyStyle>
      <a:lvl1pPr marL="0" indent="0" algn="l" defTabSz="914400" rtl="0" eaLnBrk="1" latinLnBrk="0" hangingPunct="1">
        <a:lnSpc>
          <a:spcPct val="120000"/>
        </a:lnSpc>
        <a:spcBef>
          <a:spcPts val="600"/>
        </a:spcBef>
        <a:spcAft>
          <a:spcPts val="1200"/>
        </a:spcAft>
        <a:buFont typeface="Calibri" panose="020F0502020204030204" pitchFamily="34" charset="0"/>
        <a:buChar char="​"/>
        <a:defRPr sz="1500" i="1" kern="1200">
          <a:solidFill>
            <a:srgbClr val="A50021"/>
          </a:solidFill>
          <a:latin typeface="+mj-lt"/>
          <a:ea typeface="+mn-ea"/>
          <a:cs typeface="+mn-cs"/>
        </a:defRPr>
      </a:lvl1pPr>
      <a:lvl2pPr marL="0" indent="0" algn="l" defTabSz="914400" rtl="0" eaLnBrk="1" latinLnBrk="0" hangingPunct="1">
        <a:lnSpc>
          <a:spcPct val="100000"/>
        </a:lnSpc>
        <a:spcBef>
          <a:spcPts val="0"/>
        </a:spcBef>
        <a:spcAft>
          <a:spcPts val="600"/>
        </a:spcAft>
        <a:buFont typeface="Calibri" panose="020F0502020204030204" pitchFamily="34" charset="0"/>
        <a:buChar char="​"/>
        <a:defRPr sz="1500" i="1" kern="1200">
          <a:solidFill>
            <a:schemeClr val="tx2"/>
          </a:solidFill>
          <a:latin typeface="+mj-lt"/>
          <a:ea typeface="+mn-ea"/>
          <a:cs typeface="+mn-cs"/>
        </a:defRPr>
      </a:lvl2pPr>
      <a:lvl3pPr marL="0" indent="0" algn="l" defTabSz="914400" rtl="0" eaLnBrk="1" latinLnBrk="0" hangingPunct="1">
        <a:lnSpc>
          <a:spcPct val="120000"/>
        </a:lnSpc>
        <a:spcBef>
          <a:spcPts val="600"/>
        </a:spcBef>
        <a:spcAft>
          <a:spcPts val="600"/>
        </a:spcAft>
        <a:buFont typeface="Calibri" panose="020F0502020204030204" pitchFamily="34" charset="0"/>
        <a:buChar char="​"/>
        <a:defRPr sz="1100" kern="1200">
          <a:solidFill>
            <a:schemeClr val="tx2"/>
          </a:solidFill>
          <a:latin typeface="+mj-lt"/>
          <a:ea typeface="+mn-ea"/>
          <a:cs typeface="+mn-cs"/>
        </a:defRPr>
      </a:lvl3pPr>
      <a:lvl4pPr marL="0" indent="0" algn="l" defTabSz="914400" rtl="0" eaLnBrk="1" latinLnBrk="0" hangingPunct="1">
        <a:lnSpc>
          <a:spcPct val="110000"/>
        </a:lnSpc>
        <a:spcBef>
          <a:spcPts val="0"/>
        </a:spcBef>
        <a:buFont typeface="Calibri" panose="020F0502020204030204" pitchFamily="34" charset="0"/>
        <a:buChar char="​"/>
        <a:defRPr sz="1100" i="1" kern="1200">
          <a:solidFill>
            <a:schemeClr val="accent2"/>
          </a:solidFill>
          <a:latin typeface="+mj-lt"/>
          <a:ea typeface="+mn-ea"/>
          <a:cs typeface="+mn-cs"/>
        </a:defRPr>
      </a:lvl4pPr>
      <a:lvl5pPr marL="0" indent="0" algn="l" defTabSz="914400" rtl="0" eaLnBrk="1" latinLnBrk="0" hangingPunct="1">
        <a:lnSpc>
          <a:spcPct val="150000"/>
        </a:lnSpc>
        <a:spcBef>
          <a:spcPts val="0"/>
        </a:spcBef>
        <a:buFont typeface="Calibri" panose="020F0502020204030204" pitchFamily="34" charset="0"/>
        <a:buChar char="​"/>
        <a:defRPr sz="700" kern="1200">
          <a:solidFill>
            <a:schemeClr val="tx2"/>
          </a:solidFill>
          <a:latin typeface="+mj-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Button-Slika1.jpg" TargetMode="External"/><Relationship Id="rId4" Type="http://schemas.openxmlformats.org/officeDocument/2006/relationships/image" Target="../media/image2.jpg"/><Relationship Id="rId1" Type="http://schemas.openxmlformats.org/officeDocument/2006/relationships/tags" Target="../tags/tag2.xml"/><Relationship Id="rId2"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CodeEditor-Slika1.jpg" TargetMode="External"/><Relationship Id="rId4" Type="http://schemas.openxmlformats.org/officeDocument/2006/relationships/image" Target="../media/image3.jpg"/><Relationship Id="rId1" Type="http://schemas.openxmlformats.org/officeDocument/2006/relationships/tags" Target="../tags/tag3.xml"/><Relationship Id="rId2"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CodeEditor-Slika2.jpg" TargetMode="External"/><Relationship Id="rId4" Type="http://schemas.openxmlformats.org/officeDocument/2006/relationships/image" Target="../media/image4.jpg"/><Relationship Id="rId1" Type="http://schemas.openxmlformats.org/officeDocument/2006/relationships/tags" Target="../tags/tag4.xml"/><Relationship Id="rId2"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Event-Slika1.jpg" TargetMode="External"/><Relationship Id="rId4" Type="http://schemas.openxmlformats.org/officeDocument/2006/relationships/image" Target="../media/image3.jpg"/><Relationship Id="rId1" Type="http://schemas.openxmlformats.org/officeDocument/2006/relationships/tags" Target="../tags/tag5.xml"/><Relationship Id="rId2"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EventProgram-Slika1.jpg" TargetMode="External"/><Relationship Id="rId4" Type="http://schemas.openxmlformats.org/officeDocument/2006/relationships/image" Target="../media/image5.jpg"/><Relationship Id="rId1" Type="http://schemas.openxmlformats.org/officeDocument/2006/relationships/tags" Target="../tags/tag6.xml"/><Relationship Id="rId2"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Primer-Slika1.jpg" TargetMode="External"/><Relationship Id="rId4" Type="http://schemas.openxmlformats.org/officeDocument/2006/relationships/image" Target="../media/image6.jpg"/><Relationship Id="rId1" Type="http://schemas.openxmlformats.org/officeDocument/2006/relationships/tags" Target="../tags/tag7.xml"/><Relationship Id="rId2"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Primer-Slika2.jpg" TargetMode="External"/><Relationship Id="rId4" Type="http://schemas.openxmlformats.org/officeDocument/2006/relationships/image" Target="../media/image7.jpg"/><Relationship Id="rId1" Type="http://schemas.openxmlformats.org/officeDocument/2006/relationships/tags" Target="../tags/tag8.xml"/><Relationship Id="rId2"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Primer-Slika3.jpg" TargetMode="External"/><Relationship Id="rId4" Type="http://schemas.openxmlformats.org/officeDocument/2006/relationships/image" Target="../media/image8.jpg"/><Relationship Id="rId1" Type="http://schemas.openxmlformats.org/officeDocument/2006/relationships/tags" Target="../tags/tag9.xml"/><Relationship Id="rId2"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Primer-Slika4.jpg" TargetMode="External"/><Relationship Id="rId4" Type="http://schemas.openxmlformats.org/officeDocument/2006/relationships/image" Target="../media/image9.jpg"/><Relationship Id="rId1" Type="http://schemas.openxmlformats.org/officeDocument/2006/relationships/tags" Target="../tags/tag10.xml"/><Relationship Id="rId2"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Primer-Slika5.jpg" TargetMode="External"/><Relationship Id="rId4" Type="http://schemas.openxmlformats.org/officeDocument/2006/relationships/image" Target="../media/image10.jpg"/><Relationship Id="rId1" Type="http://schemas.openxmlformats.org/officeDocument/2006/relationships/tags" Target="../tags/tag11.xml"/><Relationship Id="rId2"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Greske-Slika1.JPG" TargetMode="External"/><Relationship Id="rId4" Type="http://schemas.openxmlformats.org/officeDocument/2006/relationships/image" Target="../media/image11.JPG"/><Relationship Id="rId1" Type="http://schemas.openxmlformats.org/officeDocument/2006/relationships/tags" Target="../tags/tag12.xml"/><Relationship Id="rId2"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Greske-Slika1.jpg" TargetMode="External"/><Relationship Id="rId4" Type="http://schemas.openxmlformats.org/officeDocument/2006/relationships/image" Target="../media/image12.jpg"/><Relationship Id="rId1" Type="http://schemas.openxmlformats.org/officeDocument/2006/relationships/tags" Target="../tags/tag13.xml"/><Relationship Id="rId2"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hyperlink" Target="file:///C:\Users\slobodan\Documents\cs322-2015-16\cs322-L2\resources\SE-OP-PF-EventDrivenProgramming-Csharp-SolutionExp-Slika1.jpg" TargetMode="External"/><Relationship Id="rId4" Type="http://schemas.openxmlformats.org/officeDocument/2006/relationships/image" Target="../media/image13.jpg"/><Relationship Id="rId1" Type="http://schemas.openxmlformats.org/officeDocument/2006/relationships/tags" Target="../tags/tag14.xml"/><Relationship Id="rId2"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hyperlink" Target="file:///C:\Users\slobodan\Documents\cs322-2015-16\cs322-L2-2015_16\resources\SE-OP-PF-EventDrivenProgramming-Csharp-VisestrukeForme-sl1.JPG" TargetMode="External"/><Relationship Id="rId4" Type="http://schemas.openxmlformats.org/officeDocument/2006/relationships/image" Target="../media/image14.JPG"/><Relationship Id="rId1" Type="http://schemas.openxmlformats.org/officeDocument/2006/relationships/tags" Target="../tags/tag15.xml"/><Relationship Id="rId2"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3" Type="http://schemas.openxmlformats.org/officeDocument/2006/relationships/hyperlink" Target="file:///E:\CS322%20PPT4DITA\cs322-L2-2015_16\resources\SE-OP--PF-EventDrivenProgramming-CSharp-Events-V02-Slika1.jpg" TargetMode="External"/><Relationship Id="rId4" Type="http://schemas.openxmlformats.org/officeDocument/2006/relationships/image" Target="../media/image15.jpg"/><Relationship Id="rId1" Type="http://schemas.openxmlformats.org/officeDocument/2006/relationships/tags" Target="../tags/tag16.xml"/><Relationship Id="rId2"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tags" Target="../tags/tag17.xml"/><Relationship Id="rId2" Type="http://schemas.openxmlformats.org/officeDocument/2006/relationships/tags" Target="../tags/tag18.xml"/><Relationship Id="rId3"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file:///E:\CS322%20PPT4DITA\cs322-L2-2015_16\resources\SE-OP--PF-EventDrivenProgramming-CSharp-Events-V02-Slika2.jpg" TargetMode="External"/><Relationship Id="rId4" Type="http://schemas.openxmlformats.org/officeDocument/2006/relationships/image" Target="../media/image16.jpg"/><Relationship Id="rId1" Type="http://schemas.openxmlformats.org/officeDocument/2006/relationships/tags" Target="../tags/tag19.xml"/><Relationship Id="rId2"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tags" Target="../tags/tag20.xml"/><Relationship Id="rId2" Type="http://schemas.openxmlformats.org/officeDocument/2006/relationships/tags" Target="../tags/tag21.xml"/><Relationship Id="rId3"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x-none" i="1" dirty="0"/>
              <a:t>Kodiranje </a:t>
            </a:r>
            <a:r>
              <a:rPr lang="x-none" i="1" dirty="0" smtClean="0"/>
              <a:t>GUI aplikacija </a:t>
            </a:r>
            <a:r>
              <a:rPr lang="x-none" i="1" dirty="0"/>
              <a:t>u Visual C</a:t>
            </a:r>
            <a:r>
              <a:rPr lang="x-none" i="1" dirty="0" smtClean="0"/>
              <a:t>#</a:t>
            </a:r>
            <a:endParaRPr lang="en-CA" dirty="0"/>
          </a:p>
        </p:txBody>
      </p:sp>
    </p:spTree>
    <p:extLst>
      <p:ext uri="{BB962C8B-B14F-4D97-AF65-F5344CB8AC3E}">
        <p14:creationId xmlns:p14="http://schemas.microsoft.com/office/powerpoint/2010/main" val="37436161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r>
              <a:rPr lang="en-CA" dirty="0" smtClean="0"/>
              <a:t>‘</a:t>
            </a:r>
            <a:r>
              <a:rPr lang="x-none" i="1" dirty="0"/>
              <a:t>Kodiranje grafičke aplikacije u Visual C#:</a:t>
            </a:r>
            <a:endParaRPr lang="en-US" dirty="0"/>
          </a:p>
          <a:p>
            <a:r>
              <a:rPr lang="x-none" i="1" dirty="0"/>
              <a:t>Ova lekcija se bavi dogadjajima, programiranjem dogadjaja. Daćemo jedan primer event-driven-programming-a, u vidu „mašine za sabiranje“. Objasnićemo takodje šta je to Event Handler i Solution Explorer. Isto tako, pomenućemo kako se otklanjaju sintaksne greške, i šta je to Online-help.</a:t>
            </a:r>
            <a:endParaRPr lang="en-US" dirty="0"/>
          </a:p>
          <a:p>
            <a:r>
              <a:rPr lang="x-none" i="1" dirty="0"/>
              <a:t> </a:t>
            </a:r>
            <a:endParaRPr lang="en-US" dirty="0"/>
          </a:p>
          <a:p>
            <a:r>
              <a:rPr lang="x-none" i="1" dirty="0"/>
              <a:t>Ključna pitanja:</a:t>
            </a:r>
            <a:endParaRPr lang="en-US" dirty="0"/>
          </a:p>
          <a:p>
            <a:pPr lvl="0"/>
            <a:r>
              <a:rPr lang="en-US" dirty="0" err="1"/>
              <a:t>Šta</a:t>
            </a:r>
            <a:r>
              <a:rPr lang="en-US" dirty="0"/>
              <a:t> </a:t>
            </a:r>
            <a:r>
              <a:rPr lang="en-US" dirty="0" err="1"/>
              <a:t>su</a:t>
            </a:r>
            <a:r>
              <a:rPr lang="en-US" dirty="0"/>
              <a:t> to </a:t>
            </a:r>
            <a:r>
              <a:rPr lang="en-US" dirty="0" err="1"/>
              <a:t>dogadjaji</a:t>
            </a:r>
            <a:r>
              <a:rPr lang="en-US" dirty="0"/>
              <a:t> u Visual C#?</a:t>
            </a:r>
          </a:p>
          <a:p>
            <a:pPr lvl="0"/>
            <a:r>
              <a:rPr lang="x-none" i="1" dirty="0"/>
              <a:t>Kako se programiraju dogadjaji?</a:t>
            </a:r>
            <a:endParaRPr lang="en-US" dirty="0"/>
          </a:p>
          <a:p>
            <a:r>
              <a:rPr lang="x-none" dirty="0"/>
              <a:t>Šta je to Solution Explorer i kako se koristi?</a:t>
            </a:r>
            <a:endParaRPr lang="en-CA" dirty="0"/>
          </a:p>
        </p:txBody>
      </p:sp>
      <p:sp>
        <p:nvSpPr>
          <p:cNvPr id="2" name="Title 1"/>
          <p:cNvSpPr>
            <a:spLocks noGrp="1"/>
          </p:cNvSpPr>
          <p:nvPr>
            <p:ph type="title"/>
          </p:nvPr>
        </p:nvSpPr>
        <p:spPr/>
        <p:txBody>
          <a:bodyPr/>
          <a:lstStyle/>
          <a:p>
            <a:r>
              <a:rPr lang="x-none" dirty="0" smtClean="0"/>
              <a:t>Uvod </a:t>
            </a:r>
            <a:endParaRPr lang="en-US" dirty="0"/>
          </a:p>
        </p:txBody>
      </p:sp>
      <p:sp>
        <p:nvSpPr>
          <p:cNvPr id="3" name="Text Placeholder 2"/>
          <p:cNvSpPr>
            <a:spLocks noGrp="1"/>
          </p:cNvSpPr>
          <p:nvPr>
            <p:ph type="body" idx="10"/>
          </p:nvPr>
        </p:nvSpPr>
        <p:spPr/>
        <p:txBody>
          <a:bodyPr/>
          <a:lstStyle/>
          <a:p>
            <a:r>
              <a:rPr lang="x-none" dirty="0" smtClean="0"/>
              <a:t>Uvod </a:t>
            </a:r>
            <a:endParaRPr lang="en-US" dirty="0"/>
          </a:p>
        </p:txBody>
      </p:sp>
    </p:spTree>
    <p:extLst>
      <p:ext uri="{BB962C8B-B14F-4D97-AF65-F5344CB8AC3E}">
        <p14:creationId xmlns:p14="http://schemas.microsoft.com/office/powerpoint/2010/main" val="29991588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CA" smtClean="0"/>
              <a:t>01</a:t>
            </a:r>
            <a:endParaRPr lang="en-CA" dirty="0"/>
          </a:p>
        </p:txBody>
      </p:sp>
      <p:sp>
        <p:nvSpPr>
          <p:cNvPr id="5" name="Title 4"/>
          <p:cNvSpPr>
            <a:spLocks noGrp="1"/>
          </p:cNvSpPr>
          <p:nvPr>
            <p:ph type="title"/>
          </p:nvPr>
        </p:nvSpPr>
        <p:spPr/>
        <p:txBody>
          <a:bodyPr/>
          <a:lstStyle/>
          <a:p>
            <a:r>
              <a:rPr lang="en-US" dirty="0" err="1"/>
              <a:t>Postavljanje</a:t>
            </a:r>
            <a:r>
              <a:rPr lang="en-US" dirty="0"/>
              <a:t> </a:t>
            </a:r>
            <a:r>
              <a:rPr lang="en-US" dirty="0" err="1"/>
              <a:t>objekta</a:t>
            </a:r>
            <a:r>
              <a:rPr lang="en-US" dirty="0"/>
              <a:t> “</a:t>
            </a:r>
            <a:r>
              <a:rPr lang="en-US" dirty="0" err="1"/>
              <a:t>dugme</a:t>
            </a:r>
            <a:r>
              <a:rPr lang="en-US" dirty="0"/>
              <a:t>” </a:t>
            </a:r>
            <a:r>
              <a:rPr lang="en-US" dirty="0" err="1"/>
              <a:t>na</a:t>
            </a:r>
            <a:r>
              <a:rPr lang="en-US" dirty="0"/>
              <a:t> C#-</a:t>
            </a:r>
            <a:r>
              <a:rPr lang="en-US" dirty="0" err="1"/>
              <a:t>formu</a:t>
            </a:r>
            <a:endParaRPr lang="en-CA"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r>
              <a:rPr lang="sr-Latn-CS" dirty="0" smtClean="0"/>
              <a:t>Objekat </a:t>
            </a:r>
            <a:r>
              <a:rPr lang="sr-Latn-CS" dirty="0"/>
              <a:t>Dugme, tj. </a:t>
            </a:r>
            <a:r>
              <a:rPr lang="sr-Latn-CS" i="1" dirty="0">
                <a:solidFill>
                  <a:srgbClr val="BA3B06"/>
                </a:solidFill>
              </a:rPr>
              <a:t>Button</a:t>
            </a:r>
            <a:r>
              <a:rPr lang="sr-Latn-CS" dirty="0"/>
              <a:t>, je jedan od najkorisnijih objekata u Visual C#, jer pomoću objekta Dugme može se  korisnik upravljati nekom aplikacijom tj. programom. Naime, koristeći taj objekat u Visual C#, korisnik programa tj. aplikacije odredjuje šta će se desiti u aplikaciji posle aktiviranja tog objekta (tj. kada klikne </a:t>
            </a:r>
            <a:r>
              <a:rPr lang="sr-Latn-CS" i="1" dirty="0">
                <a:solidFill>
                  <a:srgbClr val="BA3B06"/>
                </a:solidFill>
              </a:rPr>
              <a:t>Button</a:t>
            </a:r>
            <a:r>
              <a:rPr lang="sr-Latn-CS" i="1" dirty="0"/>
              <a:t> </a:t>
            </a:r>
            <a:r>
              <a:rPr lang="sr-Latn-CS" dirty="0"/>
              <a:t>sa mišom).</a:t>
            </a:r>
            <a:endParaRPr lang="en-US" dirty="0"/>
          </a:p>
          <a:p>
            <a:r>
              <a:rPr lang="sr-Latn-CS" dirty="0"/>
              <a:t> </a:t>
            </a:r>
            <a:endParaRPr lang="en-US" dirty="0"/>
          </a:p>
          <a:p>
            <a:r>
              <a:rPr lang="sr-Latn-CS" dirty="0"/>
              <a:t>Sledeći su koraci da se postavi Dugme na formu,</a:t>
            </a:r>
            <a:endParaRPr lang="en-US" dirty="0"/>
          </a:p>
          <a:p>
            <a:pPr lvl="0"/>
            <a:r>
              <a:rPr lang="sr-Latn-CS" dirty="0"/>
              <a:t>Da bi se postavio objekat</a:t>
            </a:r>
            <a:r>
              <a:rPr lang="sr-Latn-CS" dirty="0">
                <a:solidFill>
                  <a:srgbClr val="BA3B06"/>
                </a:solidFill>
              </a:rPr>
              <a:t> Button </a:t>
            </a:r>
            <a:r>
              <a:rPr lang="sr-Latn-CS" dirty="0"/>
              <a:t>na nekoj Formi, a već smo definisali ranije šta je Forma i kako se kreira, treba kliknuti ikonu pored objekta </a:t>
            </a:r>
            <a:r>
              <a:rPr lang="sr-Latn-CS" dirty="0">
                <a:solidFill>
                  <a:srgbClr val="BA3B06"/>
                </a:solidFill>
              </a:rPr>
              <a:t>Button</a:t>
            </a:r>
            <a:r>
              <a:rPr lang="sr-Latn-CS" dirty="0"/>
              <a:t> u </a:t>
            </a:r>
            <a:r>
              <a:rPr lang="sr-Latn-CS" i="1" dirty="0">
                <a:solidFill>
                  <a:srgbClr val="BA3B06"/>
                </a:solidFill>
              </a:rPr>
              <a:t>Toolbox</a:t>
            </a:r>
            <a:r>
              <a:rPr lang="sr-Latn-CS" dirty="0">
                <a:solidFill>
                  <a:srgbClr val="BA3B06"/>
                </a:solidFill>
              </a:rPr>
              <a:t>-</a:t>
            </a:r>
            <a:r>
              <a:rPr lang="sr-Latn-CS" dirty="0"/>
              <a:t>u. </a:t>
            </a:r>
            <a:endParaRPr lang="en-US" dirty="0"/>
          </a:p>
          <a:p>
            <a:pPr lvl="0"/>
            <a:r>
              <a:rPr lang="sr-Latn-CS" dirty="0"/>
              <a:t>Kliknuti na Formu, onda vući pokazivač tj. strelicu miša nadole i nadesno ,na dno Forme (</a:t>
            </a:r>
            <a:r>
              <a:rPr lang="sr-Latn-CS" i="1" dirty="0"/>
              <a:t>drag down and right)</a:t>
            </a:r>
            <a:r>
              <a:rPr lang="sr-Latn-CS" dirty="0"/>
              <a:t>, i onda osloboditi dugme miša, i onda će se pojaviti pravougaonik koji označava Dugme tj. Button. Taj pravougaonik se može pomerati ako se klikne na sredini pravougaonika koji označava Button, držanjem levog dumeta miša i povlačenjem objekta </a:t>
            </a:r>
            <a:r>
              <a:rPr lang="sr-Latn-CS" i="1" dirty="0"/>
              <a:t>Button</a:t>
            </a:r>
            <a:r>
              <a:rPr lang="sr-Latn-CS" dirty="0"/>
              <a:t>. Takodje, može se menjati veličina objekta pomoću dugmića po ivicama objekta </a:t>
            </a:r>
            <a:r>
              <a:rPr lang="sr-Latn-CS" i="1" dirty="0"/>
              <a:t>Button</a:t>
            </a:r>
            <a:r>
              <a:rPr lang="sr-Latn-CS" dirty="0"/>
              <a:t>.</a:t>
            </a:r>
            <a:endParaRPr lang="en-US" dirty="0"/>
          </a:p>
          <a:p>
            <a:pPr lvl="0"/>
            <a:r>
              <a:rPr lang="sr-Latn-CS" dirty="0"/>
              <a:t>Ako se želi postaviti tekst na Button, onda se u </a:t>
            </a:r>
            <a:r>
              <a:rPr lang="sr-Latn-CS" dirty="0">
                <a:solidFill>
                  <a:srgbClr val="BA3B06"/>
                </a:solidFill>
              </a:rPr>
              <a:t>Properties window-u </a:t>
            </a:r>
            <a:r>
              <a:rPr lang="sr-Latn-CS" dirty="0"/>
              <a:t>pod stavkom Text otkuca npr. tekst </a:t>
            </a:r>
            <a:r>
              <a:rPr lang="sr-Latn-CS" b="1" dirty="0">
                <a:solidFill>
                  <a:srgbClr val="BA3B06"/>
                </a:solidFill>
              </a:rPr>
              <a:t>Change the label</a:t>
            </a:r>
            <a:r>
              <a:rPr lang="sr-Latn-CS" dirty="0">
                <a:solidFill>
                  <a:srgbClr val="BA3B06"/>
                </a:solidFill>
              </a:rPr>
              <a:t> </a:t>
            </a:r>
            <a:r>
              <a:rPr lang="sr-Latn-CS" dirty="0"/>
              <a:t>ili </a:t>
            </a:r>
            <a:r>
              <a:rPr lang="sr-Latn-CS" b="1" dirty="0"/>
              <a:t>Promeni tekst</a:t>
            </a:r>
            <a:r>
              <a:rPr lang="sr-Latn-CS" dirty="0"/>
              <a:t> (umesto teksta </a:t>
            </a:r>
            <a:r>
              <a:rPr lang="sr-Latn-CS" i="1" dirty="0"/>
              <a:t>button1</a:t>
            </a:r>
            <a:r>
              <a:rPr lang="sr-Latn-CS" dirty="0"/>
              <a:t>).</a:t>
            </a:r>
            <a:endParaRPr lang="en-US" dirty="0"/>
          </a:p>
          <a:p>
            <a:r>
              <a:rPr lang="sr-Latn-CS" dirty="0"/>
              <a:t> </a:t>
            </a:r>
            <a:endParaRPr lang="en-US" dirty="0"/>
          </a:p>
          <a:p>
            <a:r>
              <a:rPr lang="sr-Latn-CS" dirty="0"/>
              <a:t>Dole je prikazana jedna Forma sa Dugmetom i Nalepnicom (objekat Label) , gde je tekst Dugmeta na Formi: </a:t>
            </a:r>
            <a:r>
              <a:rPr lang="pl-PL" b="1" dirty="0">
                <a:solidFill>
                  <a:srgbClr val="BA3B06"/>
                </a:solidFill>
              </a:rPr>
              <a:t>Change the label</a:t>
            </a:r>
            <a:r>
              <a:rPr lang="sr-Latn-CS" dirty="0">
                <a:solidFill>
                  <a:srgbClr val="BA3B06"/>
                </a:solidFill>
              </a:rPr>
              <a:t> </a:t>
            </a:r>
            <a:r>
              <a:rPr lang="sr-Latn-CS" dirty="0"/>
              <a:t>, a tekst na Nalepnici je : </a:t>
            </a:r>
            <a:r>
              <a:rPr lang="sr-Latn-CS" b="1" dirty="0"/>
              <a:t>label1.</a:t>
            </a:r>
            <a:endParaRPr lang="en-US" dirty="0"/>
          </a:p>
        </p:txBody>
      </p:sp>
      <p:sp>
        <p:nvSpPr>
          <p:cNvPr id="7" name="Title 6"/>
          <p:cNvSpPr>
            <a:spLocks noGrp="1"/>
          </p:cNvSpPr>
          <p:nvPr>
            <p:ph type="title"/>
          </p:nvPr>
        </p:nvSpPr>
        <p:spPr/>
        <p:txBody>
          <a:bodyPr/>
          <a:lstStyle/>
          <a:p>
            <a:r>
              <a:rPr lang="sr-Latn-CS" dirty="0"/>
              <a:t>Objekat Dugme</a:t>
            </a:r>
            <a:endParaRPr lang="en-US" dirty="0"/>
          </a:p>
        </p:txBody>
      </p:sp>
      <p:sp>
        <p:nvSpPr>
          <p:cNvPr id="9" name="Text Placeholder 8"/>
          <p:cNvSpPr>
            <a:spLocks noGrp="1"/>
          </p:cNvSpPr>
          <p:nvPr>
            <p:ph type="body" idx="10"/>
          </p:nvPr>
        </p:nvSpPr>
        <p:spPr/>
        <p:txBody>
          <a:bodyPr/>
          <a:lstStyle/>
          <a:p>
            <a:pPr lvl="0"/>
            <a:r>
              <a:rPr lang="sr-Latn-CS" dirty="0"/>
              <a:t>Ako se želi postaviti tekst na Button, onda se u Properties window-u pod stavkom Text otkuca npr. tekst </a:t>
            </a:r>
            <a:r>
              <a:rPr lang="sr-Latn-CS" b="1" dirty="0"/>
              <a:t>Change the label</a:t>
            </a:r>
            <a:r>
              <a:rPr lang="sr-Latn-CS" dirty="0"/>
              <a:t> ili </a:t>
            </a:r>
            <a:r>
              <a:rPr lang="sr-Latn-CS" b="1" dirty="0"/>
              <a:t>Promeni tekst</a:t>
            </a:r>
            <a:r>
              <a:rPr lang="sr-Latn-CS" dirty="0"/>
              <a:t> (umesto teksta button1</a:t>
            </a:r>
            <a:r>
              <a:rPr lang="sr-Latn-C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16756"/>
          </a:xfrm>
        </p:spPr>
        <p:txBody>
          <a:bodyPr/>
          <a:lstStyle/>
          <a:p>
            <a:r>
              <a:rPr lang="x-none" dirty="0" smtClean="0"/>
              <a:t>    </a:t>
            </a:r>
            <a:endParaRPr lang="en-US" dirty="0"/>
          </a:p>
        </p:txBody>
      </p:sp>
      <p:sp>
        <p:nvSpPr>
          <p:cNvPr id="3" name="Title 2"/>
          <p:cNvSpPr>
            <a:spLocks noGrp="1"/>
          </p:cNvSpPr>
          <p:nvPr>
            <p:ph type="title"/>
          </p:nvPr>
        </p:nvSpPr>
        <p:spPr/>
        <p:txBody>
          <a:bodyPr/>
          <a:lstStyle/>
          <a:p>
            <a:r>
              <a:rPr lang="en-US" dirty="0" smtClean="0"/>
              <a:t>C</a:t>
            </a:r>
            <a:r>
              <a:rPr lang="en-US" dirty="0"/>
              <a:t># - forma </a:t>
            </a:r>
            <a:r>
              <a:rPr lang="en-US" dirty="0" err="1"/>
              <a:t>sa</a:t>
            </a:r>
            <a:r>
              <a:rPr lang="en-US" dirty="0"/>
              <a:t> </a:t>
            </a:r>
            <a:r>
              <a:rPr lang="en-US" dirty="0" err="1"/>
              <a:t>Dugmetom</a:t>
            </a:r>
            <a:r>
              <a:rPr lang="en-US" dirty="0"/>
              <a:t> ”Change the label”  </a:t>
            </a:r>
          </a:p>
        </p:txBody>
      </p:sp>
      <p:sp>
        <p:nvSpPr>
          <p:cNvPr id="4" name="Text Placeholder 3"/>
          <p:cNvSpPr>
            <a:spLocks noGrp="1"/>
          </p:cNvSpPr>
          <p:nvPr>
            <p:ph type="body" idx="10"/>
          </p:nvPr>
        </p:nvSpPr>
        <p:spPr/>
        <p:txBody>
          <a:bodyPr/>
          <a:lstStyle/>
          <a:p>
            <a:r>
              <a:rPr lang="x-none" dirty="0" smtClean="0"/>
              <a:t>Na slici je</a:t>
            </a:r>
            <a:r>
              <a:rPr lang="en-US" dirty="0" smtClean="0"/>
              <a:t> </a:t>
            </a:r>
            <a:r>
              <a:rPr lang="en-US" dirty="0"/>
              <a:t>C# - forma </a:t>
            </a:r>
            <a:r>
              <a:rPr lang="en-US" dirty="0" err="1"/>
              <a:t>sa</a:t>
            </a:r>
            <a:r>
              <a:rPr lang="en-US" dirty="0"/>
              <a:t> </a:t>
            </a:r>
            <a:r>
              <a:rPr lang="en-US" dirty="0" err="1"/>
              <a:t>Dugmetom</a:t>
            </a:r>
            <a:r>
              <a:rPr lang="en-US" dirty="0"/>
              <a:t> ”Change the label” </a:t>
            </a:r>
            <a:r>
              <a:rPr lang="x-none" dirty="0" smtClean="0"/>
              <a:t>.</a:t>
            </a:r>
            <a:r>
              <a:rPr lang="en-US" dirty="0" smtClean="0"/>
              <a:t> </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1628800"/>
            <a:ext cx="4217143" cy="4217143"/>
          </a:xfrm>
          <a:prstGeom prst="rect">
            <a:avLst/>
          </a:prstGeom>
        </p:spPr>
      </p:pic>
      <p:sp>
        <p:nvSpPr>
          <p:cNvPr id="6" name="TextBox 5"/>
          <p:cNvSpPr txBox="1"/>
          <p:nvPr>
            <p:custDataLst>
              <p:tags r:id="rId1"/>
            </p:custDataLst>
          </p:nvPr>
        </p:nvSpPr>
        <p:spPr>
          <a:xfrm>
            <a:off x="457731" y="5996027"/>
            <a:ext cx="4217143" cy="169277"/>
          </a:xfrm>
          <a:prstGeom prst="rect">
            <a:avLst/>
          </a:prstGeom>
          <a:solidFill>
            <a:srgbClr val="EBEBE9"/>
          </a:solidFill>
        </p:spPr>
        <p:txBody>
          <a:bodyPr vert="horz" wrap="square" lIns="0" tIns="0" rIns="0" bIns="0" rtlCol="0">
            <a:noAutofit/>
          </a:bodyPr>
          <a:lstStyle/>
          <a:p>
            <a:r>
              <a:rPr lang="en-US" sz="1100" dirty="0" err="1" smtClean="0">
                <a:solidFill>
                  <a:schemeClr val="tx2"/>
                </a:solidFill>
                <a:latin typeface="+mj-lt"/>
              </a:rPr>
              <a:t>Slika</a:t>
            </a:r>
            <a:r>
              <a:rPr lang="en-US" sz="1100" dirty="0" smtClean="0">
                <a:solidFill>
                  <a:schemeClr val="tx2"/>
                </a:solidFill>
                <a:latin typeface="+mj-lt"/>
              </a:rPr>
              <a:t> 1: forma </a:t>
            </a:r>
            <a:r>
              <a:rPr lang="en-US" sz="1100" dirty="0" err="1" smtClean="0">
                <a:solidFill>
                  <a:schemeClr val="tx2"/>
                </a:solidFill>
                <a:latin typeface="+mj-lt"/>
              </a:rPr>
              <a:t>sa</a:t>
            </a:r>
            <a:r>
              <a:rPr lang="en-US" sz="1100" dirty="0" smtClean="0">
                <a:solidFill>
                  <a:schemeClr val="tx2"/>
                </a:solidFill>
                <a:latin typeface="+mj-lt"/>
              </a:rPr>
              <a:t> </a:t>
            </a:r>
            <a:r>
              <a:rPr lang="en-US" sz="1100" dirty="0" err="1" smtClean="0">
                <a:solidFill>
                  <a:schemeClr val="tx2"/>
                </a:solidFill>
                <a:latin typeface="+mj-lt"/>
              </a:rPr>
              <a:t>dugmetom</a:t>
            </a:r>
            <a:endParaRPr lang="en-US" sz="1100" dirty="0" smtClean="0">
              <a:solidFill>
                <a:schemeClr val="tx2"/>
              </a:solidFill>
              <a:latin typeface="+mj-lt"/>
            </a:endParaRPr>
          </a:p>
        </p:txBody>
      </p:sp>
    </p:spTree>
    <p:extLst>
      <p:ext uri="{BB962C8B-B14F-4D97-AF65-F5344CB8AC3E}">
        <p14:creationId xmlns:p14="http://schemas.microsoft.com/office/powerpoint/2010/main" val="438025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sz="quarter" idx="15"/>
          </p:nvPr>
        </p:nvSpPr>
        <p:spPr/>
        <p:txBody>
          <a:bodyPr/>
          <a:lstStyle/>
          <a:p>
            <a:r>
              <a:rPr lang="en-CA" smtClean="0"/>
              <a:t>02</a:t>
            </a:r>
            <a:endParaRPr lang="en-CA"/>
          </a:p>
        </p:txBody>
      </p:sp>
      <p:sp>
        <p:nvSpPr>
          <p:cNvPr id="11" name="Title 10"/>
          <p:cNvSpPr>
            <a:spLocks noGrp="1"/>
          </p:cNvSpPr>
          <p:nvPr>
            <p:ph type="title"/>
          </p:nvPr>
        </p:nvSpPr>
        <p:spPr/>
        <p:txBody>
          <a:bodyPr/>
          <a:lstStyle/>
          <a:p>
            <a:r>
              <a:rPr lang="en-US" dirty="0" err="1"/>
              <a:t>Kodirajući</a:t>
            </a:r>
            <a:r>
              <a:rPr lang="en-US" dirty="0"/>
              <a:t> </a:t>
            </a:r>
            <a:r>
              <a:rPr lang="en-US" dirty="0" smtClean="0"/>
              <a:t>editor</a:t>
            </a:r>
            <a:endParaRPr lang="en-CA" dirty="0"/>
          </a:p>
        </p:txBody>
      </p:sp>
    </p:spTree>
    <p:extLst>
      <p:ext uri="{BB962C8B-B14F-4D97-AF65-F5344CB8AC3E}">
        <p14:creationId xmlns:p14="http://schemas.microsoft.com/office/powerpoint/2010/main" val="8738234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r>
              <a:rPr lang="sr-Latn-CS" dirty="0"/>
              <a:t>Posmatrajmo primer gde je jedna C#-forma (tj. Windows-forma) postavljena u centralnoj radnoj površini Visual Studio-a, i na toj formi je postavljeno jedan objekat </a:t>
            </a:r>
            <a:r>
              <a:rPr lang="sr-Latn-CS" dirty="0">
                <a:solidFill>
                  <a:srgbClr val="BA3B06"/>
                </a:solidFill>
              </a:rPr>
              <a:t>Button1.  </a:t>
            </a:r>
            <a:r>
              <a:rPr lang="sr-Latn-CS" dirty="0"/>
              <a:t>Ako se pritisne dugme Form1.cs* umesto Form1.cs (Design)* (na glavnoj strani Visual Studio-a je „central work area“ na čijem vrhu se nalaze ova dugmad), na centralnoj radnoj površini otvoriće se kodirajući editor (</a:t>
            </a:r>
            <a:r>
              <a:rPr lang="sr-Latn-CS" dirty="0">
                <a:solidFill>
                  <a:srgbClr val="BA3B06"/>
                </a:solidFill>
              </a:rPr>
              <a:t>Code Editor) </a:t>
            </a:r>
            <a:r>
              <a:rPr lang="sr-Latn-CS" dirty="0"/>
              <a:t>koji služi za ukucavanje programskih instrukcija. Kadase otvori kodirajući editor, neke instrukcije su automatski generisane od strane </a:t>
            </a:r>
            <a:r>
              <a:rPr lang="sr-Latn-CS" dirty="0">
                <a:solidFill>
                  <a:srgbClr val="BA3B06"/>
                </a:solidFill>
              </a:rPr>
              <a:t>Visual Studio IDE</a:t>
            </a:r>
            <a:r>
              <a:rPr lang="sr-Latn-CS" dirty="0"/>
              <a:t>, a neke je potrebno da ukuca programer. Pogodnost Visual Studio-a je da automatski generiše deo programa da bi olakšalo programerski posao. Automatski generisani kod se generiše pomoću biblioteke .NET.  </a:t>
            </a:r>
            <a:endParaRPr lang="en-US" dirty="0"/>
          </a:p>
          <a:p>
            <a:r>
              <a:rPr lang="sr-Latn-CS" dirty="0"/>
              <a:t> </a:t>
            </a:r>
            <a:endParaRPr lang="en-US" dirty="0"/>
          </a:p>
          <a:p>
            <a:r>
              <a:rPr lang="sr-Latn-CS" dirty="0"/>
              <a:t>Na donjoj slici je prikazan kodirajući editor sa programskim instrukcijama koje su automatski generisane, a programer ukucava instrukcije izmedju dve velike zagrade (instrukcije koje se odnose na objekat Button1).</a:t>
            </a:r>
            <a:endParaRPr lang="en-US" dirty="0"/>
          </a:p>
          <a:p>
            <a:endParaRPr lang="en-US" dirty="0"/>
          </a:p>
        </p:txBody>
      </p:sp>
      <p:sp>
        <p:nvSpPr>
          <p:cNvPr id="7" name="Title 6"/>
          <p:cNvSpPr>
            <a:spLocks noGrp="1"/>
          </p:cNvSpPr>
          <p:nvPr>
            <p:ph type="title"/>
          </p:nvPr>
        </p:nvSpPr>
        <p:spPr/>
        <p:txBody>
          <a:bodyPr/>
          <a:lstStyle/>
          <a:p>
            <a:r>
              <a:rPr lang="sr-Latn-CS" dirty="0"/>
              <a:t>kodirajući editor</a:t>
            </a:r>
            <a:endParaRPr lang="en-US" dirty="0"/>
          </a:p>
        </p:txBody>
      </p:sp>
      <p:sp>
        <p:nvSpPr>
          <p:cNvPr id="9" name="Text Placeholder 8"/>
          <p:cNvSpPr>
            <a:spLocks noGrp="1"/>
          </p:cNvSpPr>
          <p:nvPr>
            <p:ph type="body" idx="10"/>
          </p:nvPr>
        </p:nvSpPr>
        <p:spPr/>
        <p:txBody>
          <a:bodyPr/>
          <a:lstStyle/>
          <a:p>
            <a:r>
              <a:rPr lang="sr-Latn-CS" dirty="0" smtClean="0"/>
              <a:t>Kada se </a:t>
            </a:r>
            <a:r>
              <a:rPr lang="sr-Latn-CS" dirty="0"/>
              <a:t>otvori kodirajući editor, neke instrukcije su automatski generisane od strane Visual Studio </a:t>
            </a:r>
            <a:r>
              <a:rPr lang="sr-Latn-CS" dirty="0" smtClean="0"/>
              <a:t>IDE.</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88764"/>
          </a:xfrm>
        </p:spPr>
        <p:txBody>
          <a:bodyPr/>
          <a:lstStyle/>
          <a:p>
            <a:r>
              <a:rPr lang="x-none" dirty="0" smtClean="0"/>
              <a:t>  </a:t>
            </a:r>
            <a:endParaRPr lang="en-US" dirty="0"/>
          </a:p>
        </p:txBody>
      </p:sp>
      <p:sp>
        <p:nvSpPr>
          <p:cNvPr id="3" name="Title 2"/>
          <p:cNvSpPr>
            <a:spLocks noGrp="1"/>
          </p:cNvSpPr>
          <p:nvPr>
            <p:ph type="title"/>
          </p:nvPr>
        </p:nvSpPr>
        <p:spPr/>
        <p:txBody>
          <a:bodyPr/>
          <a:lstStyle/>
          <a:p>
            <a:r>
              <a:rPr lang="en-US" dirty="0" err="1" smtClean="0"/>
              <a:t>Kodirajći</a:t>
            </a:r>
            <a:r>
              <a:rPr lang="en-US" dirty="0" smtClean="0"/>
              <a:t> editor</a:t>
            </a:r>
            <a:endParaRPr lang="en-US" dirty="0"/>
          </a:p>
        </p:txBody>
      </p:sp>
      <p:sp>
        <p:nvSpPr>
          <p:cNvPr id="4" name="Text Placeholder 3"/>
          <p:cNvSpPr>
            <a:spLocks noGrp="1"/>
          </p:cNvSpPr>
          <p:nvPr>
            <p:ph type="body" idx="10"/>
          </p:nvPr>
        </p:nvSpPr>
        <p:spPr/>
        <p:txBody>
          <a:bodyPr/>
          <a:lstStyle/>
          <a:p>
            <a:r>
              <a:rPr lang="x-none" dirty="0" smtClean="0"/>
              <a:t>Slika prikazuje</a:t>
            </a:r>
            <a:r>
              <a:rPr lang="en-US" dirty="0" smtClean="0"/>
              <a:t> </a:t>
            </a:r>
            <a:r>
              <a:rPr lang="x-none" dirty="0" err="1"/>
              <a:t>k</a:t>
            </a:r>
            <a:r>
              <a:rPr lang="en-US" dirty="0" err="1" smtClean="0"/>
              <a:t>odirajći</a:t>
            </a:r>
            <a:r>
              <a:rPr lang="en-US" dirty="0" smtClean="0"/>
              <a:t> </a:t>
            </a:r>
            <a:r>
              <a:rPr lang="en-US" dirty="0"/>
              <a:t>editor, i </a:t>
            </a:r>
            <a:r>
              <a:rPr lang="en-US" dirty="0" err="1"/>
              <a:t>zagrade</a:t>
            </a:r>
            <a:r>
              <a:rPr lang="en-US" dirty="0"/>
              <a:t> { </a:t>
            </a:r>
            <a:r>
              <a:rPr lang="en-US" dirty="0" smtClean="0"/>
              <a:t>  </a:t>
            </a:r>
            <a:r>
              <a:rPr lang="en-US" dirty="0"/>
              <a:t>} </a:t>
            </a:r>
            <a:r>
              <a:rPr lang="en-US" dirty="0" err="1"/>
              <a:t>izmedju</a:t>
            </a:r>
            <a:r>
              <a:rPr lang="en-US" dirty="0"/>
              <a:t> </a:t>
            </a:r>
            <a:r>
              <a:rPr lang="en-US" dirty="0" err="1"/>
              <a:t>kojih</a:t>
            </a:r>
            <a:r>
              <a:rPr lang="en-US" dirty="0"/>
              <a:t> </a:t>
            </a:r>
            <a:r>
              <a:rPr lang="en-US" dirty="0" err="1"/>
              <a:t>programer</a:t>
            </a:r>
            <a:r>
              <a:rPr lang="en-US" dirty="0"/>
              <a:t> </a:t>
            </a:r>
            <a:r>
              <a:rPr lang="en-US" dirty="0" err="1"/>
              <a:t>ukucava</a:t>
            </a:r>
            <a:r>
              <a:rPr lang="en-US" dirty="0"/>
              <a:t> </a:t>
            </a:r>
            <a:r>
              <a:rPr lang="en-US" dirty="0" err="1"/>
              <a:t>programske</a:t>
            </a:r>
            <a:r>
              <a:rPr lang="en-US" dirty="0"/>
              <a:t> </a:t>
            </a:r>
            <a:r>
              <a:rPr lang="en-US" dirty="0" err="1" smtClean="0"/>
              <a:t>instrukcije</a:t>
            </a:r>
            <a:r>
              <a:rPr lang="x-none" dirty="0" smtClean="0"/>
              <a:t>.</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1700808"/>
            <a:ext cx="8226689" cy="4092778"/>
          </a:xfrm>
          <a:prstGeom prst="rect">
            <a:avLst/>
          </a:prstGeom>
        </p:spPr>
      </p:pic>
      <p:sp>
        <p:nvSpPr>
          <p:cNvPr id="6" name="TextBox 5"/>
          <p:cNvSpPr txBox="1"/>
          <p:nvPr>
            <p:custDataLst>
              <p:tags r:id="rId1"/>
            </p:custDataLst>
          </p:nvPr>
        </p:nvSpPr>
        <p:spPr>
          <a:xfrm>
            <a:off x="457731" y="6021288"/>
            <a:ext cx="8226689"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Code-editor</a:t>
            </a:r>
            <a:endParaRPr lang="en-US" sz="1100" dirty="0" smtClean="0">
              <a:solidFill>
                <a:schemeClr val="tx2"/>
              </a:solidFill>
              <a:latin typeface="+mj-lt"/>
            </a:endParaRPr>
          </a:p>
        </p:txBody>
      </p:sp>
    </p:spTree>
    <p:extLst>
      <p:ext uri="{BB962C8B-B14F-4D97-AF65-F5344CB8AC3E}">
        <p14:creationId xmlns:p14="http://schemas.microsoft.com/office/powerpoint/2010/main" val="2775808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16756"/>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dirty="0" smtClean="0"/>
              <a:t>Kodirajući editor</a:t>
            </a:r>
            <a:endParaRPr lang="en-US" dirty="0"/>
          </a:p>
        </p:txBody>
      </p:sp>
      <p:sp>
        <p:nvSpPr>
          <p:cNvPr id="4" name="Text Placeholder 3"/>
          <p:cNvSpPr>
            <a:spLocks noGrp="1"/>
          </p:cNvSpPr>
          <p:nvPr>
            <p:ph type="body" idx="10"/>
          </p:nvPr>
        </p:nvSpPr>
        <p:spPr/>
        <p:txBody>
          <a:bodyPr/>
          <a:lstStyle/>
          <a:p>
            <a:r>
              <a:rPr lang="sr-Latn-CS" dirty="0" smtClean="0"/>
              <a:t>Slika ilustruje rad sa kodirajućim editorom.</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1700808"/>
            <a:ext cx="8226689" cy="3432942"/>
          </a:xfrm>
          <a:prstGeom prst="rect">
            <a:avLst/>
          </a:prstGeom>
        </p:spPr>
      </p:pic>
      <p:sp>
        <p:nvSpPr>
          <p:cNvPr id="6" name="TextBox 5"/>
          <p:cNvSpPr txBox="1"/>
          <p:nvPr>
            <p:custDataLst>
              <p:tags r:id="rId1"/>
            </p:custDataLst>
          </p:nvPr>
        </p:nvSpPr>
        <p:spPr>
          <a:xfrm>
            <a:off x="457731" y="5692799"/>
            <a:ext cx="8226689" cy="169277"/>
          </a:xfrm>
          <a:prstGeom prst="rect">
            <a:avLst/>
          </a:prstGeom>
          <a:solidFill>
            <a:srgbClr val="EBEBE9"/>
          </a:solidFill>
        </p:spPr>
        <p:txBody>
          <a:bodyPr vert="horz" wrap="square" lIns="0" tIns="0" rIns="0" bIns="0" rtlCol="0">
            <a:noAutofit/>
          </a:bodyPr>
          <a:lstStyle/>
          <a:p>
            <a:r>
              <a:rPr lang="en-US" sz="1100" dirty="0" smtClean="0">
                <a:solidFill>
                  <a:schemeClr val="tx2"/>
                </a:solidFill>
                <a:latin typeface="+mj-lt"/>
              </a:rPr>
              <a:t>Sl.2: Code-editor</a:t>
            </a:r>
          </a:p>
        </p:txBody>
      </p:sp>
    </p:spTree>
    <p:extLst>
      <p:ext uri="{BB962C8B-B14F-4D97-AF65-F5344CB8AC3E}">
        <p14:creationId xmlns:p14="http://schemas.microsoft.com/office/powerpoint/2010/main" val="3382392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sz="quarter" idx="15"/>
          </p:nvPr>
        </p:nvSpPr>
        <p:spPr/>
        <p:txBody>
          <a:bodyPr/>
          <a:lstStyle/>
          <a:p>
            <a:r>
              <a:rPr lang="en-CA" smtClean="0"/>
              <a:t>03</a:t>
            </a:r>
            <a:endParaRPr lang="en-CA"/>
          </a:p>
        </p:txBody>
      </p:sp>
      <p:sp>
        <p:nvSpPr>
          <p:cNvPr id="11" name="Title 10"/>
          <p:cNvSpPr>
            <a:spLocks noGrp="1"/>
          </p:cNvSpPr>
          <p:nvPr>
            <p:ph type="title"/>
          </p:nvPr>
        </p:nvSpPr>
        <p:spPr/>
        <p:txBody>
          <a:bodyPr/>
          <a:lstStyle/>
          <a:p>
            <a:r>
              <a:rPr lang="en-US" dirty="0" err="1" smtClean="0"/>
              <a:t>Događaj</a:t>
            </a:r>
            <a:r>
              <a:rPr lang="en-US" dirty="0" smtClean="0"/>
              <a:t> </a:t>
            </a:r>
            <a:r>
              <a:rPr lang="en-US" dirty="0"/>
              <a:t>(Event) u Visual C#</a:t>
            </a:r>
            <a:endParaRPr lang="en-CA" dirty="0"/>
          </a:p>
        </p:txBody>
      </p:sp>
    </p:spTree>
    <p:extLst>
      <p:ext uri="{BB962C8B-B14F-4D97-AF65-F5344CB8AC3E}">
        <p14:creationId xmlns:p14="http://schemas.microsoft.com/office/powerpoint/2010/main" val="39311465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pl-PL" dirty="0"/>
              <a:t>Ve</a:t>
            </a:r>
            <a:r>
              <a:rPr lang="sr-Latn-CS" dirty="0"/>
              <a:t>ćina Windows aplikacija radi tako da odgovara na akcije korisnika. Npr. kada pritisnete dugme na tastaturi ako ste u </a:t>
            </a:r>
            <a:r>
              <a:rPr lang="sr-Latn-CS" i="1" dirty="0"/>
              <a:t>word processor</a:t>
            </a:r>
            <a:r>
              <a:rPr lang="sr-Latn-CS" dirty="0"/>
              <a:t>-u, neki znak se pojavljuje u dokumentu. Neki dogadjaj, tj. </a:t>
            </a:r>
            <a:r>
              <a:rPr lang="sr-Latn-CS" i="1" dirty="0"/>
              <a:t>event</a:t>
            </a:r>
            <a:r>
              <a:rPr lang="sr-Latn-CS" dirty="0"/>
              <a:t>, npr. pritiskanje dugmeta, je praćen odgovorom tj. reakcijom programa. Ovakav proces tj. koncept odgovaranja programa tj. aplikacije na dogadjaje, je vitalan za kreiranje Visual C# aplikacija. Naime, vrši se pisanje instrukcija u programu tj. kodiranje aplikacije, i ove instrukcije tj. neki blok programskog koda, će biti izvršen kada se desi neki dogadjaj. Odgovor na dogadjaj tj. akciju korisnika je izuzetno važan za kreiranje programa tj. aplikacija u Visual C#. Odgovor se sastoji u izvršavanju instrukcija od strane programa, onda kada se neki dogadjaj desi</a:t>
            </a:r>
            <a:r>
              <a:rPr lang="sr-Latn-CS" dirty="0" smtClean="0"/>
              <a:t>. Ovo je tzv. </a:t>
            </a:r>
            <a:r>
              <a:rPr lang="sr-Latn-CS" dirty="0" smtClean="0">
                <a:solidFill>
                  <a:srgbClr val="BA3B06"/>
                </a:solidFill>
              </a:rPr>
              <a:t>Event-driven programming</a:t>
            </a:r>
            <a:r>
              <a:rPr lang="sr-Latn-CS" dirty="0" smtClean="0"/>
              <a:t>.</a:t>
            </a:r>
            <a:endParaRPr lang="en-US" dirty="0"/>
          </a:p>
          <a:p>
            <a:r>
              <a:rPr lang="sr-Latn-CS" dirty="0"/>
              <a:t> </a:t>
            </a:r>
            <a:endParaRPr lang="en-US" dirty="0"/>
          </a:p>
          <a:p>
            <a:r>
              <a:rPr lang="sr-Latn-CS" dirty="0"/>
              <a:t>Dakle, </a:t>
            </a:r>
            <a:r>
              <a:rPr lang="sr-Latn-CS" dirty="0" smtClean="0"/>
              <a:t>događaj</a:t>
            </a:r>
            <a:r>
              <a:rPr lang="sr-Latn-CS" dirty="0"/>
              <a:t>, tj </a:t>
            </a:r>
            <a:r>
              <a:rPr lang="sr-Latn-CS" i="1" dirty="0">
                <a:solidFill>
                  <a:srgbClr val="BA3B06"/>
                </a:solidFill>
              </a:rPr>
              <a:t>Event</a:t>
            </a:r>
            <a:r>
              <a:rPr lang="sr-Latn-CS" dirty="0">
                <a:solidFill>
                  <a:srgbClr val="BA3B06"/>
                </a:solidFill>
              </a:rPr>
              <a:t>, </a:t>
            </a:r>
            <a:r>
              <a:rPr lang="sr-Latn-CS" dirty="0"/>
              <a:t>to je neka akcija korisnika</a:t>
            </a:r>
            <a:r>
              <a:rPr lang="sr-Latn-CS" dirty="0" smtClean="0"/>
              <a:t>. </a:t>
            </a:r>
            <a:r>
              <a:rPr lang="sr-Latn-CS" dirty="0"/>
              <a:t>A klasični primer dogadjaja je kliktanje dugmeta na ekranu, gde se kliktanje obavlja pmoću računarskog miša. Da bi ilustrovali kako funkcioniše ovaj koncept odgovaranja na </a:t>
            </a:r>
            <a:r>
              <a:rPr lang="sr-Latn-CS" dirty="0" smtClean="0"/>
              <a:t>događaje</a:t>
            </a:r>
            <a:r>
              <a:rPr lang="sr-Latn-CS" dirty="0"/>
              <a:t>, postavićemo „dugme“ na Visual C# formu  Da bi demonstrirali programiranje </a:t>
            </a:r>
            <a:r>
              <a:rPr lang="sr-Latn-CS" dirty="0" smtClean="0"/>
              <a:t>događaja </a:t>
            </a:r>
            <a:r>
              <a:rPr lang="sr-Latn-CS" dirty="0"/>
              <a:t>tj. kako se instrukcije zadaju nekoj grafičkoj aplikaciji, možemo posmatrati primer iz prethodne glave, gde smo postavili </a:t>
            </a:r>
            <a:r>
              <a:rPr lang="sr-Latn-CS" i="1" dirty="0"/>
              <a:t>Button</a:t>
            </a:r>
            <a:r>
              <a:rPr lang="sr-Latn-CS" dirty="0"/>
              <a:t> na Visual C# formu i nalepnicu. Onda, sa mišem treba duplo kliknuti, </a:t>
            </a:r>
            <a:r>
              <a:rPr lang="sr-Latn-CS" i="1" dirty="0"/>
              <a:t>double-click</a:t>
            </a:r>
            <a:r>
              <a:rPr lang="sr-Latn-CS" dirty="0"/>
              <a:t>, na pravougaoniku koji označava Button. Rezultat toga je da Visual C# otvara tekstualni editor, tj. editor za kodiranje (</a:t>
            </a:r>
            <a:r>
              <a:rPr lang="sr-Latn-CS" i="1" dirty="0"/>
              <a:t>Coding editor</a:t>
            </a:r>
            <a:r>
              <a:rPr lang="sr-Latn-CS" dirty="0"/>
              <a:t>) odnosno za pisanje programskih instrukcija, gde je neki tekst več unet, i ovo izgleda ovako </a:t>
            </a:r>
            <a:r>
              <a:rPr lang="sr-Latn-CS" dirty="0" smtClean="0"/>
              <a:t>:</a:t>
            </a:r>
            <a:endParaRPr lang="en-US" dirty="0"/>
          </a:p>
          <a:p>
            <a:r>
              <a:rPr lang="sr-Latn-CS" dirty="0"/>
              <a:t>private void button1_Click(object sender, System.EventArgs e)</a:t>
            </a:r>
            <a:endParaRPr lang="en-US" dirty="0"/>
          </a:p>
          <a:p>
            <a:r>
              <a:rPr lang="sr-Latn-CS" dirty="0" smtClean="0"/>
              <a:t>{</a:t>
            </a:r>
            <a:r>
              <a:rPr lang="x-none" dirty="0" smtClean="0"/>
              <a:t>..........................</a:t>
            </a:r>
            <a:endParaRPr lang="en-US" dirty="0"/>
          </a:p>
          <a:p>
            <a:r>
              <a:rPr lang="sr-Latn-CS" dirty="0"/>
              <a:t>}</a:t>
            </a:r>
            <a:endParaRPr lang="en-US" dirty="0"/>
          </a:p>
          <a:p>
            <a:r>
              <a:rPr lang="sr-Latn-CS" dirty="0" smtClean="0"/>
              <a:t>I </a:t>
            </a:r>
            <a:r>
              <a:rPr lang="sr-Latn-CS" dirty="0"/>
              <a:t>onda se instrukcije tj. programski kod ukucava izmedju velikih zagrada {     }, dakle zagrada koje se već nalaze na otvorenoj strani Kodirajućeg editora. Na donjoj slici, je ilustrovano kako to izgleda u editoru za kodiranje. Znači, pomoću </a:t>
            </a:r>
            <a:r>
              <a:rPr lang="sr-Latn-CS" i="1" dirty="0">
                <a:solidFill>
                  <a:srgbClr val="BA3B06"/>
                </a:solidFill>
              </a:rPr>
              <a:t>double-click</a:t>
            </a:r>
            <a:r>
              <a:rPr lang="sr-Latn-CS" dirty="0">
                <a:solidFill>
                  <a:srgbClr val="BA3B06"/>
                </a:solidFill>
              </a:rPr>
              <a:t> </a:t>
            </a:r>
            <a:r>
              <a:rPr lang="sr-Latn-CS" dirty="0"/>
              <a:t>na pravougaoniku koji označava </a:t>
            </a:r>
            <a:r>
              <a:rPr lang="sr-Latn-CS" dirty="0">
                <a:solidFill>
                  <a:srgbClr val="BA3B06"/>
                </a:solidFill>
              </a:rPr>
              <a:t>Button</a:t>
            </a:r>
            <a:r>
              <a:rPr lang="sr-Latn-CS" dirty="0"/>
              <a:t>, otvara se </a:t>
            </a:r>
            <a:r>
              <a:rPr lang="sr-Latn-CS" i="1" dirty="0"/>
              <a:t>code-editor</a:t>
            </a:r>
            <a:r>
              <a:rPr lang="sr-Latn-CS" dirty="0"/>
              <a:t>, gde se može onda ukucavati  programski kod. </a:t>
            </a:r>
            <a:endParaRPr lang="en-US" dirty="0"/>
          </a:p>
          <a:p>
            <a:endParaRPr lang="en-US" dirty="0"/>
          </a:p>
        </p:txBody>
      </p:sp>
      <p:sp>
        <p:nvSpPr>
          <p:cNvPr id="2" name="Title 1"/>
          <p:cNvSpPr>
            <a:spLocks noGrp="1"/>
          </p:cNvSpPr>
          <p:nvPr>
            <p:ph type="title"/>
          </p:nvPr>
        </p:nvSpPr>
        <p:spPr/>
        <p:txBody>
          <a:bodyPr/>
          <a:lstStyle/>
          <a:p>
            <a:r>
              <a:rPr lang="en-US" dirty="0" err="1" smtClean="0"/>
              <a:t>Događaj</a:t>
            </a:r>
            <a:endParaRPr lang="en-US" dirty="0"/>
          </a:p>
        </p:txBody>
      </p:sp>
      <p:sp>
        <p:nvSpPr>
          <p:cNvPr id="4" name="Text Placeholder 3"/>
          <p:cNvSpPr>
            <a:spLocks noGrp="1"/>
          </p:cNvSpPr>
          <p:nvPr>
            <p:ph type="body" idx="10"/>
          </p:nvPr>
        </p:nvSpPr>
        <p:spPr/>
        <p:txBody>
          <a:bodyPr/>
          <a:lstStyle/>
          <a:p>
            <a:r>
              <a:rPr lang="sr-Latn-CS" dirty="0" smtClean="0"/>
              <a:t>Događaj, </a:t>
            </a:r>
            <a:r>
              <a:rPr lang="sr-Latn-CS" dirty="0"/>
              <a:t>tj Event, to je neka akcija korisnika.</a:t>
            </a:r>
            <a:endParaRPr lang="en-US" dirty="0"/>
          </a:p>
        </p:txBody>
      </p:sp>
    </p:spTree>
    <p:extLst>
      <p:ext uri="{BB962C8B-B14F-4D97-AF65-F5344CB8AC3E}">
        <p14:creationId xmlns:p14="http://schemas.microsoft.com/office/powerpoint/2010/main" val="41579396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16756"/>
          </a:xfrm>
        </p:spPr>
        <p:txBody>
          <a:bodyPr/>
          <a:lstStyle/>
          <a:p>
            <a:r>
              <a:rPr lang="x-none" dirty="0" smtClean="0"/>
              <a:t>  </a:t>
            </a:r>
            <a:endParaRPr lang="en-US" dirty="0"/>
          </a:p>
        </p:txBody>
      </p:sp>
      <p:sp>
        <p:nvSpPr>
          <p:cNvPr id="3" name="Title 2"/>
          <p:cNvSpPr>
            <a:spLocks noGrp="1"/>
          </p:cNvSpPr>
          <p:nvPr>
            <p:ph type="title"/>
          </p:nvPr>
        </p:nvSpPr>
        <p:spPr/>
        <p:txBody>
          <a:bodyPr/>
          <a:lstStyle/>
          <a:p>
            <a:r>
              <a:rPr lang="en-US" dirty="0" err="1" smtClean="0"/>
              <a:t>Kodirajći</a:t>
            </a:r>
            <a:r>
              <a:rPr lang="en-US" dirty="0" smtClean="0"/>
              <a:t> </a:t>
            </a:r>
            <a:r>
              <a:rPr lang="en-US" dirty="0"/>
              <a:t>editor, i </a:t>
            </a:r>
            <a:r>
              <a:rPr lang="en-US" dirty="0" err="1"/>
              <a:t>zagrade</a:t>
            </a:r>
            <a:r>
              <a:rPr lang="en-US" dirty="0"/>
              <a:t> {    } </a:t>
            </a:r>
            <a:r>
              <a:rPr lang="en-US" dirty="0" err="1"/>
              <a:t>izmedju</a:t>
            </a:r>
            <a:r>
              <a:rPr lang="en-US" dirty="0"/>
              <a:t> </a:t>
            </a:r>
            <a:r>
              <a:rPr lang="en-US" dirty="0" err="1"/>
              <a:t>kojih</a:t>
            </a:r>
            <a:r>
              <a:rPr lang="en-US" dirty="0"/>
              <a:t> se </a:t>
            </a:r>
            <a:r>
              <a:rPr lang="en-US" dirty="0" err="1"/>
              <a:t>ukucava</a:t>
            </a:r>
            <a:r>
              <a:rPr lang="en-US" dirty="0"/>
              <a:t> </a:t>
            </a:r>
            <a:r>
              <a:rPr lang="en-US" dirty="0" err="1"/>
              <a:t>programski</a:t>
            </a:r>
            <a:r>
              <a:rPr lang="en-US" dirty="0"/>
              <a:t> </a:t>
            </a:r>
            <a:r>
              <a:rPr lang="en-US" dirty="0" err="1" smtClean="0"/>
              <a:t>kod</a:t>
            </a:r>
            <a:endParaRPr lang="en-US" dirty="0"/>
          </a:p>
        </p:txBody>
      </p:sp>
      <p:sp>
        <p:nvSpPr>
          <p:cNvPr id="4" name="Text Placeholder 3"/>
          <p:cNvSpPr>
            <a:spLocks noGrp="1"/>
          </p:cNvSpPr>
          <p:nvPr>
            <p:ph type="body" idx="10"/>
          </p:nvPr>
        </p:nvSpPr>
        <p:spPr/>
        <p:txBody>
          <a:bodyPr/>
          <a:lstStyle/>
          <a:p>
            <a:r>
              <a:rPr lang="x-none" dirty="0" smtClean="0"/>
              <a:t>Slika prikazuje</a:t>
            </a:r>
            <a:r>
              <a:rPr lang="en-US" dirty="0" smtClean="0"/>
              <a:t> </a:t>
            </a:r>
            <a:r>
              <a:rPr lang="x-none" dirty="0" err="1"/>
              <a:t>k</a:t>
            </a:r>
            <a:r>
              <a:rPr lang="en-US" dirty="0" err="1" smtClean="0"/>
              <a:t>odirajći</a:t>
            </a:r>
            <a:r>
              <a:rPr lang="en-US" dirty="0" smtClean="0"/>
              <a:t> </a:t>
            </a:r>
            <a:r>
              <a:rPr lang="en-US" dirty="0"/>
              <a:t>editor, i </a:t>
            </a:r>
            <a:r>
              <a:rPr lang="en-US" dirty="0" err="1"/>
              <a:t>zagrade</a:t>
            </a:r>
            <a:r>
              <a:rPr lang="en-US" dirty="0"/>
              <a:t> {    } </a:t>
            </a:r>
            <a:r>
              <a:rPr lang="en-US" dirty="0" err="1"/>
              <a:t>izmedju</a:t>
            </a:r>
            <a:r>
              <a:rPr lang="en-US" dirty="0"/>
              <a:t> </a:t>
            </a:r>
            <a:r>
              <a:rPr lang="en-US" dirty="0" err="1"/>
              <a:t>kojih</a:t>
            </a:r>
            <a:r>
              <a:rPr lang="en-US" dirty="0"/>
              <a:t> se </a:t>
            </a:r>
            <a:r>
              <a:rPr lang="en-US" dirty="0" err="1"/>
              <a:t>ukucava</a:t>
            </a:r>
            <a:r>
              <a:rPr lang="en-US" dirty="0"/>
              <a:t> </a:t>
            </a:r>
            <a:r>
              <a:rPr lang="en-US" dirty="0" err="1"/>
              <a:t>programski</a:t>
            </a:r>
            <a:r>
              <a:rPr lang="en-US" dirty="0"/>
              <a:t> </a:t>
            </a:r>
            <a:r>
              <a:rPr lang="en-US" dirty="0" err="1" smtClean="0"/>
              <a:t>kod</a:t>
            </a:r>
            <a:r>
              <a:rPr lang="x-none" dirty="0" smtClean="0"/>
              <a:t>.</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196357"/>
            <a:ext cx="8226689" cy="4092778"/>
          </a:xfrm>
          <a:prstGeom prst="rect">
            <a:avLst/>
          </a:prstGeom>
        </p:spPr>
      </p:pic>
      <p:sp>
        <p:nvSpPr>
          <p:cNvPr id="6" name="TextBox 5"/>
          <p:cNvSpPr txBox="1"/>
          <p:nvPr>
            <p:custDataLst>
              <p:tags r:id="rId1"/>
            </p:custDataLst>
          </p:nvPr>
        </p:nvSpPr>
        <p:spPr>
          <a:xfrm>
            <a:off x="457731" y="6352635"/>
            <a:ext cx="8226689"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Code-editor</a:t>
            </a:r>
            <a:endParaRPr lang="en-US" sz="1100" dirty="0" smtClean="0">
              <a:solidFill>
                <a:schemeClr val="tx2"/>
              </a:solidFill>
              <a:latin typeface="+mj-lt"/>
            </a:endParaRPr>
          </a:p>
        </p:txBody>
      </p:sp>
    </p:spTree>
    <p:extLst>
      <p:ext uri="{BB962C8B-B14F-4D97-AF65-F5344CB8AC3E}">
        <p14:creationId xmlns:p14="http://schemas.microsoft.com/office/powerpoint/2010/main" val="2799954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sz="quarter" idx="15"/>
          </p:nvPr>
        </p:nvSpPr>
        <p:spPr/>
        <p:txBody>
          <a:bodyPr/>
          <a:lstStyle/>
          <a:p>
            <a:r>
              <a:rPr lang="en-CA" smtClean="0"/>
              <a:t>04</a:t>
            </a:r>
            <a:endParaRPr lang="en-CA"/>
          </a:p>
        </p:txBody>
      </p:sp>
      <p:sp>
        <p:nvSpPr>
          <p:cNvPr id="11" name="Title 10"/>
          <p:cNvSpPr>
            <a:spLocks noGrp="1"/>
          </p:cNvSpPr>
          <p:nvPr>
            <p:ph type="title"/>
          </p:nvPr>
        </p:nvSpPr>
        <p:spPr/>
        <p:txBody>
          <a:bodyPr/>
          <a:lstStyle/>
          <a:p>
            <a:r>
              <a:rPr lang="pt-BR" dirty="0"/>
              <a:t>Prvo kodiranje u Visual C# ( </a:t>
            </a:r>
            <a:r>
              <a:rPr lang="pt-BR" dirty="0" err="1"/>
              <a:t>programiranje</a:t>
            </a:r>
            <a:r>
              <a:rPr lang="pt-BR" dirty="0"/>
              <a:t> </a:t>
            </a:r>
            <a:r>
              <a:rPr lang="pt-BR" dirty="0" err="1" smtClean="0"/>
              <a:t>događaja</a:t>
            </a:r>
            <a:r>
              <a:rPr lang="pt-BR" dirty="0" smtClean="0"/>
              <a:t>)</a:t>
            </a:r>
            <a:endParaRPr lang="en-CA" dirty="0"/>
          </a:p>
        </p:txBody>
      </p:sp>
    </p:spTree>
    <p:extLst>
      <p:ext uri="{BB962C8B-B14F-4D97-AF65-F5344CB8AC3E}">
        <p14:creationId xmlns:p14="http://schemas.microsoft.com/office/powerpoint/2010/main" val="3884003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pt-BR" dirty="0"/>
              <a:t>Da bi se uradio ovaj primer, i demonstriralo jednostavno kodiranje, koristićemo jednu C# -formu (Windows formu) sa jednim dugmetom i jednom nalepnicom, tj. primer iz prethodne glave. Zatim, treba </a:t>
            </a:r>
            <a:r>
              <a:rPr lang="sr-Latn-CS" dirty="0"/>
              <a:t>uraditi sledeće korake</a:t>
            </a:r>
            <a:r>
              <a:rPr lang="pt-BR" dirty="0" smtClean="0"/>
              <a:t>:</a:t>
            </a:r>
            <a:endParaRPr lang="en-US" dirty="0" smtClean="0"/>
          </a:p>
          <a:p>
            <a:r>
              <a:rPr lang="pt-BR" dirty="0" smtClean="0"/>
              <a:t>1. </a:t>
            </a:r>
            <a:r>
              <a:rPr lang="pt-BR" dirty="0" err="1" smtClean="0"/>
              <a:t>Otvoriti</a:t>
            </a:r>
            <a:r>
              <a:rPr lang="pt-BR" dirty="0" smtClean="0"/>
              <a:t> </a:t>
            </a:r>
            <a:r>
              <a:rPr lang="pt-BR" i="1" dirty="0" err="1" smtClean="0">
                <a:solidFill>
                  <a:srgbClr val="BA3B06"/>
                </a:solidFill>
              </a:rPr>
              <a:t>code</a:t>
            </a:r>
            <a:r>
              <a:rPr lang="pt-BR" i="1" dirty="0" smtClean="0">
                <a:solidFill>
                  <a:srgbClr val="BA3B06"/>
                </a:solidFill>
              </a:rPr>
              <a:t>-editor (</a:t>
            </a:r>
            <a:r>
              <a:rPr lang="pt-BR" dirty="0" err="1" smtClean="0"/>
              <a:t>tekst</a:t>
            </a:r>
            <a:r>
              <a:rPr lang="pt-BR" dirty="0" smtClean="0"/>
              <a:t> editor</a:t>
            </a:r>
            <a:r>
              <a:rPr lang="pt-BR" i="1" dirty="0" smtClean="0"/>
              <a:t>) </a:t>
            </a:r>
            <a:r>
              <a:rPr lang="pt-BR" dirty="0" smtClean="0"/>
              <a:t> </a:t>
            </a:r>
            <a:r>
              <a:rPr lang="pt-BR" dirty="0" err="1" smtClean="0"/>
              <a:t>za</a:t>
            </a:r>
            <a:r>
              <a:rPr lang="pt-BR" dirty="0" smtClean="0"/>
              <a:t> </a:t>
            </a:r>
            <a:r>
              <a:rPr lang="pt-BR" dirty="0" err="1" smtClean="0"/>
              <a:t>klik-dogadjaj</a:t>
            </a:r>
            <a:r>
              <a:rPr lang="pt-BR" dirty="0" smtClean="0"/>
              <a:t>, </a:t>
            </a:r>
            <a:r>
              <a:rPr lang="pt-BR" dirty="0" err="1" smtClean="0"/>
              <a:t>tako</a:t>
            </a:r>
            <a:r>
              <a:rPr lang="pt-BR" dirty="0" smtClean="0"/>
              <a:t> </a:t>
            </a:r>
            <a:r>
              <a:rPr lang="pt-BR" dirty="0" err="1" smtClean="0"/>
              <a:t>što</a:t>
            </a:r>
            <a:r>
              <a:rPr lang="pt-BR" dirty="0" smtClean="0"/>
              <a:t> se duplo </a:t>
            </a:r>
            <a:r>
              <a:rPr lang="pt-BR" dirty="0" err="1" smtClean="0"/>
              <a:t>klikne</a:t>
            </a:r>
            <a:r>
              <a:rPr lang="pt-BR" dirty="0" smtClean="0"/>
              <a:t> </a:t>
            </a:r>
            <a:r>
              <a:rPr lang="pt-BR" i="1" dirty="0" smtClean="0"/>
              <a:t>Button </a:t>
            </a:r>
            <a:r>
              <a:rPr lang="pt-BR" dirty="0" err="1" smtClean="0"/>
              <a:t>u</a:t>
            </a:r>
            <a:r>
              <a:rPr lang="pt-BR" dirty="0" smtClean="0"/>
              <a:t> Forma-</a:t>
            </a:r>
            <a:r>
              <a:rPr lang="pt-BR" dirty="0" err="1" smtClean="0"/>
              <a:t>dizajneru</a:t>
            </a:r>
            <a:r>
              <a:rPr lang="pt-BR" dirty="0" smtClean="0"/>
              <a:t>.</a:t>
            </a:r>
            <a:endParaRPr lang="en-US" dirty="0" smtClean="0"/>
          </a:p>
          <a:p>
            <a:r>
              <a:rPr lang="pt-BR" dirty="0" smtClean="0"/>
              <a:t>2</a:t>
            </a:r>
            <a:r>
              <a:rPr lang="pt-BR" dirty="0"/>
              <a:t>. Otkucati u tekst editoru : label1.t, i onda se pojavljuje padajući-meni, </a:t>
            </a:r>
            <a:r>
              <a:rPr lang="pt-BR" i="1" dirty="0">
                <a:solidFill>
                  <a:srgbClr val="BA3B06"/>
                </a:solidFill>
              </a:rPr>
              <a:t>drop-down menu</a:t>
            </a:r>
            <a:r>
              <a:rPr lang="pt-BR" dirty="0">
                <a:solidFill>
                  <a:srgbClr val="BA3B06"/>
                </a:solidFill>
              </a:rPr>
              <a:t>,  </a:t>
            </a:r>
            <a:r>
              <a:rPr lang="pt-BR" dirty="0"/>
              <a:t>a zatim izabrati Text u tom meniju, onda pritisnuti </a:t>
            </a:r>
            <a:r>
              <a:rPr lang="pt-BR" i="1" dirty="0"/>
              <a:t>Spacebar</a:t>
            </a:r>
            <a:r>
              <a:rPr lang="pt-BR" dirty="0"/>
              <a:t> ( tj. dugme tastature koje pravi prazno mesto u tekstu), i pojavljuje se automatski reč </a:t>
            </a:r>
            <a:r>
              <a:rPr lang="pt-BR" i="1" dirty="0"/>
              <a:t>Text </a:t>
            </a:r>
            <a:r>
              <a:rPr lang="pt-BR" dirty="0"/>
              <a:t>tj. </a:t>
            </a:r>
            <a:r>
              <a:rPr lang="en-US" i="1" dirty="0"/>
              <a:t>Label1.Text</a:t>
            </a:r>
            <a:r>
              <a:rPr lang="en-US" dirty="0" smtClean="0"/>
              <a:t>:</a:t>
            </a:r>
            <a:endParaRPr lang="en-US" dirty="0"/>
          </a:p>
          <a:p>
            <a:r>
              <a:rPr lang="sr-Latn-CS" dirty="0"/>
              <a:t>private void button1_Click(object sender, System.EventArgs e)</a:t>
            </a:r>
            <a:endParaRPr lang="en-US" dirty="0"/>
          </a:p>
          <a:p>
            <a:r>
              <a:rPr lang="sr-Latn-CS" dirty="0" smtClean="0"/>
              <a:t>{label1.Text</a:t>
            </a:r>
            <a:endParaRPr lang="en-US" dirty="0"/>
          </a:p>
          <a:p>
            <a:r>
              <a:rPr lang="sr-Latn-CS" dirty="0" smtClean="0"/>
              <a:t>}</a:t>
            </a:r>
            <a:r>
              <a:rPr lang="sr-Latn-CS" dirty="0"/>
              <a:t> </a:t>
            </a:r>
            <a:endParaRPr lang="en-US" dirty="0"/>
          </a:p>
          <a:p>
            <a:r>
              <a:rPr lang="sr-Latn-CS" dirty="0"/>
              <a:t>3. Kompletirati liniju koda tako da se otkuca: Label1.Text = “PROMENA”; i pri tome ne zaboraviti znak tačka-zarez. </a:t>
            </a:r>
            <a:r>
              <a:rPr lang="en-US" dirty="0" err="1"/>
              <a:t>Dobijamo</a:t>
            </a:r>
            <a:r>
              <a:rPr lang="en-US" dirty="0"/>
              <a:t>:</a:t>
            </a:r>
          </a:p>
          <a:p>
            <a:r>
              <a:rPr lang="sr-Latn-CS" dirty="0"/>
              <a:t>private void button1_Click(object sender, System.EventArgs e)</a:t>
            </a:r>
            <a:endParaRPr lang="en-US" dirty="0"/>
          </a:p>
          <a:p>
            <a:r>
              <a:rPr lang="sr-Latn-CS" dirty="0" smtClean="0"/>
              <a:t>{label1.Text </a:t>
            </a:r>
            <a:r>
              <a:rPr lang="sr-Latn-CS" dirty="0"/>
              <a:t>= “PROMENA”;</a:t>
            </a:r>
            <a:endParaRPr lang="en-US" dirty="0"/>
          </a:p>
          <a:p>
            <a:r>
              <a:rPr lang="sr-Latn-CS" dirty="0" smtClean="0"/>
              <a:t>}</a:t>
            </a:r>
            <a:endParaRPr lang="en-US" dirty="0"/>
          </a:p>
          <a:p>
            <a:r>
              <a:rPr lang="sr-Latn-CS" dirty="0"/>
              <a:t>4. Izvršiti aplikaciju tako što se klikne Start-button (mala crna desna strelica ispred Debug) na Visual Studio Toolbar, zatim kliknuti Button gde piše </a:t>
            </a:r>
            <a:r>
              <a:rPr lang="sr-Latn-CS" b="1" dirty="0">
                <a:solidFill>
                  <a:srgbClr val="BA3B06"/>
                </a:solidFill>
              </a:rPr>
              <a:t>Change the label</a:t>
            </a:r>
            <a:r>
              <a:rPr lang="sr-Latn-CS" dirty="0">
                <a:solidFill>
                  <a:srgbClr val="BA3B06"/>
                </a:solidFill>
              </a:rPr>
              <a:t>, </a:t>
            </a:r>
            <a:r>
              <a:rPr lang="sr-Latn-CS" dirty="0"/>
              <a:t>i kao rezultat tekst nalepnice se onda menja i postaje: </a:t>
            </a:r>
            <a:r>
              <a:rPr lang="sr-Latn-CS" b="1" dirty="0"/>
              <a:t>PROMENA</a:t>
            </a:r>
            <a:r>
              <a:rPr lang="sr-Latn-CS" dirty="0"/>
              <a:t>, što je prikazano na donjoj slici</a:t>
            </a:r>
            <a:r>
              <a:rPr lang="sr-Latn-CS" dirty="0" smtClean="0"/>
              <a:t>.</a:t>
            </a:r>
          </a:p>
          <a:p>
            <a:endParaRPr lang="en-US" dirty="0">
              <a:solidFill>
                <a:srgbClr val="BA3B06"/>
              </a:solidFill>
            </a:endParaRPr>
          </a:p>
          <a:p>
            <a:r>
              <a:rPr lang="sr-Latn-CS" b="1" i="1" dirty="0">
                <a:solidFill>
                  <a:srgbClr val="BA3B06"/>
                </a:solidFill>
              </a:rPr>
              <a:t>Event handler</a:t>
            </a:r>
            <a:r>
              <a:rPr lang="en-US" b="1" i="1" dirty="0"/>
              <a:t>:</a:t>
            </a:r>
            <a:r>
              <a:rPr lang="sr-Latn-CS" dirty="0"/>
              <a:t> Napomenimo, da funkcija koja odgovara nekom dogadjaju se zove </a:t>
            </a:r>
            <a:r>
              <a:rPr lang="sr-Latn-CS" i="1" dirty="0"/>
              <a:t>Event handler</a:t>
            </a:r>
            <a:r>
              <a:rPr lang="sr-Latn-CS" dirty="0"/>
              <a:t>. Dakle, kod programiranja aplikacija, </a:t>
            </a:r>
            <a:r>
              <a:rPr lang="sr-Latn-CS" i="1" dirty="0">
                <a:solidFill>
                  <a:srgbClr val="BA3B06"/>
                </a:solidFill>
              </a:rPr>
              <a:t>Event handler</a:t>
            </a:r>
            <a:r>
              <a:rPr lang="sr-Latn-CS" dirty="0">
                <a:solidFill>
                  <a:srgbClr val="BA3B06"/>
                </a:solidFill>
              </a:rPr>
              <a:t> </a:t>
            </a:r>
            <a:r>
              <a:rPr lang="sr-Latn-CS" dirty="0"/>
              <a:t>je programski kod koji treba napisati koji će se izvršiti kada neki dogadjaj (</a:t>
            </a:r>
            <a:r>
              <a:rPr lang="sr-Latn-CS" i="1" dirty="0">
                <a:solidFill>
                  <a:srgbClr val="BA3B06"/>
                </a:solidFill>
              </a:rPr>
              <a:t>event)</a:t>
            </a:r>
            <a:r>
              <a:rPr lang="sr-Latn-CS" dirty="0">
                <a:solidFill>
                  <a:srgbClr val="BA3B06"/>
                </a:solidFill>
              </a:rPr>
              <a:t> </a:t>
            </a:r>
            <a:r>
              <a:rPr lang="sr-Latn-CS" dirty="0"/>
              <a:t>se desi.</a:t>
            </a:r>
            <a:endParaRPr lang="en-US" dirty="0"/>
          </a:p>
          <a:p>
            <a:endParaRPr lang="en-US" dirty="0"/>
          </a:p>
        </p:txBody>
      </p:sp>
      <p:sp>
        <p:nvSpPr>
          <p:cNvPr id="2" name="Title 1"/>
          <p:cNvSpPr>
            <a:spLocks noGrp="1"/>
          </p:cNvSpPr>
          <p:nvPr>
            <p:ph type="title"/>
          </p:nvPr>
        </p:nvSpPr>
        <p:spPr/>
        <p:txBody>
          <a:bodyPr/>
          <a:lstStyle/>
          <a:p>
            <a:r>
              <a:rPr lang="pt-BR" dirty="0" err="1"/>
              <a:t>programiranje</a:t>
            </a:r>
            <a:r>
              <a:rPr lang="pt-BR" dirty="0"/>
              <a:t> </a:t>
            </a:r>
            <a:r>
              <a:rPr lang="pt-BR" dirty="0" err="1" smtClean="0"/>
              <a:t>događaja</a:t>
            </a:r>
            <a:endParaRPr lang="en-US" dirty="0"/>
          </a:p>
        </p:txBody>
      </p:sp>
      <p:sp>
        <p:nvSpPr>
          <p:cNvPr id="4" name="Text Placeholder 3"/>
          <p:cNvSpPr>
            <a:spLocks noGrp="1"/>
          </p:cNvSpPr>
          <p:nvPr>
            <p:ph type="body" idx="10"/>
          </p:nvPr>
        </p:nvSpPr>
        <p:spPr/>
        <p:txBody>
          <a:bodyPr/>
          <a:lstStyle/>
          <a:p>
            <a:r>
              <a:rPr lang="x-none" dirty="0" smtClean="0"/>
              <a:t>Ovde nam je cilj da demonstriramo programiranje dogadjaja.</a:t>
            </a:r>
            <a:r>
              <a:rPr lang="sr-Latn-CS" dirty="0"/>
              <a:t> </a:t>
            </a:r>
            <a:r>
              <a:rPr lang="sr-Latn-CS" dirty="0" smtClean="0"/>
              <a:t>Funkcija </a:t>
            </a:r>
            <a:r>
              <a:rPr lang="sr-Latn-CS" dirty="0"/>
              <a:t>koja odgovara nekom dogadjaju se zove Event handler.</a:t>
            </a:r>
            <a:endParaRPr lang="en-US" dirty="0"/>
          </a:p>
          <a:p>
            <a:endParaRPr lang="en-US" dirty="0"/>
          </a:p>
        </p:txBody>
      </p:sp>
    </p:spTree>
    <p:extLst>
      <p:ext uri="{BB962C8B-B14F-4D97-AF65-F5344CB8AC3E}">
        <p14:creationId xmlns:p14="http://schemas.microsoft.com/office/powerpoint/2010/main" val="2653845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244748"/>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dirty="0" smtClean="0"/>
              <a:t>Forma </a:t>
            </a:r>
            <a:r>
              <a:rPr lang="sr-Latn-CS" dirty="0"/>
              <a:t>sa Dugmetom ”</a:t>
            </a:r>
            <a:r>
              <a:rPr lang="sr-Latn-CS" b="1" dirty="0"/>
              <a:t> Change the label</a:t>
            </a:r>
            <a:r>
              <a:rPr lang="sr-Latn-CS" dirty="0"/>
              <a:t>”  </a:t>
            </a:r>
            <a:endParaRPr lang="en-US" dirty="0"/>
          </a:p>
        </p:txBody>
      </p:sp>
      <p:sp>
        <p:nvSpPr>
          <p:cNvPr id="4" name="Text Placeholder 3"/>
          <p:cNvSpPr>
            <a:spLocks noGrp="1"/>
          </p:cNvSpPr>
          <p:nvPr>
            <p:ph type="body" idx="10"/>
          </p:nvPr>
        </p:nvSpPr>
        <p:spPr/>
        <p:txBody>
          <a:bodyPr/>
          <a:lstStyle/>
          <a:p>
            <a:r>
              <a:rPr lang="sr-Latn-CS" dirty="0"/>
              <a:t>N</a:t>
            </a:r>
            <a:r>
              <a:rPr lang="sr-Latn-CS" dirty="0" smtClean="0"/>
              <a:t>a  slici se vidi forma </a:t>
            </a:r>
            <a:r>
              <a:rPr lang="sr-Latn-CS" dirty="0"/>
              <a:t>sa Dugmetom ”</a:t>
            </a:r>
            <a:r>
              <a:rPr lang="sr-Latn-CS" b="1" dirty="0"/>
              <a:t> Change the label</a:t>
            </a:r>
            <a:r>
              <a:rPr lang="sr-Latn-CS" dirty="0"/>
              <a:t>”  i promenjenim tekstom u </a:t>
            </a:r>
            <a:r>
              <a:rPr lang="sr-Latn-CS" dirty="0" smtClean="0"/>
              <a:t>Nalepnici.</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124349"/>
            <a:ext cx="4289151" cy="4289151"/>
          </a:xfrm>
          <a:prstGeom prst="rect">
            <a:avLst/>
          </a:prstGeom>
        </p:spPr>
      </p:pic>
      <p:sp>
        <p:nvSpPr>
          <p:cNvPr id="6" name="TextBox 5"/>
          <p:cNvSpPr txBox="1"/>
          <p:nvPr>
            <p:custDataLst>
              <p:tags r:id="rId1"/>
            </p:custDataLst>
          </p:nvPr>
        </p:nvSpPr>
        <p:spPr>
          <a:xfrm>
            <a:off x="457731" y="6477000"/>
            <a:ext cx="4289151"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Isprogramirana forma</a:t>
            </a:r>
            <a:endParaRPr lang="en-US" sz="1100" dirty="0" smtClean="0">
              <a:solidFill>
                <a:schemeClr val="tx2"/>
              </a:solidFill>
              <a:latin typeface="+mj-lt"/>
            </a:endParaRPr>
          </a:p>
        </p:txBody>
      </p:sp>
    </p:spTree>
    <p:extLst>
      <p:ext uri="{BB962C8B-B14F-4D97-AF65-F5344CB8AC3E}">
        <p14:creationId xmlns:p14="http://schemas.microsoft.com/office/powerpoint/2010/main" val="1492600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a:t> </a:t>
            </a:r>
            <a:endParaRPr lang="en-US" dirty="0"/>
          </a:p>
          <a:p>
            <a:r>
              <a:rPr lang="pl-PL" b="1" dirty="0"/>
              <a:t>Zadavanje osobina objekata pomo</a:t>
            </a:r>
            <a:r>
              <a:rPr lang="sr-Latn-CS" b="1" dirty="0"/>
              <a:t>ću </a:t>
            </a:r>
            <a:r>
              <a:rPr lang="pl-PL" b="1" dirty="0"/>
              <a:t>programskog koda </a:t>
            </a:r>
            <a:r>
              <a:rPr lang="pl-PL" b="1" dirty="0" smtClean="0"/>
              <a:t>(</a:t>
            </a:r>
            <a:r>
              <a:rPr lang="pl-PL" b="1" dirty="0"/>
              <a:t>Programiranje osobina objekata):</a:t>
            </a:r>
            <a:endParaRPr lang="en-US" dirty="0"/>
          </a:p>
          <a:p>
            <a:r>
              <a:rPr lang="pl-PL" dirty="0"/>
              <a:t>Programski kod koji smo napisali prethodno je bio samo jedna linija tj. jedna instrukcija, i to</a:t>
            </a:r>
            <a:endParaRPr lang="en-US" dirty="0"/>
          </a:p>
          <a:p>
            <a:r>
              <a:rPr lang="pl-PL" dirty="0"/>
              <a:t>label1.Text = “PROMENA”; Dakle, omogu</a:t>
            </a:r>
            <a:r>
              <a:rPr lang="sr-Latn-CS" dirty="0"/>
              <a:t>ćeno je da se </a:t>
            </a:r>
            <a:r>
              <a:rPr lang="pl-PL" dirty="0"/>
              <a:t>promeni naslov Nalepnice pomoću objekta dugme (kliktanjem dugmeta). </a:t>
            </a:r>
            <a:endParaRPr lang="en-US" dirty="0"/>
          </a:p>
          <a:p>
            <a:r>
              <a:rPr lang="pl-PL" dirty="0"/>
              <a:t> </a:t>
            </a:r>
            <a:endParaRPr lang="en-US" dirty="0"/>
          </a:p>
          <a:p>
            <a:r>
              <a:rPr lang="pl-PL" dirty="0"/>
              <a:t>Ali, kreiranje Nalepnice sa naslovom PROMENA, se umesto kodiranjem u tekst editoru može postići pomoću </a:t>
            </a:r>
            <a:r>
              <a:rPr lang="pl-PL" i="1" dirty="0"/>
              <a:t>Property editor</a:t>
            </a:r>
            <a:r>
              <a:rPr lang="pl-PL" dirty="0"/>
              <a:t>-a. Naime, treba uraditi slede</a:t>
            </a:r>
            <a:r>
              <a:rPr lang="sr-Latn-CS" dirty="0"/>
              <a:t>će</a:t>
            </a:r>
            <a:r>
              <a:rPr lang="pl-PL" dirty="0"/>
              <a:t>:</a:t>
            </a:r>
            <a:endParaRPr lang="en-US" dirty="0"/>
          </a:p>
          <a:p>
            <a:r>
              <a:rPr lang="pl-PL" dirty="0"/>
              <a:t>1. Izabere se „</a:t>
            </a:r>
            <a:r>
              <a:rPr lang="pl-PL" dirty="0">
                <a:solidFill>
                  <a:srgbClr val="BA3B06"/>
                </a:solidFill>
              </a:rPr>
              <a:t>label” </a:t>
            </a:r>
            <a:r>
              <a:rPr lang="pl-PL" dirty="0"/>
              <a:t>u </a:t>
            </a:r>
            <a:r>
              <a:rPr lang="pl-PL" dirty="0">
                <a:solidFill>
                  <a:srgbClr val="BA3B06"/>
                </a:solidFill>
              </a:rPr>
              <a:t>Toolbox-</a:t>
            </a:r>
            <a:r>
              <a:rPr lang="pl-PL" dirty="0"/>
              <a:t>u, </a:t>
            </a:r>
            <a:endParaRPr lang="en-US" dirty="0"/>
          </a:p>
          <a:p>
            <a:r>
              <a:rPr lang="pl-PL" dirty="0"/>
              <a:t>2. I onda u </a:t>
            </a:r>
            <a:r>
              <a:rPr lang="pl-PL" i="1" dirty="0"/>
              <a:t>Properties window</a:t>
            </a:r>
            <a:r>
              <a:rPr lang="pl-PL" dirty="0"/>
              <a:t> u </a:t>
            </a:r>
            <a:r>
              <a:rPr lang="pl-PL" i="1" dirty="0"/>
              <a:t>Text property</a:t>
            </a:r>
            <a:r>
              <a:rPr lang="pl-PL" dirty="0"/>
              <a:t> se ukuca: PROMENA</a:t>
            </a:r>
            <a:endParaRPr lang="en-US" dirty="0"/>
          </a:p>
          <a:p>
            <a:r>
              <a:rPr lang="pl-PL" dirty="0"/>
              <a:t>Ova instrukcija ima efekat zadavanja osobine Text property za objekat nazvan „label1” da ima vrednost „PROMENA”. </a:t>
            </a:r>
            <a:endParaRPr lang="en-US" dirty="0"/>
          </a:p>
          <a:p>
            <a:r>
              <a:rPr lang="pl-PL" dirty="0"/>
              <a:t> </a:t>
            </a:r>
            <a:endParaRPr lang="en-US" dirty="0"/>
          </a:p>
          <a:p>
            <a:r>
              <a:rPr lang="pl-PL" dirty="0"/>
              <a:t>Medjutim, prednost zadavanja osobina objekta pomoću programskog koda a ne </a:t>
            </a:r>
            <a:r>
              <a:rPr lang="pl-PL" dirty="0">
                <a:solidFill>
                  <a:srgbClr val="BA3B06"/>
                </a:solidFill>
              </a:rPr>
              <a:t>Property editor-a </a:t>
            </a:r>
            <a:r>
              <a:rPr lang="pl-PL" dirty="0"/>
              <a:t>je što se to može raditi u toku izvršavanja programa kliktanjem dugmeta, umesto što se to uradi unapred pre izvršavanja programa. I druge osobine objekta, npr.</a:t>
            </a:r>
            <a:r>
              <a:rPr lang="en-US" dirty="0"/>
              <a:t>:</a:t>
            </a:r>
          </a:p>
          <a:p>
            <a:r>
              <a:rPr lang="pl-PL" dirty="0"/>
              <a:t> label1.Font ili label1.</a:t>
            </a:r>
            <a:r>
              <a:rPr lang="pl-PL" dirty="0">
                <a:solidFill>
                  <a:srgbClr val="BA3B06"/>
                </a:solidFill>
              </a:rPr>
              <a:t>BackColor,</a:t>
            </a:r>
            <a:endParaRPr lang="en-US" dirty="0">
              <a:solidFill>
                <a:srgbClr val="BA3B06"/>
              </a:solidFill>
            </a:endParaRPr>
          </a:p>
          <a:p>
            <a:r>
              <a:rPr lang="pl-PL" dirty="0"/>
              <a:t> mogu se promeniti na isti način, pomću kodiranja u tekst editoru, kao što je to uradjeno sa label1.Text. I ove osobine objekta se ostvare posle kliktanja dugmeta „</a:t>
            </a:r>
            <a:r>
              <a:rPr lang="pl-PL" dirty="0">
                <a:solidFill>
                  <a:srgbClr val="BA3B06"/>
                </a:solidFill>
              </a:rPr>
              <a:t>Change the label”. </a:t>
            </a:r>
            <a:endParaRPr lang="en-US" dirty="0">
              <a:solidFill>
                <a:srgbClr val="BA3B06"/>
              </a:solidFill>
            </a:endParaRPr>
          </a:p>
          <a:p>
            <a:endParaRPr lang="en-US" dirty="0"/>
          </a:p>
        </p:txBody>
      </p:sp>
      <p:sp>
        <p:nvSpPr>
          <p:cNvPr id="3" name="Title 2"/>
          <p:cNvSpPr>
            <a:spLocks noGrp="1"/>
          </p:cNvSpPr>
          <p:nvPr>
            <p:ph type="title"/>
          </p:nvPr>
        </p:nvSpPr>
        <p:spPr/>
        <p:txBody>
          <a:bodyPr/>
          <a:lstStyle/>
          <a:p>
            <a:r>
              <a:rPr lang="sr-Latn-CS" dirty="0" smtClean="0"/>
              <a:t> </a:t>
            </a:r>
            <a:r>
              <a:rPr lang="pl-PL" dirty="0" smtClean="0"/>
              <a:t>Programiranje </a:t>
            </a:r>
            <a:r>
              <a:rPr lang="pl-PL" dirty="0"/>
              <a:t>osobina objekata</a:t>
            </a:r>
            <a:endParaRPr lang="en-US" dirty="0"/>
          </a:p>
        </p:txBody>
      </p:sp>
      <p:sp>
        <p:nvSpPr>
          <p:cNvPr id="4" name="Text Placeholder 3"/>
          <p:cNvSpPr>
            <a:spLocks noGrp="1"/>
          </p:cNvSpPr>
          <p:nvPr>
            <p:ph type="body" idx="10"/>
          </p:nvPr>
        </p:nvSpPr>
        <p:spPr/>
        <p:txBody>
          <a:bodyPr/>
          <a:lstStyle/>
          <a:p>
            <a:r>
              <a:rPr lang="pl-PL" dirty="0" smtClean="0"/>
              <a:t>Prednost  </a:t>
            </a:r>
            <a:r>
              <a:rPr lang="pl-PL" dirty="0"/>
              <a:t>zadavanja osobina objekta pomoću programskog koda a ne Property editor-a je što se to može raditi u toku izvršavanja programa kliktanjem </a:t>
            </a:r>
            <a:r>
              <a:rPr lang="pl-PL" dirty="0" smtClean="0"/>
              <a:t>dugmeta.</a:t>
            </a:r>
            <a:endParaRPr lang="en-US" dirty="0"/>
          </a:p>
        </p:txBody>
      </p:sp>
    </p:spTree>
    <p:extLst>
      <p:ext uri="{BB962C8B-B14F-4D97-AF65-F5344CB8AC3E}">
        <p14:creationId xmlns:p14="http://schemas.microsoft.com/office/powerpoint/2010/main" val="387310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b="1" dirty="0"/>
              <a:t> </a:t>
            </a:r>
            <a:endParaRPr lang="en-US" dirty="0"/>
          </a:p>
          <a:p>
            <a:r>
              <a:rPr lang="sr-Latn-CS" dirty="0"/>
              <a:t>Objekat Button reaguje na kliktanje tj. </a:t>
            </a:r>
            <a:r>
              <a:rPr lang="sr-Latn-CS" dirty="0" smtClean="0"/>
              <a:t>događaj </a:t>
            </a:r>
            <a:r>
              <a:rPr lang="sr-Latn-CS" dirty="0"/>
              <a:t>kliktanja. Medjutim objekat Button može da reaguje na čitavu listu dogadjaja. </a:t>
            </a:r>
            <a:r>
              <a:rPr lang="en-US" dirty="0" err="1"/>
              <a:t>Naime</a:t>
            </a:r>
            <a:r>
              <a:rPr lang="en-US" dirty="0"/>
              <a:t>, </a:t>
            </a:r>
            <a:r>
              <a:rPr lang="en-US" dirty="0" err="1"/>
              <a:t>ako</a:t>
            </a:r>
            <a:r>
              <a:rPr lang="en-US" dirty="0"/>
              <a:t> se </a:t>
            </a:r>
            <a:r>
              <a:rPr lang="en-US" dirty="0" err="1"/>
              <a:t>izabere</a:t>
            </a:r>
            <a:r>
              <a:rPr lang="en-US" dirty="0"/>
              <a:t> </a:t>
            </a:r>
            <a:r>
              <a:rPr lang="en-US" dirty="0" err="1"/>
              <a:t>objekat</a:t>
            </a:r>
            <a:r>
              <a:rPr lang="en-US" dirty="0">
                <a:solidFill>
                  <a:srgbClr val="BA3B06"/>
                </a:solidFill>
              </a:rPr>
              <a:t> Button  </a:t>
            </a:r>
            <a:r>
              <a:rPr lang="en-US" dirty="0"/>
              <a:t>u Properties window, i </a:t>
            </a:r>
            <a:r>
              <a:rPr lang="en-US" dirty="0" err="1"/>
              <a:t>onda</a:t>
            </a:r>
            <a:r>
              <a:rPr lang="en-US" dirty="0"/>
              <a:t> </a:t>
            </a:r>
            <a:r>
              <a:rPr lang="en-US" dirty="0" err="1"/>
              <a:t>ako</a:t>
            </a:r>
            <a:r>
              <a:rPr lang="en-US" dirty="0"/>
              <a:t> se </a:t>
            </a:r>
            <a:r>
              <a:rPr lang="en-US" dirty="0" err="1"/>
              <a:t>pritisne</a:t>
            </a:r>
            <a:r>
              <a:rPr lang="en-US" dirty="0"/>
              <a:t> </a:t>
            </a:r>
            <a:r>
              <a:rPr lang="en-US" i="1" dirty="0">
                <a:solidFill>
                  <a:srgbClr val="BA3B06"/>
                </a:solidFill>
              </a:rPr>
              <a:t>Events icon</a:t>
            </a:r>
            <a:r>
              <a:rPr lang="en-US" dirty="0">
                <a:solidFill>
                  <a:srgbClr val="BA3B06"/>
                </a:solidFill>
              </a:rPr>
              <a:t>, </a:t>
            </a:r>
            <a:r>
              <a:rPr lang="en-US" dirty="0" err="1"/>
              <a:t>tj</a:t>
            </a:r>
            <a:r>
              <a:rPr lang="en-US" dirty="0"/>
              <a:t>. </a:t>
            </a:r>
            <a:r>
              <a:rPr lang="en-US" dirty="0" err="1"/>
              <a:t>Ikonica</a:t>
            </a:r>
            <a:r>
              <a:rPr lang="en-US" dirty="0"/>
              <a:t> </a:t>
            </a:r>
            <a:r>
              <a:rPr lang="en-US" dirty="0" err="1"/>
              <a:t>koja</a:t>
            </a:r>
            <a:r>
              <a:rPr lang="en-US" dirty="0"/>
              <a:t> </a:t>
            </a:r>
            <a:r>
              <a:rPr lang="en-US" dirty="0" err="1"/>
              <a:t>izgleda</a:t>
            </a:r>
            <a:r>
              <a:rPr lang="en-US" dirty="0"/>
              <a:t> </a:t>
            </a:r>
            <a:r>
              <a:rPr lang="en-US" dirty="0" err="1"/>
              <a:t>kao</a:t>
            </a:r>
            <a:r>
              <a:rPr lang="en-US" dirty="0"/>
              <a:t> </a:t>
            </a:r>
            <a:r>
              <a:rPr lang="en-US" dirty="0" err="1"/>
              <a:t>neka</a:t>
            </a:r>
            <a:r>
              <a:rPr lang="en-US" dirty="0"/>
              <a:t> </a:t>
            </a:r>
            <a:r>
              <a:rPr lang="en-US" dirty="0" err="1"/>
              <a:t>munja</a:t>
            </a:r>
            <a:r>
              <a:rPr lang="en-US" dirty="0"/>
              <a:t> (</a:t>
            </a:r>
            <a:r>
              <a:rPr lang="en-US" i="1" dirty="0">
                <a:solidFill>
                  <a:srgbClr val="BA3B06"/>
                </a:solidFill>
              </a:rPr>
              <a:t>lightning flash</a:t>
            </a:r>
            <a:r>
              <a:rPr lang="en-US" dirty="0">
                <a:solidFill>
                  <a:srgbClr val="BA3B06"/>
                </a:solidFill>
              </a:rPr>
              <a:t>), </a:t>
            </a:r>
            <a:r>
              <a:rPr lang="en-US" dirty="0" err="1"/>
              <a:t>onda</a:t>
            </a:r>
            <a:r>
              <a:rPr lang="en-US" dirty="0"/>
              <a:t> se u Properties window </a:t>
            </a:r>
            <a:r>
              <a:rPr lang="en-US" dirty="0" err="1"/>
              <a:t>pojavljuje</a:t>
            </a:r>
            <a:r>
              <a:rPr lang="en-US" dirty="0"/>
              <a:t> </a:t>
            </a:r>
            <a:r>
              <a:rPr lang="en-US" dirty="0" err="1"/>
              <a:t>lista</a:t>
            </a:r>
            <a:r>
              <a:rPr lang="en-US" dirty="0"/>
              <a:t> </a:t>
            </a:r>
            <a:r>
              <a:rPr lang="en-US" dirty="0" err="1"/>
              <a:t>dogadjaja,npr</a:t>
            </a:r>
            <a:r>
              <a:rPr lang="en-US" dirty="0"/>
              <a:t>.:</a:t>
            </a:r>
          </a:p>
          <a:p>
            <a:r>
              <a:rPr lang="en-US" dirty="0"/>
              <a:t>….</a:t>
            </a:r>
          </a:p>
          <a:p>
            <a:r>
              <a:rPr lang="en-US" dirty="0" err="1">
                <a:solidFill>
                  <a:srgbClr val="BA3B06"/>
                </a:solidFill>
              </a:rPr>
              <a:t>BackColorChanged</a:t>
            </a:r>
            <a:endParaRPr lang="en-US" dirty="0">
              <a:solidFill>
                <a:srgbClr val="BA3B06"/>
              </a:solidFill>
            </a:endParaRPr>
          </a:p>
          <a:p>
            <a:r>
              <a:rPr lang="en-US" dirty="0" err="1">
                <a:solidFill>
                  <a:srgbClr val="BA3B06"/>
                </a:solidFill>
              </a:rPr>
              <a:t>BackgroundImageChanged</a:t>
            </a:r>
            <a:endParaRPr lang="en-US" dirty="0">
              <a:solidFill>
                <a:srgbClr val="BA3B06"/>
              </a:solidFill>
            </a:endParaRPr>
          </a:p>
          <a:p>
            <a:r>
              <a:rPr lang="en-US" dirty="0"/>
              <a:t>…..</a:t>
            </a:r>
          </a:p>
          <a:p>
            <a:r>
              <a:rPr lang="en-US" dirty="0"/>
              <a:t>Click</a:t>
            </a:r>
          </a:p>
          <a:p>
            <a:r>
              <a:rPr lang="en-US" dirty="0"/>
              <a:t>…….</a:t>
            </a:r>
          </a:p>
          <a:p>
            <a:r>
              <a:rPr lang="en-US" dirty="0" err="1">
                <a:solidFill>
                  <a:srgbClr val="BA3B06"/>
                </a:solidFill>
              </a:rPr>
              <a:t>DragDrop</a:t>
            </a:r>
            <a:endParaRPr lang="en-US" dirty="0">
              <a:solidFill>
                <a:srgbClr val="BA3B06"/>
              </a:solidFill>
            </a:endParaRPr>
          </a:p>
          <a:p>
            <a:r>
              <a:rPr lang="en-US" dirty="0" err="1">
                <a:solidFill>
                  <a:srgbClr val="BA3B06"/>
                </a:solidFill>
              </a:rPr>
              <a:t>DragOver</a:t>
            </a:r>
            <a:endParaRPr lang="en-US" dirty="0">
              <a:solidFill>
                <a:srgbClr val="BA3B06"/>
              </a:solidFill>
            </a:endParaRPr>
          </a:p>
          <a:p>
            <a:r>
              <a:rPr lang="en-US" dirty="0" smtClean="0"/>
              <a:t>……..</a:t>
            </a:r>
            <a:endParaRPr lang="x-none" dirty="0" smtClean="0"/>
          </a:p>
          <a:p>
            <a:endParaRPr lang="en-US" dirty="0"/>
          </a:p>
          <a:p>
            <a:r>
              <a:rPr lang="en-US" dirty="0" err="1"/>
              <a:t>Pri</a:t>
            </a:r>
            <a:r>
              <a:rPr lang="en-US" dirty="0"/>
              <a:t> tome, </a:t>
            </a:r>
            <a:r>
              <a:rPr lang="en-US" dirty="0" err="1"/>
              <a:t>ako</a:t>
            </a:r>
            <a:r>
              <a:rPr lang="en-US" dirty="0"/>
              <a:t> se </a:t>
            </a:r>
            <a:r>
              <a:rPr lang="en-US" dirty="0" err="1"/>
              <a:t>duplo-klikne</a:t>
            </a:r>
            <a:r>
              <a:rPr lang="en-US" dirty="0"/>
              <a:t> u </a:t>
            </a:r>
            <a:r>
              <a:rPr lang="en-US" dirty="0" err="1"/>
              <a:t>prostoru</a:t>
            </a:r>
            <a:r>
              <a:rPr lang="en-US" dirty="0"/>
              <a:t> </a:t>
            </a:r>
            <a:r>
              <a:rPr lang="en-US" dirty="0" err="1"/>
              <a:t>sa</a:t>
            </a:r>
            <a:r>
              <a:rPr lang="en-US" dirty="0"/>
              <a:t> </a:t>
            </a:r>
            <a:r>
              <a:rPr lang="en-US" dirty="0" err="1"/>
              <a:t>desne</a:t>
            </a:r>
            <a:r>
              <a:rPr lang="en-US" dirty="0"/>
              <a:t> </a:t>
            </a:r>
            <a:r>
              <a:rPr lang="en-US" dirty="0" err="1"/>
              <a:t>strane</a:t>
            </a:r>
            <a:r>
              <a:rPr lang="en-US" dirty="0"/>
              <a:t> pored </a:t>
            </a:r>
            <a:r>
              <a:rPr lang="en-US" dirty="0" err="1"/>
              <a:t>imena</a:t>
            </a:r>
            <a:r>
              <a:rPr lang="en-US" dirty="0"/>
              <a:t> </a:t>
            </a:r>
            <a:r>
              <a:rPr lang="en-US" dirty="0" err="1"/>
              <a:t>dogadjaja</a:t>
            </a:r>
            <a:r>
              <a:rPr lang="en-US" dirty="0"/>
              <a:t>, </a:t>
            </a:r>
            <a:r>
              <a:rPr lang="en-US" dirty="0" err="1"/>
              <a:t>npr</a:t>
            </a:r>
            <a:r>
              <a:rPr lang="en-US" dirty="0"/>
              <a:t>. pored </a:t>
            </a:r>
            <a:r>
              <a:rPr lang="en-US" dirty="0" err="1"/>
              <a:t>dogadjaja</a:t>
            </a:r>
            <a:r>
              <a:rPr lang="en-US" dirty="0"/>
              <a:t>  </a:t>
            </a:r>
            <a:r>
              <a:rPr lang="en-US" b="1" dirty="0"/>
              <a:t>Click,</a:t>
            </a:r>
            <a:r>
              <a:rPr lang="en-US" dirty="0"/>
              <a:t> </a:t>
            </a:r>
            <a:r>
              <a:rPr lang="en-US" dirty="0" err="1"/>
              <a:t>pojavljuje</a:t>
            </a:r>
            <a:r>
              <a:rPr lang="en-US" dirty="0"/>
              <a:t> se u </a:t>
            </a:r>
            <a:r>
              <a:rPr lang="en-US" dirty="0" err="1"/>
              <a:t>tekst</a:t>
            </a:r>
            <a:r>
              <a:rPr lang="en-US" dirty="0"/>
              <a:t> editor </a:t>
            </a:r>
            <a:r>
              <a:rPr lang="en-US" dirty="0" err="1"/>
              <a:t>kostur</a:t>
            </a:r>
            <a:r>
              <a:rPr lang="en-US" dirty="0"/>
              <a:t> </a:t>
            </a:r>
            <a:r>
              <a:rPr lang="en-US" dirty="0" err="1"/>
              <a:t>programskog</a:t>
            </a:r>
            <a:r>
              <a:rPr lang="en-US" dirty="0"/>
              <a:t> </a:t>
            </a:r>
            <a:r>
              <a:rPr lang="en-US" dirty="0" err="1"/>
              <a:t>koda</a:t>
            </a:r>
            <a:r>
              <a:rPr lang="en-US" dirty="0"/>
              <a:t> </a:t>
            </a:r>
            <a:r>
              <a:rPr lang="en-US" dirty="0" err="1"/>
              <a:t>koji</a:t>
            </a:r>
            <a:r>
              <a:rPr lang="en-US" dirty="0"/>
              <a:t> </a:t>
            </a:r>
            <a:r>
              <a:rPr lang="en-US" dirty="0" err="1"/>
              <a:t>će</a:t>
            </a:r>
            <a:r>
              <a:rPr lang="en-US" dirty="0"/>
              <a:t> se </a:t>
            </a:r>
            <a:r>
              <a:rPr lang="en-US" dirty="0" err="1"/>
              <a:t>izvršavati</a:t>
            </a:r>
            <a:r>
              <a:rPr lang="en-US" dirty="0"/>
              <a:t> </a:t>
            </a:r>
            <a:r>
              <a:rPr lang="en-US" dirty="0" err="1"/>
              <a:t>kada</a:t>
            </a:r>
            <a:r>
              <a:rPr lang="en-US" dirty="0"/>
              <a:t> se </a:t>
            </a:r>
            <a:r>
              <a:rPr lang="en-US" dirty="0" err="1"/>
              <a:t>desi</a:t>
            </a:r>
            <a:r>
              <a:rPr lang="en-US" dirty="0"/>
              <a:t> </a:t>
            </a:r>
            <a:r>
              <a:rPr lang="en-US" dirty="0" err="1"/>
              <a:t>taj</a:t>
            </a:r>
            <a:r>
              <a:rPr lang="en-US" dirty="0"/>
              <a:t> </a:t>
            </a:r>
            <a:r>
              <a:rPr lang="en-US" dirty="0" err="1"/>
              <a:t>dogadjaj</a:t>
            </a:r>
            <a:r>
              <a:rPr lang="en-US" dirty="0"/>
              <a:t>. </a:t>
            </a:r>
            <a:r>
              <a:rPr lang="pl-PL" dirty="0"/>
              <a:t>Npr programski kod u prethodnoj glavi se može uneti na taj način. Dakle, ako se izabere dogadjaj Click za objekat Button, može se ukucati.</a:t>
            </a:r>
            <a:endParaRPr lang="en-US" dirty="0"/>
          </a:p>
          <a:p>
            <a:r>
              <a:rPr lang="pl-PL" dirty="0"/>
              <a:t>label1.Text = “PROMENA</a:t>
            </a:r>
            <a:r>
              <a:rPr lang="pl-PL" dirty="0" smtClean="0"/>
              <a:t>”;</a:t>
            </a:r>
            <a:endParaRPr lang="en-US" dirty="0"/>
          </a:p>
        </p:txBody>
      </p:sp>
      <p:sp>
        <p:nvSpPr>
          <p:cNvPr id="3" name="Title 2"/>
          <p:cNvSpPr>
            <a:spLocks noGrp="1"/>
          </p:cNvSpPr>
          <p:nvPr>
            <p:ph type="title"/>
          </p:nvPr>
        </p:nvSpPr>
        <p:spPr/>
        <p:txBody>
          <a:bodyPr/>
          <a:lstStyle/>
          <a:p>
            <a:r>
              <a:rPr lang="en-US" dirty="0" err="1"/>
              <a:t>Lista</a:t>
            </a:r>
            <a:r>
              <a:rPr lang="en-US" dirty="0"/>
              <a:t> </a:t>
            </a:r>
            <a:r>
              <a:rPr lang="en-US" dirty="0" err="1" smtClean="0"/>
              <a:t>događaja</a:t>
            </a:r>
            <a:endParaRPr lang="en-US" dirty="0"/>
          </a:p>
        </p:txBody>
      </p:sp>
      <p:sp>
        <p:nvSpPr>
          <p:cNvPr id="4" name="Text Placeholder 3"/>
          <p:cNvSpPr>
            <a:spLocks noGrp="1"/>
          </p:cNvSpPr>
          <p:nvPr>
            <p:ph type="body" idx="10"/>
          </p:nvPr>
        </p:nvSpPr>
        <p:spPr/>
        <p:txBody>
          <a:bodyPr/>
          <a:lstStyle/>
          <a:p>
            <a:r>
              <a:rPr lang="en-US" dirty="0" err="1" smtClean="0"/>
              <a:t>Ako</a:t>
            </a:r>
            <a:r>
              <a:rPr lang="x-none" dirty="0" smtClean="0"/>
              <a:t> </a:t>
            </a:r>
            <a:r>
              <a:rPr lang="en-US" dirty="0" smtClean="0"/>
              <a:t> </a:t>
            </a:r>
            <a:r>
              <a:rPr lang="en-US" dirty="0"/>
              <a:t>se </a:t>
            </a:r>
            <a:r>
              <a:rPr lang="en-US" dirty="0" err="1"/>
              <a:t>duplo-klikne</a:t>
            </a:r>
            <a:r>
              <a:rPr lang="en-US" dirty="0"/>
              <a:t> u </a:t>
            </a:r>
            <a:r>
              <a:rPr lang="en-US" dirty="0" err="1"/>
              <a:t>prostoru</a:t>
            </a:r>
            <a:r>
              <a:rPr lang="en-US" dirty="0"/>
              <a:t> </a:t>
            </a:r>
            <a:r>
              <a:rPr lang="en-US" dirty="0" err="1"/>
              <a:t>sa</a:t>
            </a:r>
            <a:r>
              <a:rPr lang="en-US" dirty="0"/>
              <a:t> </a:t>
            </a:r>
            <a:r>
              <a:rPr lang="en-US" dirty="0" err="1"/>
              <a:t>desne</a:t>
            </a:r>
            <a:r>
              <a:rPr lang="en-US" dirty="0"/>
              <a:t> </a:t>
            </a:r>
            <a:r>
              <a:rPr lang="en-US" dirty="0" err="1"/>
              <a:t>strane</a:t>
            </a:r>
            <a:r>
              <a:rPr lang="en-US" dirty="0"/>
              <a:t> pored </a:t>
            </a:r>
            <a:r>
              <a:rPr lang="en-US" dirty="0" err="1"/>
              <a:t>imena</a:t>
            </a:r>
            <a:r>
              <a:rPr lang="en-US" dirty="0"/>
              <a:t> </a:t>
            </a:r>
            <a:r>
              <a:rPr lang="en-US" dirty="0" err="1"/>
              <a:t>dogadjaja</a:t>
            </a:r>
            <a:r>
              <a:rPr lang="en-US" dirty="0" smtClean="0"/>
              <a:t>, </a:t>
            </a:r>
            <a:r>
              <a:rPr lang="en-US" dirty="0" err="1"/>
              <a:t>pojavljuje</a:t>
            </a:r>
            <a:r>
              <a:rPr lang="en-US" dirty="0"/>
              <a:t> se u </a:t>
            </a:r>
            <a:r>
              <a:rPr lang="en-US" dirty="0" err="1"/>
              <a:t>tekst</a:t>
            </a:r>
            <a:r>
              <a:rPr lang="en-US" dirty="0"/>
              <a:t> editor </a:t>
            </a:r>
            <a:r>
              <a:rPr lang="en-US" dirty="0" err="1"/>
              <a:t>kostur</a:t>
            </a:r>
            <a:r>
              <a:rPr lang="en-US" dirty="0"/>
              <a:t> </a:t>
            </a:r>
            <a:r>
              <a:rPr lang="en-US" dirty="0" err="1"/>
              <a:t>programskog</a:t>
            </a:r>
            <a:r>
              <a:rPr lang="en-US" dirty="0"/>
              <a:t> </a:t>
            </a:r>
            <a:r>
              <a:rPr lang="en-US" dirty="0" err="1"/>
              <a:t>koda</a:t>
            </a:r>
            <a:r>
              <a:rPr lang="en-US" dirty="0"/>
              <a:t> </a:t>
            </a:r>
            <a:r>
              <a:rPr lang="en-US" dirty="0" err="1"/>
              <a:t>koji</a:t>
            </a:r>
            <a:r>
              <a:rPr lang="en-US" dirty="0"/>
              <a:t> </a:t>
            </a:r>
            <a:r>
              <a:rPr lang="en-US" dirty="0" err="1"/>
              <a:t>će</a:t>
            </a:r>
            <a:r>
              <a:rPr lang="en-US" dirty="0"/>
              <a:t> se </a:t>
            </a:r>
            <a:r>
              <a:rPr lang="en-US" dirty="0" err="1"/>
              <a:t>izvršavati</a:t>
            </a:r>
            <a:r>
              <a:rPr lang="en-US" dirty="0"/>
              <a:t> </a:t>
            </a:r>
            <a:r>
              <a:rPr lang="en-US" dirty="0" err="1"/>
              <a:t>kada</a:t>
            </a:r>
            <a:r>
              <a:rPr lang="en-US" dirty="0"/>
              <a:t> se </a:t>
            </a:r>
            <a:r>
              <a:rPr lang="en-US" dirty="0" err="1"/>
              <a:t>desi</a:t>
            </a:r>
            <a:r>
              <a:rPr lang="en-US" dirty="0"/>
              <a:t> </a:t>
            </a:r>
            <a:r>
              <a:rPr lang="en-US" dirty="0" err="1"/>
              <a:t>taj</a:t>
            </a:r>
            <a:r>
              <a:rPr lang="en-US" dirty="0"/>
              <a:t> </a:t>
            </a:r>
            <a:r>
              <a:rPr lang="en-US" dirty="0" err="1" smtClean="0"/>
              <a:t>dogadjaj</a:t>
            </a:r>
            <a:r>
              <a:rPr lang="x-none" dirty="0" smtClean="0"/>
              <a:t>.</a:t>
            </a:r>
            <a:endParaRPr lang="en-US" dirty="0"/>
          </a:p>
        </p:txBody>
      </p:sp>
    </p:spTree>
    <p:extLst>
      <p:ext uri="{BB962C8B-B14F-4D97-AF65-F5344CB8AC3E}">
        <p14:creationId xmlns:p14="http://schemas.microsoft.com/office/powerpoint/2010/main" val="3378527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en-CA" smtClean="0"/>
              <a:t>05</a:t>
            </a:r>
            <a:endParaRPr lang="en-CA" dirty="0"/>
          </a:p>
        </p:txBody>
      </p:sp>
      <p:sp>
        <p:nvSpPr>
          <p:cNvPr id="5" name="Title 4"/>
          <p:cNvSpPr>
            <a:spLocks noGrp="1"/>
          </p:cNvSpPr>
          <p:nvPr>
            <p:ph type="title"/>
          </p:nvPr>
        </p:nvSpPr>
        <p:spPr/>
        <p:txBody>
          <a:bodyPr/>
          <a:lstStyle/>
          <a:p>
            <a:r>
              <a:rPr lang="en-US" dirty="0" smtClean="0"/>
              <a:t>Primer</a:t>
            </a:r>
            <a:r>
              <a:rPr lang="x-none" dirty="0" smtClean="0"/>
              <a:t>i</a:t>
            </a:r>
            <a:r>
              <a:rPr lang="en-US" dirty="0" smtClean="0"/>
              <a:t> </a:t>
            </a:r>
            <a:r>
              <a:rPr lang="en-US" dirty="0" err="1"/>
              <a:t>programiranja</a:t>
            </a:r>
            <a:r>
              <a:rPr lang="en-US" dirty="0"/>
              <a:t> </a:t>
            </a:r>
            <a:r>
              <a:rPr lang="en-US" dirty="0" err="1" smtClean="0"/>
              <a:t>događaja</a:t>
            </a:r>
            <a:endParaRPr lang="en-C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idx="1"/>
          </p:nvPr>
        </p:nvSpPr>
        <p:spPr/>
        <p:txBody>
          <a:bodyPr/>
          <a:lstStyle/>
          <a:p>
            <a:r>
              <a:rPr lang="sr-Latn-CS" dirty="0"/>
              <a:t>Ovaj primer opisuje kako da se pomoću Visual C# napravi tj. izprogramira „računska mašina“ tj. kalkulator za sabiranje dva broja, i prikazivanje rezultata tog sabiranja. Programiranje Mašine za sabiranje izgleda ovako:</a:t>
            </a:r>
            <a:endParaRPr lang="en-US" dirty="0"/>
          </a:p>
          <a:p>
            <a:r>
              <a:rPr lang="sr-Latn-CS" dirty="0"/>
              <a:t> </a:t>
            </a:r>
            <a:endParaRPr lang="en-US" dirty="0"/>
          </a:p>
          <a:p>
            <a:r>
              <a:rPr lang="sr-Latn-CS" dirty="0"/>
              <a:t>1. U </a:t>
            </a:r>
            <a:r>
              <a:rPr lang="sr-Latn-CS" dirty="0">
                <a:solidFill>
                  <a:srgbClr val="BA3B06"/>
                </a:solidFill>
              </a:rPr>
              <a:t>Toolbox window-u </a:t>
            </a:r>
            <a:r>
              <a:rPr lang="sr-Latn-CS" dirty="0"/>
              <a:t>naći objekat </a:t>
            </a:r>
            <a:r>
              <a:rPr lang="sr-Latn-CS" dirty="0">
                <a:solidFill>
                  <a:srgbClr val="BA3B06"/>
                </a:solidFill>
              </a:rPr>
              <a:t>TextBox, </a:t>
            </a:r>
            <a:r>
              <a:rPr lang="sr-Latn-CS" dirty="0"/>
              <a:t>i dodati dva takva objekta na Formu (kojoj se da ime </a:t>
            </a:r>
            <a:r>
              <a:rPr lang="sr-Latn-CS" i="1" dirty="0"/>
              <a:t>Adding machine</a:t>
            </a:r>
            <a:r>
              <a:rPr lang="sr-Latn-CS" dirty="0"/>
              <a:t>), pri tome zadaje se Text property da je prazno (nema ništa), za ova dva objekta.</a:t>
            </a:r>
            <a:endParaRPr lang="en-US" dirty="0"/>
          </a:p>
          <a:p>
            <a:r>
              <a:rPr lang="sr-Latn-CS" dirty="0"/>
              <a:t>2.  Dodati 4 Nalepnice, tj. 4 puta postaviti Label na Formu, i jedan put postaviti </a:t>
            </a:r>
            <a:r>
              <a:rPr lang="sr-Latn-CS" dirty="0">
                <a:solidFill>
                  <a:srgbClr val="BA3B06"/>
                </a:solidFill>
              </a:rPr>
              <a:t>Button</a:t>
            </a:r>
            <a:r>
              <a:rPr lang="sr-Latn-CS" dirty="0"/>
              <a:t>, kao na slici dole.</a:t>
            </a:r>
            <a:endParaRPr lang="en-US" dirty="0"/>
          </a:p>
          <a:p>
            <a:r>
              <a:rPr lang="sr-Latn-CS" dirty="0"/>
              <a:t>3. Zadati ime za svaku od četiri Label koje su postavljene na Formu, i to pomoću Properties window i </a:t>
            </a:r>
            <a:r>
              <a:rPr lang="sr-Latn-CS" b="1" dirty="0">
                <a:solidFill>
                  <a:srgbClr val="BA3B06"/>
                </a:solidFill>
              </a:rPr>
              <a:t>Name property</a:t>
            </a:r>
            <a:r>
              <a:rPr lang="sr-Latn-CS" dirty="0"/>
              <a:t>, npr. za Label nazvanu </a:t>
            </a:r>
            <a:r>
              <a:rPr lang="sr-Latn-CS" i="1" dirty="0"/>
              <a:t>Result here </a:t>
            </a:r>
            <a:r>
              <a:rPr lang="sr-Latn-CS" dirty="0"/>
              <a:t>se </a:t>
            </a:r>
            <a:r>
              <a:rPr lang="sr-Latn-CS" b="1" i="1" dirty="0">
                <a:solidFill>
                  <a:srgbClr val="BA3B06"/>
                </a:solidFill>
              </a:rPr>
              <a:t>Name property</a:t>
            </a:r>
            <a:r>
              <a:rPr lang="sr-Latn-CS" b="1" dirty="0">
                <a:solidFill>
                  <a:srgbClr val="BA3B06"/>
                </a:solidFill>
              </a:rPr>
              <a:t> </a:t>
            </a:r>
            <a:r>
              <a:rPr lang="sr-Latn-CS" dirty="0"/>
              <a:t>zada kao lb</a:t>
            </a:r>
            <a:r>
              <a:rPr lang="sr-Latn-CS" i="1" dirty="0"/>
              <a:t>Result</a:t>
            </a:r>
            <a:endParaRPr lang="en-US" dirty="0"/>
          </a:p>
          <a:p>
            <a:r>
              <a:rPr lang="sr-Latn-CS" dirty="0"/>
              <a:t>4. Napisati samo jednu liniju programskog koda za objekat </a:t>
            </a:r>
            <a:r>
              <a:rPr lang="sr-Latn-CS" dirty="0">
                <a:solidFill>
                  <a:srgbClr val="BA3B06"/>
                </a:solidFill>
              </a:rPr>
              <a:t>Button</a:t>
            </a:r>
            <a:r>
              <a:rPr lang="sr-Latn-CS" dirty="0"/>
              <a:t> i dogadjaj Click:</a:t>
            </a:r>
            <a:endParaRPr lang="en-US" dirty="0"/>
          </a:p>
          <a:p>
            <a:r>
              <a:rPr lang="sr-Latn-CS" b="1" dirty="0"/>
              <a:t>lbResult.Text = (float.Parse(textBox1.Text) + float.Parse(textBox2.Text)).ToString();</a:t>
            </a:r>
            <a:endParaRPr lang="en-US" dirty="0"/>
          </a:p>
          <a:p>
            <a:r>
              <a:rPr lang="sr-Latn-CS" dirty="0"/>
              <a:t>5. Ako se klikne Start button, može se testirati gornja aplikacija.Onda treba ukucati brojeve u dve TextBox, i onda kliknuti dugme da izvrši sabiranje i prikaže rezultat. </a:t>
            </a:r>
            <a:endParaRPr lang="en-US" dirty="0"/>
          </a:p>
          <a:p>
            <a:r>
              <a:rPr lang="sr-Latn-CS" dirty="0"/>
              <a:t> </a:t>
            </a:r>
            <a:endParaRPr lang="en-US" dirty="0"/>
          </a:p>
          <a:p>
            <a:r>
              <a:rPr lang="sr-Latn-CS" dirty="0"/>
              <a:t>Ovo kodiranje gore prikazano, naime ta jedna linija programskog koda, sada izgleda dosta nerazumljivo, ali će biti detaljnije opisano kasnije, u nekom drugom predavanju. Na sličan način može se napraviti „kalkulator“ koji množi dva broja (prikazati C# - formu napravljenu za tu svrhu</a:t>
            </a:r>
            <a:r>
              <a:rPr lang="sr-Latn-CS" dirty="0" smtClean="0"/>
              <a:t>?).</a:t>
            </a:r>
          </a:p>
          <a:p>
            <a:endParaRPr lang="en-US" dirty="0"/>
          </a:p>
          <a:p>
            <a:r>
              <a:rPr lang="sr-Latn-CS" dirty="0"/>
              <a:t>U ovom primeru smo nalepnici „label4“ zadali novo ime „lbResult“, jer je bolje da neki objekat ima ime koje ima značenje, nego jednostavno „label4“, koje ne ukazuje za šta taj objekat služi.</a:t>
            </a:r>
            <a:endParaRPr lang="en-US" dirty="0"/>
          </a:p>
          <a:p>
            <a:endParaRPr lang="en-US" dirty="0"/>
          </a:p>
        </p:txBody>
      </p:sp>
      <p:sp>
        <p:nvSpPr>
          <p:cNvPr id="12" name="Title 11"/>
          <p:cNvSpPr>
            <a:spLocks noGrp="1"/>
          </p:cNvSpPr>
          <p:nvPr>
            <p:ph type="title"/>
          </p:nvPr>
        </p:nvSpPr>
        <p:spPr/>
        <p:txBody>
          <a:bodyPr/>
          <a:lstStyle/>
          <a:p>
            <a:r>
              <a:rPr lang="x-none" dirty="0" smtClean="0"/>
              <a:t>primer</a:t>
            </a:r>
            <a:endParaRPr lang="en-US" dirty="0"/>
          </a:p>
        </p:txBody>
      </p:sp>
      <p:sp>
        <p:nvSpPr>
          <p:cNvPr id="14" name="Text Placeholder 13"/>
          <p:cNvSpPr>
            <a:spLocks noGrp="1"/>
          </p:cNvSpPr>
          <p:nvPr>
            <p:ph type="body" idx="10"/>
          </p:nvPr>
        </p:nvSpPr>
        <p:spPr/>
        <p:txBody>
          <a:bodyPr/>
          <a:lstStyle/>
          <a:p>
            <a:r>
              <a:rPr lang="sr-Latn-CS" dirty="0"/>
              <a:t>Ovaj primer opisuje kako da se pomoću Visual C# napravi tj. izprogramira </a:t>
            </a:r>
            <a:r>
              <a:rPr lang="sr-Latn-CS" dirty="0" smtClean="0"/>
              <a:t>kalkulator.</a:t>
            </a:r>
            <a:endParaRPr lang="en-US" dirty="0"/>
          </a:p>
        </p:txBody>
      </p:sp>
    </p:spTree>
    <p:extLst>
      <p:ext uri="{BB962C8B-B14F-4D97-AF65-F5344CB8AC3E}">
        <p14:creationId xmlns:p14="http://schemas.microsoft.com/office/powerpoint/2010/main" val="99149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244748"/>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dirty="0" smtClean="0"/>
              <a:t> </a:t>
            </a:r>
            <a:r>
              <a:rPr lang="sr-Latn-CS" dirty="0"/>
              <a:t>„</a:t>
            </a:r>
            <a:r>
              <a:rPr lang="sr-Latn-CS" i="1" dirty="0"/>
              <a:t>Adding machine“</a:t>
            </a:r>
            <a:r>
              <a:rPr lang="sr-Latn-CS" dirty="0"/>
              <a:t> napravljena pomoću Visual C# </a:t>
            </a:r>
            <a:r>
              <a:rPr lang="sr-Latn-CS" dirty="0" smtClean="0"/>
              <a:t>forme</a:t>
            </a:r>
            <a:endParaRPr lang="en-US" dirty="0"/>
          </a:p>
        </p:txBody>
      </p:sp>
      <p:sp>
        <p:nvSpPr>
          <p:cNvPr id="4" name="Text Placeholder 3"/>
          <p:cNvSpPr>
            <a:spLocks noGrp="1"/>
          </p:cNvSpPr>
          <p:nvPr>
            <p:ph type="body" idx="10"/>
          </p:nvPr>
        </p:nvSpPr>
        <p:spPr/>
        <p:txBody>
          <a:bodyPr/>
          <a:lstStyle/>
          <a:p>
            <a:r>
              <a:rPr lang="sr-Latn-CS" dirty="0" smtClean="0"/>
              <a:t>Na slici je </a:t>
            </a:r>
            <a:r>
              <a:rPr lang="sr-Latn-CS" dirty="0"/>
              <a:t>„Adding machine“ napravljena pomoću Visual C# </a:t>
            </a:r>
            <a:r>
              <a:rPr lang="sr-Latn-CS" dirty="0" smtClean="0"/>
              <a:t>forme.</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1628800"/>
            <a:ext cx="4289151" cy="4289151"/>
          </a:xfrm>
          <a:prstGeom prst="rect">
            <a:avLst/>
          </a:prstGeom>
        </p:spPr>
      </p:pic>
      <p:sp>
        <p:nvSpPr>
          <p:cNvPr id="6" name="TextBox 5"/>
          <p:cNvSpPr txBox="1"/>
          <p:nvPr>
            <p:custDataLst>
              <p:tags r:id="rId1"/>
            </p:custDataLst>
          </p:nvPr>
        </p:nvSpPr>
        <p:spPr>
          <a:xfrm>
            <a:off x="457731" y="6477000"/>
            <a:ext cx="4289151"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Kalkulator</a:t>
            </a:r>
            <a:endParaRPr lang="en-US" sz="1100" dirty="0" smtClean="0">
              <a:solidFill>
                <a:schemeClr val="tx2"/>
              </a:solidFill>
              <a:latin typeface="+mj-lt"/>
            </a:endParaRPr>
          </a:p>
        </p:txBody>
      </p:sp>
    </p:spTree>
    <p:extLst>
      <p:ext uri="{BB962C8B-B14F-4D97-AF65-F5344CB8AC3E}">
        <p14:creationId xmlns:p14="http://schemas.microsoft.com/office/powerpoint/2010/main" val="1519559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16756"/>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dirty="0" smtClean="0"/>
              <a:t>Kodiranje </a:t>
            </a:r>
            <a:r>
              <a:rPr lang="sr-Latn-CS" dirty="0"/>
              <a:t>pomoću </a:t>
            </a:r>
            <a:r>
              <a:rPr lang="sr-Latn-CS" i="1" dirty="0"/>
              <a:t>Code-editor-a</a:t>
            </a:r>
            <a:r>
              <a:rPr lang="sr-Latn-CS" dirty="0"/>
              <a:t> </a:t>
            </a:r>
            <a:endParaRPr lang="en-US" dirty="0"/>
          </a:p>
        </p:txBody>
      </p:sp>
      <p:sp>
        <p:nvSpPr>
          <p:cNvPr id="4" name="Text Placeholder 3"/>
          <p:cNvSpPr>
            <a:spLocks noGrp="1"/>
          </p:cNvSpPr>
          <p:nvPr>
            <p:ph type="body" idx="10"/>
          </p:nvPr>
        </p:nvSpPr>
        <p:spPr/>
        <p:txBody>
          <a:bodyPr/>
          <a:lstStyle/>
          <a:p>
            <a:r>
              <a:rPr lang="sr-Latn-CS" dirty="0" smtClean="0"/>
              <a:t>Slika ilustruje </a:t>
            </a:r>
            <a:r>
              <a:rPr lang="sr-Latn-CS" dirty="0"/>
              <a:t>k</a:t>
            </a:r>
            <a:r>
              <a:rPr lang="sr-Latn-CS" dirty="0" smtClean="0"/>
              <a:t>odiranje </a:t>
            </a:r>
            <a:r>
              <a:rPr lang="sr-Latn-CS" dirty="0"/>
              <a:t>pomoću Code-editor-a (tekst editora</a:t>
            </a:r>
            <a:r>
              <a:rPr lang="sr-Latn-CS" dirty="0" smtClean="0"/>
              <a:t>).</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196356"/>
            <a:ext cx="8226689" cy="3144286"/>
          </a:xfrm>
          <a:prstGeom prst="rect">
            <a:avLst/>
          </a:prstGeom>
        </p:spPr>
      </p:pic>
      <p:sp>
        <p:nvSpPr>
          <p:cNvPr id="6" name="TextBox 5"/>
          <p:cNvSpPr txBox="1"/>
          <p:nvPr>
            <p:custDataLst>
              <p:tags r:id="rId1"/>
            </p:custDataLst>
          </p:nvPr>
        </p:nvSpPr>
        <p:spPr>
          <a:xfrm>
            <a:off x="457731" y="5404143"/>
            <a:ext cx="8226689"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Sl.2: Code-editor</a:t>
            </a:r>
            <a:endParaRPr lang="en-US" sz="1100" dirty="0" smtClean="0">
              <a:solidFill>
                <a:schemeClr val="tx2"/>
              </a:solidFill>
              <a:latin typeface="+mj-lt"/>
            </a:endParaRPr>
          </a:p>
        </p:txBody>
      </p:sp>
    </p:spTree>
    <p:extLst>
      <p:ext uri="{BB962C8B-B14F-4D97-AF65-F5344CB8AC3E}">
        <p14:creationId xmlns:p14="http://schemas.microsoft.com/office/powerpoint/2010/main" val="595080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smtClean="0"/>
              <a:t>Takođe</a:t>
            </a:r>
            <a:r>
              <a:rPr lang="sr-Latn-CS" dirty="0"/>
              <a:t>, na sličan način, može se npr. napraviti „forma“ koja učitava tekst pomoću textBox1 i kopira taj isti tekst u textBox2 po pritiskanju dugmeta </a:t>
            </a:r>
            <a:r>
              <a:rPr lang="sr-Latn-CS" i="1" dirty="0"/>
              <a:t>button1</a:t>
            </a:r>
            <a:r>
              <a:rPr lang="sr-Latn-CS" dirty="0"/>
              <a:t>. To bi bila forma nazvana </a:t>
            </a:r>
            <a:r>
              <a:rPr lang="sr-Latn-CS" i="1" dirty="0">
                <a:solidFill>
                  <a:srgbClr val="BA3B06"/>
                </a:solidFill>
              </a:rPr>
              <a:t>Copy App</a:t>
            </a:r>
            <a:r>
              <a:rPr lang="sr-Latn-CS" dirty="0">
                <a:solidFill>
                  <a:srgbClr val="BA3B06"/>
                </a:solidFill>
              </a:rPr>
              <a:t>. </a:t>
            </a:r>
            <a:r>
              <a:rPr lang="sr-Latn-CS" dirty="0"/>
              <a:t>Pri tome, je prethodno izmenjen tekst na „kontrolama“ textBox1, textBox2, i button1, i stavljeno je, respektivno,  npr. sledeći tekst, „</a:t>
            </a:r>
            <a:r>
              <a:rPr lang="sr-Latn-CS" i="1" dirty="0"/>
              <a:t>Text </a:t>
            </a:r>
            <a:r>
              <a:rPr lang="sr-Latn-CS" dirty="0"/>
              <a:t>“, zatim „</a:t>
            </a:r>
            <a:r>
              <a:rPr lang="sr-Latn-CS" i="1" dirty="0">
                <a:solidFill>
                  <a:srgbClr val="BA3B06"/>
                </a:solidFill>
              </a:rPr>
              <a:t>Text copy </a:t>
            </a:r>
            <a:r>
              <a:rPr lang="sr-Latn-CS" i="1" dirty="0"/>
              <a:t>“</a:t>
            </a:r>
            <a:r>
              <a:rPr lang="sr-Latn-CS" dirty="0"/>
              <a:t>, i „</a:t>
            </a:r>
            <a:r>
              <a:rPr lang="sr-Latn-CS" i="1" dirty="0">
                <a:solidFill>
                  <a:srgbClr val="BA3B06"/>
                </a:solidFill>
              </a:rPr>
              <a:t>Copy</a:t>
            </a:r>
            <a:r>
              <a:rPr lang="sr-Latn-CS" dirty="0">
                <a:solidFill>
                  <a:srgbClr val="BA3B06"/>
                </a:solidFill>
              </a:rPr>
              <a:t>“. </a:t>
            </a:r>
            <a:r>
              <a:rPr lang="sr-Latn-CS" dirty="0"/>
              <a:t>Ovo se radi pomoću prozora </a:t>
            </a:r>
            <a:r>
              <a:rPr lang="sr-Latn-CS" dirty="0">
                <a:solidFill>
                  <a:srgbClr val="BA3B06"/>
                </a:solidFill>
              </a:rPr>
              <a:t>Properties </a:t>
            </a:r>
            <a:r>
              <a:rPr lang="sr-Latn-CS" dirty="0"/>
              <a:t>i </a:t>
            </a:r>
            <a:r>
              <a:rPr lang="sr-Latn-CS" dirty="0">
                <a:solidFill>
                  <a:srgbClr val="BA3B06"/>
                </a:solidFill>
              </a:rPr>
              <a:t>Text property, </a:t>
            </a:r>
            <a:r>
              <a:rPr lang="sr-Latn-CS" dirty="0"/>
              <a:t>pri čemu se ukuca željeni tekst i pritisne Enter. Takodje, slično je pomoću </a:t>
            </a:r>
            <a:r>
              <a:rPr lang="sr-Latn-CS" dirty="0">
                <a:solidFill>
                  <a:srgbClr val="BA3B06"/>
                </a:solidFill>
              </a:rPr>
              <a:t>Text property „</a:t>
            </a:r>
            <a:r>
              <a:rPr lang="sr-Latn-CS" dirty="0"/>
              <a:t>forme“ Form1, zadat tekst „Copy App“ umesto „Form1“. Dalje, potrebno je kliknuti AcceptButton property na listi Form properties, i onda izabrati koje dugme odgovara na Enter-dugme, i to je dugme </a:t>
            </a:r>
            <a:r>
              <a:rPr lang="sr-Latn-CS" i="1" dirty="0"/>
              <a:t>button1</a:t>
            </a:r>
            <a:r>
              <a:rPr lang="sr-Latn-CS" dirty="0"/>
              <a:t>. Konačno, za donji tekstboks (gde piše „Program copies“), izabrati </a:t>
            </a:r>
            <a:r>
              <a:rPr lang="sr-Latn-CS" i="1" dirty="0"/>
              <a:t>Read only</a:t>
            </a:r>
            <a:r>
              <a:rPr lang="sr-Latn-CS" dirty="0"/>
              <a:t> na listi </a:t>
            </a:r>
            <a:r>
              <a:rPr lang="sr-Latn-CS" i="1" dirty="0">
                <a:solidFill>
                  <a:srgbClr val="BA3B06"/>
                </a:solidFill>
              </a:rPr>
              <a:t>Behaviour properties</a:t>
            </a:r>
            <a:r>
              <a:rPr lang="sr-Latn-CS" dirty="0">
                <a:solidFill>
                  <a:srgbClr val="BA3B06"/>
                </a:solidFill>
              </a:rPr>
              <a:t>. </a:t>
            </a:r>
            <a:r>
              <a:rPr lang="sr-Latn-CS" dirty="0"/>
              <a:t>Na kraju je potrebno kliknuti </a:t>
            </a:r>
            <a:r>
              <a:rPr lang="sr-Latn-CS" i="1" dirty="0"/>
              <a:t>Save button </a:t>
            </a:r>
            <a:r>
              <a:rPr lang="sr-Latn-CS" dirty="0"/>
              <a:t>u </a:t>
            </a:r>
            <a:r>
              <a:rPr lang="sr-Latn-CS" i="1" dirty="0">
                <a:solidFill>
                  <a:srgbClr val="BA3B06"/>
                </a:solidFill>
              </a:rPr>
              <a:t>Visual Studio Toolbar</a:t>
            </a:r>
            <a:r>
              <a:rPr lang="sr-Latn-CS" dirty="0">
                <a:solidFill>
                  <a:srgbClr val="BA3B06"/>
                </a:solidFill>
              </a:rPr>
              <a:t> </a:t>
            </a:r>
            <a:r>
              <a:rPr lang="sr-Latn-CS" dirty="0"/>
              <a:t>da bi se memorisale uradjene promene.</a:t>
            </a:r>
            <a:endParaRPr lang="en-US" dirty="0"/>
          </a:p>
          <a:p>
            <a:endParaRPr lang="en-US" dirty="0"/>
          </a:p>
        </p:txBody>
      </p:sp>
      <p:sp>
        <p:nvSpPr>
          <p:cNvPr id="3" name="Title 2"/>
          <p:cNvSpPr>
            <a:spLocks noGrp="1"/>
          </p:cNvSpPr>
          <p:nvPr>
            <p:ph type="title"/>
          </p:nvPr>
        </p:nvSpPr>
        <p:spPr/>
        <p:txBody>
          <a:bodyPr/>
          <a:lstStyle/>
          <a:p>
            <a:r>
              <a:rPr lang="x-none" dirty="0" smtClean="0"/>
              <a:t>Primer 2</a:t>
            </a:r>
            <a:endParaRPr lang="en-US" dirty="0"/>
          </a:p>
        </p:txBody>
      </p:sp>
      <p:sp>
        <p:nvSpPr>
          <p:cNvPr id="4" name="Text Placeholder 3"/>
          <p:cNvSpPr>
            <a:spLocks noGrp="1"/>
          </p:cNvSpPr>
          <p:nvPr>
            <p:ph type="body" idx="10"/>
          </p:nvPr>
        </p:nvSpPr>
        <p:spPr/>
        <p:txBody>
          <a:bodyPr/>
          <a:lstStyle/>
          <a:p>
            <a:r>
              <a:rPr lang="sr-Latn-CS" dirty="0" smtClean="0"/>
              <a:t>Na  </a:t>
            </a:r>
            <a:r>
              <a:rPr lang="sr-Latn-CS" dirty="0"/>
              <a:t>sličan način, može se npr. napraviti „forma“ koja učitava tekst pomoću textBox1 i kopira taj isti tekst u textBox2 po pritiskanju dugmeta </a:t>
            </a:r>
            <a:r>
              <a:rPr lang="sr-Latn-CS" dirty="0" smtClean="0"/>
              <a:t>button1.</a:t>
            </a:r>
            <a:endParaRPr lang="en-US" dirty="0"/>
          </a:p>
        </p:txBody>
      </p:sp>
    </p:spTree>
    <p:extLst>
      <p:ext uri="{BB962C8B-B14F-4D97-AF65-F5344CB8AC3E}">
        <p14:creationId xmlns:p14="http://schemas.microsoft.com/office/powerpoint/2010/main" val="3587442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88764"/>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b="1" dirty="0" smtClean="0"/>
              <a:t> </a:t>
            </a:r>
            <a:r>
              <a:rPr lang="sr-Latn-CS" dirty="0"/>
              <a:t>„Forma“ </a:t>
            </a:r>
            <a:r>
              <a:rPr lang="sr-Latn-CS" dirty="0" smtClean="0"/>
              <a:t>Form1</a:t>
            </a:r>
            <a:endParaRPr lang="en-US" dirty="0"/>
          </a:p>
        </p:txBody>
      </p:sp>
      <p:sp>
        <p:nvSpPr>
          <p:cNvPr id="4" name="Text Placeholder 3"/>
          <p:cNvSpPr>
            <a:spLocks noGrp="1"/>
          </p:cNvSpPr>
          <p:nvPr>
            <p:ph type="body" idx="10"/>
          </p:nvPr>
        </p:nvSpPr>
        <p:spPr/>
        <p:txBody>
          <a:bodyPr/>
          <a:lstStyle/>
          <a:p>
            <a:r>
              <a:rPr lang="sr-Latn-CS" dirty="0" smtClean="0"/>
              <a:t>Na slici je</a:t>
            </a:r>
            <a:r>
              <a:rPr lang="sr-Latn-CS" b="1" dirty="0" smtClean="0"/>
              <a:t> </a:t>
            </a:r>
            <a:r>
              <a:rPr lang="sr-Latn-CS" dirty="0"/>
              <a:t>„Forma“ </a:t>
            </a:r>
            <a:r>
              <a:rPr lang="sr-Latn-CS" dirty="0" smtClean="0"/>
              <a:t>Form1.</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1772816"/>
            <a:ext cx="4145135" cy="4145135"/>
          </a:xfrm>
          <a:prstGeom prst="rect">
            <a:avLst/>
          </a:prstGeom>
        </p:spPr>
      </p:pic>
      <p:sp>
        <p:nvSpPr>
          <p:cNvPr id="6" name="TextBox 5"/>
          <p:cNvSpPr txBox="1"/>
          <p:nvPr>
            <p:custDataLst>
              <p:tags r:id="rId1"/>
            </p:custDataLst>
          </p:nvPr>
        </p:nvSpPr>
        <p:spPr>
          <a:xfrm>
            <a:off x="457731" y="6477000"/>
            <a:ext cx="4145135"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Sl.3: forma</a:t>
            </a:r>
            <a:endParaRPr lang="en-US" sz="1100" dirty="0" smtClean="0">
              <a:solidFill>
                <a:schemeClr val="tx2"/>
              </a:solidFill>
              <a:latin typeface="+mj-lt"/>
            </a:endParaRPr>
          </a:p>
        </p:txBody>
      </p:sp>
    </p:spTree>
    <p:extLst>
      <p:ext uri="{BB962C8B-B14F-4D97-AF65-F5344CB8AC3E}">
        <p14:creationId xmlns:p14="http://schemas.microsoft.com/office/powerpoint/2010/main" val="3534800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88764"/>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i="1" dirty="0" smtClean="0"/>
              <a:t>Properties </a:t>
            </a:r>
            <a:r>
              <a:rPr lang="sr-Latn-CS" i="1" dirty="0"/>
              <a:t>window</a:t>
            </a:r>
            <a:r>
              <a:rPr lang="sr-Latn-CS" dirty="0"/>
              <a:t> za objekat </a:t>
            </a:r>
            <a:r>
              <a:rPr lang="sr-Latn-CS" i="1" dirty="0" smtClean="0"/>
              <a:t>button1</a:t>
            </a:r>
            <a:endParaRPr lang="en-US" dirty="0"/>
          </a:p>
        </p:txBody>
      </p:sp>
      <p:sp>
        <p:nvSpPr>
          <p:cNvPr id="4" name="Text Placeholder 3"/>
          <p:cNvSpPr>
            <a:spLocks noGrp="1"/>
          </p:cNvSpPr>
          <p:nvPr>
            <p:ph type="body" idx="10"/>
          </p:nvPr>
        </p:nvSpPr>
        <p:spPr/>
        <p:txBody>
          <a:bodyPr/>
          <a:lstStyle/>
          <a:p>
            <a:r>
              <a:rPr lang="sr-Latn-CS" dirty="0" smtClean="0"/>
              <a:t>Slika prikazuje </a:t>
            </a:r>
            <a:r>
              <a:rPr lang="sr-Latn-CS" dirty="0"/>
              <a:t>Properties window za objekat </a:t>
            </a:r>
            <a:r>
              <a:rPr lang="sr-Latn-CS" dirty="0" smtClean="0"/>
              <a:t>button1.</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1700808"/>
            <a:ext cx="3218074" cy="4145135"/>
          </a:xfrm>
          <a:prstGeom prst="rect">
            <a:avLst/>
          </a:prstGeom>
        </p:spPr>
      </p:pic>
      <p:sp>
        <p:nvSpPr>
          <p:cNvPr id="6" name="TextBox 5"/>
          <p:cNvSpPr txBox="1"/>
          <p:nvPr>
            <p:custDataLst>
              <p:tags r:id="rId1"/>
            </p:custDataLst>
          </p:nvPr>
        </p:nvSpPr>
        <p:spPr>
          <a:xfrm>
            <a:off x="457731" y="6477000"/>
            <a:ext cx="3218074"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Sl.4: property window</a:t>
            </a:r>
            <a:endParaRPr lang="en-US" sz="1100" dirty="0" smtClean="0">
              <a:solidFill>
                <a:schemeClr val="tx2"/>
              </a:solidFill>
              <a:latin typeface="+mj-lt"/>
            </a:endParaRPr>
          </a:p>
        </p:txBody>
      </p:sp>
    </p:spTree>
    <p:extLst>
      <p:ext uri="{BB962C8B-B14F-4D97-AF65-F5344CB8AC3E}">
        <p14:creationId xmlns:p14="http://schemas.microsoft.com/office/powerpoint/2010/main" val="865513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172740"/>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i="1" dirty="0" smtClean="0"/>
              <a:t>Properties </a:t>
            </a:r>
            <a:r>
              <a:rPr lang="sr-Latn-CS" i="1" dirty="0"/>
              <a:t>window</a:t>
            </a:r>
            <a:r>
              <a:rPr lang="sr-Latn-CS" dirty="0"/>
              <a:t> za objekat </a:t>
            </a:r>
            <a:r>
              <a:rPr lang="sr-Latn-CS" i="1" dirty="0" smtClean="0"/>
              <a:t>textBox2</a:t>
            </a:r>
            <a:endParaRPr lang="en-US" dirty="0"/>
          </a:p>
        </p:txBody>
      </p:sp>
      <p:sp>
        <p:nvSpPr>
          <p:cNvPr id="4" name="Text Placeholder 3"/>
          <p:cNvSpPr>
            <a:spLocks noGrp="1"/>
          </p:cNvSpPr>
          <p:nvPr>
            <p:ph type="body" idx="10"/>
          </p:nvPr>
        </p:nvSpPr>
        <p:spPr/>
        <p:txBody>
          <a:bodyPr/>
          <a:lstStyle/>
          <a:p>
            <a:r>
              <a:rPr lang="sr-Latn-CS" dirty="0" smtClean="0"/>
              <a:t>Slika ilustruje </a:t>
            </a:r>
            <a:r>
              <a:rPr lang="sr-Latn-CS" dirty="0"/>
              <a:t>Properties window za objekat </a:t>
            </a:r>
            <a:r>
              <a:rPr lang="sr-Latn-CS" dirty="0" smtClean="0"/>
              <a:t>textBox2.</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052341"/>
            <a:ext cx="3385784" cy="4361159"/>
          </a:xfrm>
          <a:prstGeom prst="rect">
            <a:avLst/>
          </a:prstGeom>
        </p:spPr>
      </p:pic>
      <p:sp>
        <p:nvSpPr>
          <p:cNvPr id="6" name="TextBox 5"/>
          <p:cNvSpPr txBox="1"/>
          <p:nvPr>
            <p:custDataLst>
              <p:tags r:id="rId1"/>
            </p:custDataLst>
          </p:nvPr>
        </p:nvSpPr>
        <p:spPr>
          <a:xfrm>
            <a:off x="457731" y="6477000"/>
            <a:ext cx="3385784"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Sl.5: Property window</a:t>
            </a:r>
            <a:endParaRPr lang="en-US" sz="1100" dirty="0" smtClean="0">
              <a:solidFill>
                <a:schemeClr val="tx2"/>
              </a:solidFill>
              <a:latin typeface="+mj-lt"/>
            </a:endParaRPr>
          </a:p>
        </p:txBody>
      </p:sp>
    </p:spTree>
    <p:extLst>
      <p:ext uri="{BB962C8B-B14F-4D97-AF65-F5344CB8AC3E}">
        <p14:creationId xmlns:p14="http://schemas.microsoft.com/office/powerpoint/2010/main" val="2313306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Placeholder 16"/>
          <p:cNvSpPr>
            <a:spLocks noGrp="1"/>
          </p:cNvSpPr>
          <p:nvPr>
            <p:ph type="body" sz="quarter" idx="15"/>
          </p:nvPr>
        </p:nvSpPr>
        <p:spPr/>
        <p:txBody>
          <a:bodyPr/>
          <a:lstStyle/>
          <a:p>
            <a:r>
              <a:rPr lang="x-none" smtClean="0"/>
              <a:t>06</a:t>
            </a:r>
            <a:endParaRPr lang="en-US" dirty="0"/>
          </a:p>
        </p:txBody>
      </p:sp>
      <p:sp>
        <p:nvSpPr>
          <p:cNvPr id="15" name="Title 14"/>
          <p:cNvSpPr>
            <a:spLocks noGrp="1"/>
          </p:cNvSpPr>
          <p:nvPr>
            <p:ph type="title"/>
          </p:nvPr>
        </p:nvSpPr>
        <p:spPr/>
        <p:txBody>
          <a:bodyPr/>
          <a:lstStyle/>
          <a:p>
            <a:r>
              <a:rPr lang="en-US" dirty="0" err="1"/>
              <a:t>Greške</a:t>
            </a:r>
            <a:r>
              <a:rPr lang="en-US" dirty="0"/>
              <a:t>, i Help</a:t>
            </a:r>
          </a:p>
        </p:txBody>
      </p:sp>
    </p:spTree>
    <p:extLst>
      <p:ext uri="{BB962C8B-B14F-4D97-AF65-F5344CB8AC3E}">
        <p14:creationId xmlns:p14="http://schemas.microsoft.com/office/powerpoint/2010/main" val="24590617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a:t>Ako postoje sintaksne greške tj. greške u kucanju programskog koda, onda kod egzekucije programa (tj. aplikacije koja sadrži takve greške), npr. ako se ukuca </a:t>
            </a:r>
            <a:endParaRPr lang="en-US" dirty="0"/>
          </a:p>
          <a:p>
            <a:r>
              <a:rPr lang="sr-Latn-CS" dirty="0"/>
              <a:t> textBox1.Tx umesto textBox1.Text, </a:t>
            </a:r>
            <a:endParaRPr lang="en-US" dirty="0"/>
          </a:p>
          <a:p>
            <a:r>
              <a:rPr lang="sr-Latn-CS" dirty="0"/>
              <a:t>(gde ima sintaksna greška) šta će se desiti kod izvršavanja programa?</a:t>
            </a:r>
            <a:endParaRPr lang="en-US" dirty="0"/>
          </a:p>
          <a:p>
            <a:r>
              <a:rPr lang="sr-Latn-CS" dirty="0"/>
              <a:t> </a:t>
            </a:r>
            <a:endParaRPr lang="en-US" dirty="0"/>
          </a:p>
          <a:p>
            <a:r>
              <a:rPr lang="sr-Latn-CS" dirty="0"/>
              <a:t>Jednostavno, okruženje Visual C# će zaustaviti program, i prikazati tzv. </a:t>
            </a:r>
            <a:r>
              <a:rPr lang="sr-Latn-CS" i="1" dirty="0"/>
              <a:t>Error message</a:t>
            </a:r>
            <a:r>
              <a:rPr lang="sr-Latn-CS" dirty="0"/>
              <a:t>, npr. </a:t>
            </a:r>
            <a:endParaRPr lang="en-US" dirty="0"/>
          </a:p>
          <a:p>
            <a:r>
              <a:rPr lang="sr-Latn-CS" i="1" dirty="0">
                <a:solidFill>
                  <a:srgbClr val="BA3B06"/>
                </a:solidFill>
              </a:rPr>
              <a:t>There were build errors, continue? </a:t>
            </a:r>
            <a:endParaRPr lang="en-US" dirty="0">
              <a:solidFill>
                <a:srgbClr val="BA3B06"/>
              </a:solidFill>
            </a:endParaRPr>
          </a:p>
          <a:p>
            <a:r>
              <a:rPr lang="sr-Latn-CS" i="1" dirty="0">
                <a:solidFill>
                  <a:srgbClr val="BA3B06"/>
                </a:solidFill>
              </a:rPr>
              <a:t>Yes or No?</a:t>
            </a:r>
            <a:endParaRPr lang="en-US" dirty="0">
              <a:solidFill>
                <a:srgbClr val="BA3B06"/>
              </a:solidFill>
            </a:endParaRPr>
          </a:p>
          <a:p>
            <a:r>
              <a:rPr lang="sr-Latn-CS" dirty="0">
                <a:solidFill>
                  <a:schemeClr val="tx1"/>
                </a:solidFill>
              </a:rPr>
              <a:t>Tada treba odgovoriti sa No. Onda pogledati:</a:t>
            </a:r>
            <a:endParaRPr lang="en-US" dirty="0">
              <a:solidFill>
                <a:schemeClr val="tx1"/>
              </a:solidFill>
            </a:endParaRPr>
          </a:p>
          <a:p>
            <a:r>
              <a:rPr lang="sr-Latn-CS" dirty="0">
                <a:solidFill>
                  <a:srgbClr val="BA3B06"/>
                </a:solidFill>
              </a:rPr>
              <a:t> Task List,</a:t>
            </a:r>
            <a:endParaRPr lang="en-US" dirty="0">
              <a:solidFill>
                <a:srgbClr val="BA3B06"/>
              </a:solidFill>
            </a:endParaRPr>
          </a:p>
          <a:p>
            <a:r>
              <a:rPr lang="sr-Latn-CS" dirty="0"/>
              <a:t>koja se tada pojavi, i ova lista sadrži listu greški. Naime, pojaviće se lista greški, i ako se duplo-klikne na neku grešku u toj listi greški, onda prikazaće se (u tekst editoru) pogrešna linija programskog </a:t>
            </a:r>
            <a:r>
              <a:rPr lang="sr-Latn-CS" dirty="0" smtClean="0"/>
              <a:t>koda.</a:t>
            </a:r>
            <a:endParaRPr lang="en-US" dirty="0"/>
          </a:p>
          <a:p>
            <a:endParaRPr lang="en-US" dirty="0"/>
          </a:p>
        </p:txBody>
      </p:sp>
      <p:sp>
        <p:nvSpPr>
          <p:cNvPr id="3" name="Title 2"/>
          <p:cNvSpPr>
            <a:spLocks noGrp="1"/>
          </p:cNvSpPr>
          <p:nvPr>
            <p:ph type="title"/>
          </p:nvPr>
        </p:nvSpPr>
        <p:spPr/>
        <p:txBody>
          <a:bodyPr/>
          <a:lstStyle/>
          <a:p>
            <a:r>
              <a:rPr lang="sr-Latn-CS" i="1" dirty="0"/>
              <a:t>Error message</a:t>
            </a:r>
            <a:endParaRPr lang="en-US" dirty="0"/>
          </a:p>
        </p:txBody>
      </p:sp>
      <p:sp>
        <p:nvSpPr>
          <p:cNvPr id="4" name="Text Placeholder 3"/>
          <p:cNvSpPr>
            <a:spLocks noGrp="1"/>
          </p:cNvSpPr>
          <p:nvPr>
            <p:ph type="body" idx="10"/>
          </p:nvPr>
        </p:nvSpPr>
        <p:spPr/>
        <p:txBody>
          <a:bodyPr/>
          <a:lstStyle/>
          <a:p>
            <a:r>
              <a:rPr lang="sr-Latn-CS" dirty="0" smtClean="0"/>
              <a:t>Šta  </a:t>
            </a:r>
            <a:r>
              <a:rPr lang="sr-Latn-CS" dirty="0"/>
              <a:t>će se desiti kod izvršavanja programa</a:t>
            </a:r>
            <a:r>
              <a:rPr lang="sr-Latn-CS" dirty="0" smtClean="0"/>
              <a:t>?</a:t>
            </a:r>
            <a:r>
              <a:rPr lang="sr-Latn-CS" dirty="0"/>
              <a:t> </a:t>
            </a:r>
            <a:r>
              <a:rPr lang="sr-Latn-CS" dirty="0" smtClean="0"/>
              <a:t>Jednostavno</a:t>
            </a:r>
            <a:r>
              <a:rPr lang="sr-Latn-CS" dirty="0"/>
              <a:t>, okruženje Visual C# će zaustaviti program, i prikazati tzv. Error </a:t>
            </a:r>
            <a:r>
              <a:rPr lang="sr-Latn-CS" dirty="0" smtClean="0"/>
              <a:t>message.</a:t>
            </a:r>
            <a:endParaRPr lang="en-US" dirty="0"/>
          </a:p>
        </p:txBody>
      </p:sp>
    </p:spTree>
    <p:extLst>
      <p:ext uri="{BB962C8B-B14F-4D97-AF65-F5344CB8AC3E}">
        <p14:creationId xmlns:p14="http://schemas.microsoft.com/office/powerpoint/2010/main" val="3913735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88763"/>
          </a:xfrm>
        </p:spPr>
        <p:txBody>
          <a:bodyPr/>
          <a:lstStyle/>
          <a:p>
            <a:r>
              <a:rPr lang="x-none" dirty="0" smtClean="0"/>
              <a:t>   </a:t>
            </a:r>
            <a:endParaRPr lang="en-US" dirty="0"/>
          </a:p>
        </p:txBody>
      </p:sp>
      <p:sp>
        <p:nvSpPr>
          <p:cNvPr id="3" name="Title 2"/>
          <p:cNvSpPr>
            <a:spLocks noGrp="1"/>
          </p:cNvSpPr>
          <p:nvPr>
            <p:ph type="title"/>
          </p:nvPr>
        </p:nvSpPr>
        <p:spPr/>
        <p:txBody>
          <a:bodyPr/>
          <a:lstStyle/>
          <a:p>
            <a:r>
              <a:rPr lang="x-none" dirty="0" smtClean="0"/>
              <a:t>Kodirajući editor</a:t>
            </a:r>
            <a:endParaRPr lang="en-US" dirty="0"/>
          </a:p>
        </p:txBody>
      </p:sp>
      <p:sp>
        <p:nvSpPr>
          <p:cNvPr id="4" name="Text Placeholder 3"/>
          <p:cNvSpPr>
            <a:spLocks noGrp="1"/>
          </p:cNvSpPr>
          <p:nvPr>
            <p:ph type="body" idx="10"/>
          </p:nvPr>
        </p:nvSpPr>
        <p:spPr/>
        <p:txBody>
          <a:bodyPr/>
          <a:lstStyle/>
          <a:p>
            <a:r>
              <a:rPr lang="x-none" dirty="0" smtClean="0"/>
              <a:t>Slika ilustruje rad sa kodirajućim editorom.</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268364"/>
            <a:ext cx="8226689" cy="1627858"/>
          </a:xfrm>
          <a:prstGeom prst="rect">
            <a:avLst/>
          </a:prstGeom>
        </p:spPr>
      </p:pic>
      <p:sp>
        <p:nvSpPr>
          <p:cNvPr id="6" name="TextBox 5"/>
          <p:cNvSpPr txBox="1"/>
          <p:nvPr>
            <p:custDataLst>
              <p:tags r:id="rId1"/>
            </p:custDataLst>
          </p:nvPr>
        </p:nvSpPr>
        <p:spPr>
          <a:xfrm>
            <a:off x="457731" y="3959722"/>
            <a:ext cx="8226689"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Code-editor</a:t>
            </a:r>
            <a:endParaRPr lang="en-US" sz="1100" dirty="0" smtClean="0">
              <a:solidFill>
                <a:schemeClr val="tx2"/>
              </a:solidFill>
              <a:latin typeface="+mj-lt"/>
            </a:endParaRPr>
          </a:p>
        </p:txBody>
      </p:sp>
    </p:spTree>
    <p:extLst>
      <p:ext uri="{BB962C8B-B14F-4D97-AF65-F5344CB8AC3E}">
        <p14:creationId xmlns:p14="http://schemas.microsoft.com/office/powerpoint/2010/main" val="2079603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16756"/>
          </a:xfrm>
        </p:spPr>
        <p:txBody>
          <a:bodyPr/>
          <a:lstStyle/>
          <a:p>
            <a:r>
              <a:rPr lang="x-none" dirty="0" smtClean="0"/>
              <a:t>   </a:t>
            </a:r>
            <a:endParaRPr lang="en-US" dirty="0"/>
          </a:p>
        </p:txBody>
      </p:sp>
      <p:sp>
        <p:nvSpPr>
          <p:cNvPr id="3" name="Title 2"/>
          <p:cNvSpPr>
            <a:spLocks noGrp="1"/>
          </p:cNvSpPr>
          <p:nvPr>
            <p:ph type="title"/>
          </p:nvPr>
        </p:nvSpPr>
        <p:spPr/>
        <p:txBody>
          <a:bodyPr/>
          <a:lstStyle/>
          <a:p>
            <a:r>
              <a:rPr lang="pl-PL" dirty="0" smtClean="0"/>
              <a:t>Error </a:t>
            </a:r>
            <a:r>
              <a:rPr lang="pl-PL" dirty="0"/>
              <a:t>message </a:t>
            </a:r>
            <a:endParaRPr lang="en-US" dirty="0"/>
          </a:p>
        </p:txBody>
      </p:sp>
      <p:sp>
        <p:nvSpPr>
          <p:cNvPr id="4" name="Text Placeholder 3"/>
          <p:cNvSpPr>
            <a:spLocks noGrp="1"/>
          </p:cNvSpPr>
          <p:nvPr>
            <p:ph type="body" idx="10"/>
          </p:nvPr>
        </p:nvSpPr>
        <p:spPr/>
        <p:txBody>
          <a:bodyPr/>
          <a:lstStyle/>
          <a:p>
            <a:r>
              <a:rPr lang="pl-PL" dirty="0" smtClean="0"/>
              <a:t>Slika prikazuje </a:t>
            </a:r>
            <a:r>
              <a:rPr lang="pl-PL" dirty="0"/>
              <a:t>Error message (poruka da se pojavila </a:t>
            </a:r>
            <a:r>
              <a:rPr lang="sr-Latn-CS" dirty="0"/>
              <a:t>greška kod izvršavanja programa</a:t>
            </a:r>
            <a:r>
              <a:rPr lang="pl-PL" dirty="0" smtClean="0"/>
              <a:t>).</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196356"/>
            <a:ext cx="8226689" cy="3062358"/>
          </a:xfrm>
          <a:prstGeom prst="rect">
            <a:avLst/>
          </a:prstGeom>
        </p:spPr>
      </p:pic>
      <p:sp>
        <p:nvSpPr>
          <p:cNvPr id="6" name="TextBox 5"/>
          <p:cNvSpPr txBox="1"/>
          <p:nvPr>
            <p:custDataLst>
              <p:tags r:id="rId1"/>
            </p:custDataLst>
          </p:nvPr>
        </p:nvSpPr>
        <p:spPr>
          <a:xfrm>
            <a:off x="457731" y="5322215"/>
            <a:ext cx="8226689" cy="169277"/>
          </a:xfrm>
          <a:prstGeom prst="rect">
            <a:avLst/>
          </a:prstGeom>
          <a:solidFill>
            <a:srgbClr val="EBEBE9"/>
          </a:solidFill>
        </p:spPr>
        <p:txBody>
          <a:bodyPr vert="horz" wrap="square" lIns="0" tIns="0" rIns="0" bIns="0" rtlCol="0">
            <a:noAutofit/>
          </a:bodyPr>
          <a:lstStyle/>
          <a:p>
            <a:r>
              <a:rPr lang="en-US" sz="1100" dirty="0" smtClean="0">
                <a:solidFill>
                  <a:schemeClr val="tx2"/>
                </a:solidFill>
                <a:latin typeface="+mj-lt"/>
              </a:rPr>
              <a:t>Sl.</a:t>
            </a:r>
            <a:r>
              <a:rPr lang="x-none" sz="1100" dirty="0" smtClean="0">
                <a:solidFill>
                  <a:schemeClr val="tx2"/>
                </a:solidFill>
                <a:latin typeface="+mj-lt"/>
              </a:rPr>
              <a:t>2</a:t>
            </a:r>
            <a:r>
              <a:rPr lang="en-US" sz="1100" dirty="0" smtClean="0">
                <a:solidFill>
                  <a:schemeClr val="tx2"/>
                </a:solidFill>
                <a:latin typeface="+mj-lt"/>
              </a:rPr>
              <a:t>:  Error message</a:t>
            </a:r>
          </a:p>
        </p:txBody>
      </p:sp>
    </p:spTree>
    <p:extLst>
      <p:ext uri="{BB962C8B-B14F-4D97-AF65-F5344CB8AC3E}">
        <p14:creationId xmlns:p14="http://schemas.microsoft.com/office/powerpoint/2010/main" val="4435573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a:t>S druge strane, korisno je naučiti kako koristiti </a:t>
            </a:r>
            <a:r>
              <a:rPr lang="sr-Latn-CS" dirty="0">
                <a:solidFill>
                  <a:srgbClr val="BA3B06"/>
                </a:solidFill>
              </a:rPr>
              <a:t>Online Help, </a:t>
            </a:r>
            <a:r>
              <a:rPr lang="sr-Latn-CS" dirty="0"/>
              <a:t>jer Visual C# je obiman i složen jezik. </a:t>
            </a:r>
            <a:r>
              <a:rPr lang="sr-Latn-CS" dirty="0">
                <a:solidFill>
                  <a:srgbClr val="BA3B06"/>
                </a:solidFill>
              </a:rPr>
              <a:t>Online Help </a:t>
            </a:r>
            <a:r>
              <a:rPr lang="sr-Latn-CS" dirty="0"/>
              <a:t>dokumenti se omogućuje iz </a:t>
            </a:r>
            <a:r>
              <a:rPr lang="sr-Latn-CS" i="1" dirty="0"/>
              <a:t>online</a:t>
            </a:r>
            <a:r>
              <a:rPr lang="sr-Latn-CS" dirty="0"/>
              <a:t> MSDN, </a:t>
            </a:r>
            <a:r>
              <a:rPr lang="sr-Latn-CS" i="1" dirty="0">
                <a:solidFill>
                  <a:srgbClr val="BA3B06"/>
                </a:solidFill>
              </a:rPr>
              <a:t>Microsoft Development Network</a:t>
            </a:r>
            <a:r>
              <a:rPr lang="sr-Latn-CS" dirty="0"/>
              <a:t>, odakle se mogu dobiti</a:t>
            </a:r>
            <a:r>
              <a:rPr lang="en-US" dirty="0"/>
              <a:t>:</a:t>
            </a:r>
          </a:p>
          <a:p>
            <a:r>
              <a:rPr lang="en-US" dirty="0"/>
              <a:t> </a:t>
            </a:r>
            <a:r>
              <a:rPr lang="sr-Latn-CS" i="1" dirty="0">
                <a:solidFill>
                  <a:srgbClr val="BA3B06"/>
                </a:solidFill>
              </a:rPr>
              <a:t>online help documents</a:t>
            </a:r>
            <a:r>
              <a:rPr lang="sr-Latn-CS" dirty="0">
                <a:solidFill>
                  <a:srgbClr val="BA3B06"/>
                </a:solidFill>
              </a:rPr>
              <a:t>. </a:t>
            </a:r>
            <a:endParaRPr lang="en-US" dirty="0">
              <a:solidFill>
                <a:srgbClr val="BA3B06"/>
              </a:solidFill>
            </a:endParaRPr>
          </a:p>
          <a:p>
            <a:r>
              <a:rPr lang="sr-Latn-CS" dirty="0"/>
              <a:t> Iz  </a:t>
            </a:r>
            <a:r>
              <a:rPr lang="sr-Latn-CS" b="1" dirty="0"/>
              <a:t>Help-menija</a:t>
            </a:r>
            <a:r>
              <a:rPr lang="sr-Latn-CS" dirty="0"/>
              <a:t>, izabrati </a:t>
            </a:r>
            <a:endParaRPr lang="en-US" dirty="0"/>
          </a:p>
          <a:p>
            <a:r>
              <a:rPr lang="sr-Latn-CS" dirty="0"/>
              <a:t>Contents </a:t>
            </a:r>
            <a:endParaRPr lang="en-US" dirty="0"/>
          </a:p>
          <a:p>
            <a:r>
              <a:rPr lang="sr-Latn-CS" dirty="0"/>
              <a:t>da bi se pristupilo </a:t>
            </a:r>
            <a:r>
              <a:rPr lang="sr-Latn-CS" i="1" dirty="0"/>
              <a:t>online</a:t>
            </a:r>
            <a:r>
              <a:rPr lang="sr-Latn-CS" dirty="0"/>
              <a:t>-verziji Visual C# Manuels, kao i članaka. </a:t>
            </a:r>
            <a:r>
              <a:rPr lang="pl-PL" dirty="0"/>
              <a:t>Ako se postavi </a:t>
            </a:r>
            <a:r>
              <a:rPr lang="pl-PL" i="1" dirty="0"/>
              <a:t>cursor</a:t>
            </a:r>
            <a:r>
              <a:rPr lang="pl-PL" dirty="0"/>
              <a:t> na neku reč oko koje je potrebna pomoć,  i pritisne F1, to če da pruži HELP tj. pomoć oko te reči.</a:t>
            </a:r>
            <a:r>
              <a:rPr lang="sr-Latn-CS" dirty="0"/>
              <a:t> Naime, </a:t>
            </a:r>
            <a:r>
              <a:rPr lang="sr-Latn-CS" i="1" dirty="0"/>
              <a:t>Online help</a:t>
            </a:r>
            <a:r>
              <a:rPr lang="sr-Latn-CS" dirty="0"/>
              <a:t> je integrisano sa MSDN, i ako se pritisne FI, onda ustvari mogu se naći </a:t>
            </a:r>
            <a:r>
              <a:rPr lang="sr-Latn-CS" i="1" dirty="0"/>
              <a:t>online </a:t>
            </a:r>
            <a:r>
              <a:rPr lang="sr-Latn-CS" dirty="0"/>
              <a:t>MSDN-članci. </a:t>
            </a:r>
            <a:endParaRPr lang="en-US" dirty="0"/>
          </a:p>
          <a:p>
            <a:r>
              <a:rPr lang="pl-PL" dirty="0"/>
              <a:t> </a:t>
            </a:r>
            <a:endParaRPr lang="en-US" dirty="0"/>
          </a:p>
          <a:p>
            <a:endParaRPr lang="en-US" dirty="0"/>
          </a:p>
        </p:txBody>
      </p:sp>
      <p:sp>
        <p:nvSpPr>
          <p:cNvPr id="3" name="Title 2"/>
          <p:cNvSpPr>
            <a:spLocks noGrp="1"/>
          </p:cNvSpPr>
          <p:nvPr>
            <p:ph type="title"/>
          </p:nvPr>
        </p:nvSpPr>
        <p:spPr/>
        <p:txBody>
          <a:bodyPr/>
          <a:lstStyle/>
          <a:p>
            <a:r>
              <a:rPr lang="sr-Latn-CS" b="1" dirty="0" smtClean="0"/>
              <a:t>Help-meni</a:t>
            </a:r>
            <a:endParaRPr lang="en-US" dirty="0"/>
          </a:p>
        </p:txBody>
      </p:sp>
      <p:sp>
        <p:nvSpPr>
          <p:cNvPr id="4" name="Text Placeholder 3"/>
          <p:cNvSpPr>
            <a:spLocks noGrp="1"/>
          </p:cNvSpPr>
          <p:nvPr>
            <p:ph type="body" idx="10"/>
          </p:nvPr>
        </p:nvSpPr>
        <p:spPr/>
        <p:txBody>
          <a:bodyPr/>
          <a:lstStyle/>
          <a:p>
            <a:r>
              <a:rPr lang="sr-Latn-CS" dirty="0"/>
              <a:t>Iz  </a:t>
            </a:r>
            <a:r>
              <a:rPr lang="sr-Latn-CS" b="1" dirty="0"/>
              <a:t>Help-menija</a:t>
            </a:r>
            <a:r>
              <a:rPr lang="sr-Latn-CS" dirty="0"/>
              <a:t>, izabrati </a:t>
            </a:r>
            <a:r>
              <a:rPr lang="sr-Latn-CS" dirty="0" smtClean="0"/>
              <a:t>Contents da </a:t>
            </a:r>
            <a:r>
              <a:rPr lang="sr-Latn-CS" dirty="0"/>
              <a:t>bi se pristupilo online-verziji Visual C# </a:t>
            </a:r>
            <a:r>
              <a:rPr lang="sr-Latn-CS" dirty="0" smtClean="0"/>
              <a:t>Manuels.</a:t>
            </a:r>
            <a:endParaRPr lang="en-US" dirty="0"/>
          </a:p>
        </p:txBody>
      </p:sp>
    </p:spTree>
    <p:extLst>
      <p:ext uri="{BB962C8B-B14F-4D97-AF65-F5344CB8AC3E}">
        <p14:creationId xmlns:p14="http://schemas.microsoft.com/office/powerpoint/2010/main" val="6776123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5"/>
          </p:nvPr>
        </p:nvSpPr>
        <p:spPr/>
        <p:txBody>
          <a:bodyPr/>
          <a:lstStyle/>
          <a:p>
            <a:r>
              <a:rPr lang="x-none" smtClean="0"/>
              <a:t>07</a:t>
            </a:r>
            <a:endParaRPr lang="en-US" dirty="0"/>
          </a:p>
        </p:txBody>
      </p:sp>
      <p:sp>
        <p:nvSpPr>
          <p:cNvPr id="5" name="Title 4"/>
          <p:cNvSpPr>
            <a:spLocks noGrp="1"/>
          </p:cNvSpPr>
          <p:nvPr>
            <p:ph type="title"/>
          </p:nvPr>
        </p:nvSpPr>
        <p:spPr/>
        <p:txBody>
          <a:bodyPr/>
          <a:lstStyle/>
          <a:p>
            <a:r>
              <a:rPr lang="pl-PL" dirty="0"/>
              <a:t>Solution Explorer Window</a:t>
            </a:r>
            <a:endParaRPr lang="en-US" dirty="0"/>
          </a:p>
        </p:txBody>
      </p:sp>
    </p:spTree>
    <p:extLst>
      <p:ext uri="{BB962C8B-B14F-4D97-AF65-F5344CB8AC3E}">
        <p14:creationId xmlns:p14="http://schemas.microsoft.com/office/powerpoint/2010/main" val="25027375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pl-PL" dirty="0"/>
              <a:t>Neka aplikacija u Visual C# može da sadrži  ne samo jednu FORMU, već nekoliko FORMI. </a:t>
            </a:r>
            <a:r>
              <a:rPr lang="sr-Latn-CS" dirty="0"/>
              <a:t>Zatim, može da ne sadrži ni jednu FORMU, već samo jedan ili višemodula čistog programskog koda.</a:t>
            </a:r>
            <a:endParaRPr lang="en-US" dirty="0"/>
          </a:p>
          <a:p>
            <a:r>
              <a:rPr lang="sr-Latn-CS" dirty="0"/>
              <a:t> </a:t>
            </a:r>
            <a:endParaRPr lang="en-US" dirty="0"/>
          </a:p>
          <a:p>
            <a:r>
              <a:rPr lang="sr-Latn-CS" dirty="0"/>
              <a:t>Kod velikih projekata, može biti puno elemenata koji čine </a:t>
            </a:r>
            <a:r>
              <a:rPr lang="sr-Latn-CS" b="1" dirty="0"/>
              <a:t>projekt,</a:t>
            </a:r>
            <a:r>
              <a:rPr lang="sr-Latn-CS" dirty="0"/>
              <a:t> i rukovodjenje tim elementima nože biti teško. Zato,</a:t>
            </a:r>
            <a:endParaRPr lang="en-US" dirty="0"/>
          </a:p>
          <a:p>
            <a:r>
              <a:rPr lang="sr-Latn-CS" dirty="0">
                <a:solidFill>
                  <a:srgbClr val="BA3B06"/>
                </a:solidFill>
              </a:rPr>
              <a:t>Solution Explorer</a:t>
            </a:r>
            <a:endParaRPr lang="en-US" dirty="0">
              <a:solidFill>
                <a:srgbClr val="BA3B06"/>
              </a:solidFill>
            </a:endParaRPr>
          </a:p>
          <a:p>
            <a:r>
              <a:rPr lang="sr-Latn-CS" dirty="0"/>
              <a:t>je </a:t>
            </a:r>
            <a:r>
              <a:rPr lang="sr-Latn-CS" dirty="0">
                <a:solidFill>
                  <a:srgbClr val="BA3B06"/>
                </a:solidFill>
              </a:rPr>
              <a:t>WINDOW</a:t>
            </a:r>
            <a:r>
              <a:rPr lang="sr-Latn-CS" dirty="0"/>
              <a:t>, tj. PROZOR, koji prikazuje sve elemente u jednom </a:t>
            </a:r>
            <a:r>
              <a:rPr lang="sr-Latn-CS" b="1" dirty="0"/>
              <a:t>projektu</a:t>
            </a:r>
            <a:r>
              <a:rPr lang="sr-Latn-CS" dirty="0"/>
              <a:t>. On se nalazi sa desne strane u gornjem delu na stranici Visual C# IDE.</a:t>
            </a:r>
            <a:endParaRPr lang="en-US" dirty="0"/>
          </a:p>
          <a:p>
            <a:r>
              <a:rPr lang="sr-Latn-CS" dirty="0"/>
              <a:t> </a:t>
            </a:r>
            <a:endParaRPr lang="en-US" dirty="0"/>
          </a:p>
          <a:p>
            <a:r>
              <a:rPr lang="sr-Latn-CS" dirty="0"/>
              <a:t>Ako </a:t>
            </a:r>
            <a:r>
              <a:rPr lang="sr-Latn-CS" dirty="0">
                <a:solidFill>
                  <a:srgbClr val="BA3B06"/>
                </a:solidFill>
              </a:rPr>
              <a:t>Solution Explorer </a:t>
            </a:r>
            <a:r>
              <a:rPr lang="sr-Latn-CS" dirty="0"/>
              <a:t>nije vidljiv, može se naći u </a:t>
            </a:r>
            <a:r>
              <a:rPr lang="sr-Latn-CS" dirty="0">
                <a:solidFill>
                  <a:srgbClr val="BA3B06"/>
                </a:solidFill>
              </a:rPr>
              <a:t>Wiew-</a:t>
            </a:r>
            <a:r>
              <a:rPr lang="sr-Latn-CS" i="1" dirty="0">
                <a:solidFill>
                  <a:srgbClr val="BA3B06"/>
                </a:solidFill>
              </a:rPr>
              <a:t>men</a:t>
            </a:r>
            <a:r>
              <a:rPr lang="sr-Latn-CS" dirty="0">
                <a:solidFill>
                  <a:srgbClr val="BA3B06"/>
                </a:solidFill>
              </a:rPr>
              <a:t>u, </a:t>
            </a:r>
            <a:r>
              <a:rPr lang="sr-Latn-CS" dirty="0"/>
              <a:t>ili treba pritisnuti Ctr+Alt+1. I inače, ako se ne vidi Solution Explorer, ili Properties Window, ili Toolbox, ili ostali prozori u Visual C#, mogu se restaurirati tako što se koristi Wiew-meni.</a:t>
            </a:r>
            <a:endParaRPr lang="en-US" dirty="0"/>
          </a:p>
          <a:p>
            <a:r>
              <a:rPr lang="sr-Latn-CS" dirty="0"/>
              <a:t> </a:t>
            </a:r>
            <a:endParaRPr lang="en-US" dirty="0"/>
          </a:p>
          <a:p>
            <a:r>
              <a:rPr lang="sr-Latn-CS" dirty="0">
                <a:solidFill>
                  <a:srgbClr val="BA3B06"/>
                </a:solidFill>
              </a:rPr>
              <a:t>Solution-Explorer-Window </a:t>
            </a:r>
            <a:r>
              <a:rPr lang="sr-Latn-CS" dirty="0"/>
              <a:t>ima u gornjem levom uglu tri ikonice, i to, prva levo ikonica omogućuje da  se vidi kod-editor za selektovani objekt, druga levo ikonica, da se vidi sam objekat, npr. FORMA, i treća ikonica s levo, omogućuje da se vide </a:t>
            </a:r>
            <a:r>
              <a:rPr lang="sr-Latn-CS" dirty="0">
                <a:solidFill>
                  <a:srgbClr val="BA3B06"/>
                </a:solidFill>
              </a:rPr>
              <a:t>File-Properties </a:t>
            </a:r>
            <a:r>
              <a:rPr lang="sr-Latn-CS" dirty="0"/>
              <a:t>za selektovani objekt na listi.</a:t>
            </a:r>
            <a:endParaRPr lang="en-US" dirty="0"/>
          </a:p>
          <a:p>
            <a:r>
              <a:rPr lang="sr-Latn-CS" dirty="0"/>
              <a:t> </a:t>
            </a:r>
            <a:endParaRPr lang="en-US" dirty="0"/>
          </a:p>
          <a:p>
            <a:r>
              <a:rPr lang="sr-Latn-CS" dirty="0"/>
              <a:t>Znači, </a:t>
            </a:r>
            <a:r>
              <a:rPr lang="sr-Latn-CS" dirty="0">
                <a:solidFill>
                  <a:srgbClr val="BA3B06"/>
                </a:solidFill>
              </a:rPr>
              <a:t>Solution Explorer </a:t>
            </a:r>
            <a:r>
              <a:rPr lang="sr-Latn-CS" dirty="0"/>
              <a:t>se koristi ako želite da viditeC# -formu (tj. formu kako je definisana u Visual C#), Ili modul programskog koda. Ovo je vrlo dragoceno kod </a:t>
            </a:r>
            <a:r>
              <a:rPr lang="sr-Latn-CS" b="1" dirty="0"/>
              <a:t>velikih projekata</a:t>
            </a:r>
            <a:r>
              <a:rPr lang="sr-Latn-CS" dirty="0"/>
              <a:t>. </a:t>
            </a:r>
            <a:endParaRPr lang="en-US" dirty="0"/>
          </a:p>
          <a:p>
            <a:endParaRPr lang="en-US" dirty="0"/>
          </a:p>
        </p:txBody>
      </p:sp>
      <p:sp>
        <p:nvSpPr>
          <p:cNvPr id="3" name="Title 2"/>
          <p:cNvSpPr>
            <a:spLocks noGrp="1"/>
          </p:cNvSpPr>
          <p:nvPr>
            <p:ph type="title"/>
          </p:nvPr>
        </p:nvSpPr>
        <p:spPr/>
        <p:txBody>
          <a:bodyPr/>
          <a:lstStyle/>
          <a:p>
            <a:r>
              <a:rPr lang="sr-Latn-CS" dirty="0"/>
              <a:t>Solution </a:t>
            </a:r>
            <a:r>
              <a:rPr lang="sr-Latn-CS" dirty="0" smtClean="0"/>
              <a:t>Explorer</a:t>
            </a:r>
            <a:endParaRPr lang="en-US" dirty="0"/>
          </a:p>
        </p:txBody>
      </p:sp>
      <p:sp>
        <p:nvSpPr>
          <p:cNvPr id="4" name="Text Placeholder 3"/>
          <p:cNvSpPr>
            <a:spLocks noGrp="1"/>
          </p:cNvSpPr>
          <p:nvPr>
            <p:ph type="body" idx="10"/>
          </p:nvPr>
        </p:nvSpPr>
        <p:spPr/>
        <p:txBody>
          <a:bodyPr/>
          <a:lstStyle/>
          <a:p>
            <a:r>
              <a:rPr lang="sr-Latn-CS" dirty="0"/>
              <a:t>Solution </a:t>
            </a:r>
            <a:r>
              <a:rPr lang="sr-Latn-CS" dirty="0" smtClean="0"/>
              <a:t>Explorer</a:t>
            </a:r>
            <a:r>
              <a:rPr lang="x-none" dirty="0" smtClean="0"/>
              <a:t> </a:t>
            </a:r>
            <a:r>
              <a:rPr lang="sr-Latn-CS" dirty="0" smtClean="0"/>
              <a:t>je </a:t>
            </a:r>
            <a:r>
              <a:rPr lang="sr-Latn-CS" dirty="0"/>
              <a:t>WINDOW, tj. PROZOR, koji prikazuje sve elemente u jednom </a:t>
            </a:r>
            <a:r>
              <a:rPr lang="sr-Latn-CS" b="1" dirty="0" smtClean="0"/>
              <a:t>projektu.</a:t>
            </a:r>
            <a:endParaRPr lang="en-US" dirty="0"/>
          </a:p>
        </p:txBody>
      </p:sp>
    </p:spTree>
    <p:extLst>
      <p:ext uri="{BB962C8B-B14F-4D97-AF65-F5344CB8AC3E}">
        <p14:creationId xmlns:p14="http://schemas.microsoft.com/office/powerpoint/2010/main" val="2215789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a:t> </a:t>
            </a:r>
            <a:endParaRPr lang="en-US" dirty="0"/>
          </a:p>
          <a:p>
            <a:r>
              <a:rPr lang="sr-Latn-CS" dirty="0"/>
              <a:t>Neki Visual-C#-projekt tj. aplikacija tj. program sastoji se od serije fajlova memorisanih na disku. Npr. najednostavniji projekt koji pravi jednu C# -formu , sadrži</a:t>
            </a:r>
            <a:endParaRPr lang="en-US" dirty="0"/>
          </a:p>
          <a:p>
            <a:r>
              <a:rPr lang="sr-Latn-CS" dirty="0"/>
              <a:t>Project-file, sa ekstenzijom </a:t>
            </a:r>
            <a:r>
              <a:rPr lang="sr-Latn-CS" b="1" dirty="0"/>
              <a:t>.csproj</a:t>
            </a:r>
            <a:r>
              <a:rPr lang="sr-Latn-CS" dirty="0"/>
              <a:t>,</a:t>
            </a:r>
            <a:endParaRPr lang="en-US" dirty="0"/>
          </a:p>
          <a:p>
            <a:r>
              <a:rPr lang="sr-Latn-CS" dirty="0">
                <a:solidFill>
                  <a:srgbClr val="BA3B06"/>
                </a:solidFill>
              </a:rPr>
              <a:t>Form-file, </a:t>
            </a:r>
            <a:r>
              <a:rPr lang="sr-Latn-CS" dirty="0"/>
              <a:t>sa ekstenzijom </a:t>
            </a:r>
            <a:r>
              <a:rPr lang="sr-Latn-CS" b="1" dirty="0"/>
              <a:t>.cs</a:t>
            </a:r>
            <a:r>
              <a:rPr lang="sr-Latn-CS" dirty="0"/>
              <a:t>,</a:t>
            </a:r>
            <a:endParaRPr lang="en-US" dirty="0"/>
          </a:p>
          <a:p>
            <a:r>
              <a:rPr lang="sr-Latn-CS" dirty="0"/>
              <a:t>I neke druge propratne fajlove.</a:t>
            </a:r>
            <a:endParaRPr lang="en-US" dirty="0"/>
          </a:p>
          <a:p>
            <a:r>
              <a:rPr lang="sr-Latn-CS" dirty="0"/>
              <a:t> </a:t>
            </a:r>
            <a:endParaRPr lang="en-US" dirty="0"/>
          </a:p>
          <a:p>
            <a:r>
              <a:rPr lang="sr-Latn-CS" dirty="0"/>
              <a:t>Ako se izabere </a:t>
            </a:r>
            <a:r>
              <a:rPr lang="sr-Latn-CS" b="1" dirty="0">
                <a:solidFill>
                  <a:srgbClr val="BA3B06"/>
                </a:solidFill>
              </a:rPr>
              <a:t>Save</a:t>
            </a:r>
            <a:r>
              <a:rPr lang="sr-Latn-CS" dirty="0">
                <a:solidFill>
                  <a:srgbClr val="BA3B06"/>
                </a:solidFill>
              </a:rPr>
              <a:t> </a:t>
            </a:r>
            <a:r>
              <a:rPr lang="sr-Latn-CS" dirty="0"/>
              <a:t>iz </a:t>
            </a:r>
            <a:r>
              <a:rPr lang="sr-Latn-CS" b="1" dirty="0">
                <a:solidFill>
                  <a:srgbClr val="BA3B06"/>
                </a:solidFill>
              </a:rPr>
              <a:t>File-menu</a:t>
            </a:r>
            <a:r>
              <a:rPr lang="sr-Latn-CS" dirty="0"/>
              <a:t>, samo onaj fajl koji je trenutno aktivan se memoriše na taj način.</a:t>
            </a:r>
            <a:endParaRPr lang="en-US" dirty="0"/>
          </a:p>
          <a:p>
            <a:r>
              <a:rPr lang="sr-Latn-CS" dirty="0"/>
              <a:t>A da bi se memorisao ceo projekt, treba izabrati:</a:t>
            </a:r>
            <a:endParaRPr lang="en-US" dirty="0"/>
          </a:p>
          <a:p>
            <a:r>
              <a:rPr lang="sr-Latn-CS" dirty="0">
                <a:solidFill>
                  <a:srgbClr val="BA3B06"/>
                </a:solidFill>
              </a:rPr>
              <a:t>Save All</a:t>
            </a:r>
            <a:endParaRPr lang="en-US" dirty="0">
              <a:solidFill>
                <a:srgbClr val="BA3B06"/>
              </a:solidFill>
            </a:endParaRPr>
          </a:p>
          <a:p>
            <a:r>
              <a:rPr lang="sr-Latn-CS" dirty="0"/>
              <a:t>A ako hoćete da napustite okruženje Visual C#, zahtevaće se memorisanje fajlova koji nisu memorisani. S druge strane, fajlovi se memorišu automatski ako se vrši egzekucija tj. izvršavanje projekta.</a:t>
            </a:r>
            <a:endParaRPr lang="en-US" dirty="0"/>
          </a:p>
          <a:p>
            <a:r>
              <a:rPr lang="sr-Latn-CS" dirty="0"/>
              <a:t> </a:t>
            </a:r>
            <a:endParaRPr lang="en-US" dirty="0"/>
          </a:p>
          <a:p>
            <a:r>
              <a:rPr lang="sr-Latn-CS" dirty="0"/>
              <a:t>Ime fajla se odredjuje kada se dodaje novi element, C#-forma  ili kod-modul. Imena se mogu preimenovati pomo’u komande RENAME, koja se pojavi na list posle desnog-klika.</a:t>
            </a:r>
            <a:endParaRPr lang="en-US" dirty="0"/>
          </a:p>
          <a:p>
            <a:endParaRPr lang="en-US" dirty="0"/>
          </a:p>
        </p:txBody>
      </p:sp>
      <p:sp>
        <p:nvSpPr>
          <p:cNvPr id="3" name="Title 2"/>
          <p:cNvSpPr>
            <a:spLocks noGrp="1"/>
          </p:cNvSpPr>
          <p:nvPr>
            <p:ph type="title"/>
          </p:nvPr>
        </p:nvSpPr>
        <p:spPr/>
        <p:txBody>
          <a:bodyPr/>
          <a:lstStyle/>
          <a:p>
            <a:r>
              <a:rPr lang="sr-Latn-CS" b="1" dirty="0"/>
              <a:t>Saving your project (memorisanje projekta</a:t>
            </a:r>
            <a:r>
              <a:rPr lang="sr-Latn-CS" b="1" dirty="0" smtClean="0"/>
              <a:t>):</a:t>
            </a:r>
            <a:endParaRPr lang="en-US" dirty="0"/>
          </a:p>
        </p:txBody>
      </p:sp>
      <p:sp>
        <p:nvSpPr>
          <p:cNvPr id="4" name="Text Placeholder 3"/>
          <p:cNvSpPr>
            <a:spLocks noGrp="1"/>
          </p:cNvSpPr>
          <p:nvPr>
            <p:ph type="body" idx="10"/>
          </p:nvPr>
        </p:nvSpPr>
        <p:spPr/>
        <p:txBody>
          <a:bodyPr/>
          <a:lstStyle/>
          <a:p>
            <a:r>
              <a:rPr lang="sr-Latn-CS" dirty="0"/>
              <a:t>Ako se izabere </a:t>
            </a:r>
            <a:r>
              <a:rPr lang="sr-Latn-CS" b="1" dirty="0"/>
              <a:t>Save</a:t>
            </a:r>
            <a:r>
              <a:rPr lang="sr-Latn-CS" dirty="0"/>
              <a:t> iz </a:t>
            </a:r>
            <a:r>
              <a:rPr lang="sr-Latn-CS" b="1" dirty="0"/>
              <a:t>File-menu</a:t>
            </a:r>
            <a:r>
              <a:rPr lang="sr-Latn-CS" dirty="0"/>
              <a:t>, samo onaj fajl koji je trenutno aktivan se memoriše na taj </a:t>
            </a:r>
            <a:r>
              <a:rPr lang="sr-Latn-CS" dirty="0" smtClean="0"/>
              <a:t>način.</a:t>
            </a:r>
            <a:endParaRPr lang="en-US" dirty="0"/>
          </a:p>
        </p:txBody>
      </p:sp>
    </p:spTree>
    <p:extLst>
      <p:ext uri="{BB962C8B-B14F-4D97-AF65-F5344CB8AC3E}">
        <p14:creationId xmlns:p14="http://schemas.microsoft.com/office/powerpoint/2010/main" val="34457764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a:t> </a:t>
            </a:r>
            <a:endParaRPr lang="en-US" dirty="0"/>
          </a:p>
          <a:p>
            <a:r>
              <a:rPr lang="sr-Latn-CS" dirty="0"/>
              <a:t>Da bi se ponovo otvorio neki Visual-C#-projekt, treba uraditi</a:t>
            </a:r>
            <a:endParaRPr lang="en-US" dirty="0"/>
          </a:p>
          <a:p>
            <a:r>
              <a:rPr lang="sr-Latn-CS" dirty="0"/>
              <a:t>1. Izabrati </a:t>
            </a:r>
            <a:r>
              <a:rPr lang="sr-Latn-CS" dirty="0">
                <a:solidFill>
                  <a:srgbClr val="BA3B06"/>
                </a:solidFill>
              </a:rPr>
              <a:t>Open&gt;Project </a:t>
            </a:r>
            <a:r>
              <a:rPr lang="sr-Latn-CS" dirty="0"/>
              <a:t>iz </a:t>
            </a:r>
            <a:r>
              <a:rPr lang="sr-Latn-CS" dirty="0">
                <a:solidFill>
                  <a:srgbClr val="BA3B06"/>
                </a:solidFill>
              </a:rPr>
              <a:t>File menu</a:t>
            </a:r>
            <a:endParaRPr lang="en-US" dirty="0">
              <a:solidFill>
                <a:srgbClr val="BA3B06"/>
              </a:solidFill>
            </a:endParaRPr>
          </a:p>
          <a:p>
            <a:r>
              <a:rPr lang="sr-Latn-CS" dirty="0"/>
              <a:t>2. Naći projektni fajl sa  ekstenzijom </a:t>
            </a:r>
            <a:r>
              <a:rPr lang="sr-Latn-CS" b="1" dirty="0"/>
              <a:t>.csproj</a:t>
            </a:r>
            <a:r>
              <a:rPr lang="sr-Latn-CS" dirty="0"/>
              <a:t> Ili solution-fajl sa ekstenzijom </a:t>
            </a:r>
            <a:r>
              <a:rPr lang="sr-Latn-CS" b="1" dirty="0"/>
              <a:t>.sln</a:t>
            </a:r>
            <a:r>
              <a:rPr lang="sr-Latn-CS" dirty="0"/>
              <a:t> i kliknuti na tom fajlu, da bi se on selektovao,</a:t>
            </a:r>
            <a:endParaRPr lang="en-US" dirty="0"/>
          </a:p>
          <a:p>
            <a:r>
              <a:rPr lang="sr-Latn-CS" dirty="0"/>
              <a:t>3. Kliknuti Open na prozoru </a:t>
            </a:r>
            <a:r>
              <a:rPr lang="sr-Latn-CS" dirty="0">
                <a:solidFill>
                  <a:srgbClr val="BA3B06"/>
                </a:solidFill>
              </a:rPr>
              <a:t>Open Project </a:t>
            </a:r>
            <a:r>
              <a:rPr lang="sr-Latn-CS" dirty="0"/>
              <a:t>u donjem desnom uglu</a:t>
            </a:r>
            <a:endParaRPr lang="en-US" dirty="0"/>
          </a:p>
          <a:p>
            <a:r>
              <a:rPr lang="sr-Latn-CS" dirty="0"/>
              <a:t> </a:t>
            </a:r>
            <a:endParaRPr lang="en-US" dirty="0"/>
          </a:p>
          <a:p>
            <a:r>
              <a:rPr lang="sr-Latn-CS" dirty="0"/>
              <a:t>Može se otvoriti više projekata istovremeno. A Solution  je u Visual C# definisano kao kontejner za nekoliko projekata.</a:t>
            </a:r>
            <a:endParaRPr lang="en-US" dirty="0"/>
          </a:p>
          <a:p>
            <a:endParaRPr lang="en-US" dirty="0"/>
          </a:p>
        </p:txBody>
      </p:sp>
      <p:sp>
        <p:nvSpPr>
          <p:cNvPr id="3" name="Title 2"/>
          <p:cNvSpPr>
            <a:spLocks noGrp="1"/>
          </p:cNvSpPr>
          <p:nvPr>
            <p:ph type="title"/>
          </p:nvPr>
        </p:nvSpPr>
        <p:spPr/>
        <p:txBody>
          <a:bodyPr/>
          <a:lstStyle/>
          <a:p>
            <a:r>
              <a:rPr lang="sr-Latn-CS" b="1" dirty="0"/>
              <a:t>Reopening a project (ponovno otvaranje projekta)</a:t>
            </a:r>
            <a:r>
              <a:rPr lang="pt-BR" b="1" dirty="0" smtClean="0"/>
              <a:t>:</a:t>
            </a:r>
            <a:endParaRPr lang="en-US" dirty="0"/>
          </a:p>
        </p:txBody>
      </p:sp>
      <p:sp>
        <p:nvSpPr>
          <p:cNvPr id="4" name="Text Placeholder 3"/>
          <p:cNvSpPr>
            <a:spLocks noGrp="1"/>
          </p:cNvSpPr>
          <p:nvPr>
            <p:ph type="body" idx="10"/>
          </p:nvPr>
        </p:nvSpPr>
        <p:spPr/>
        <p:txBody>
          <a:bodyPr/>
          <a:lstStyle/>
          <a:p>
            <a:r>
              <a:rPr lang="sr-Latn-CS" dirty="0"/>
              <a:t>Može se otvoriti više projekata istovremeno.</a:t>
            </a:r>
            <a:endParaRPr lang="en-US" dirty="0"/>
          </a:p>
        </p:txBody>
      </p:sp>
    </p:spTree>
    <p:extLst>
      <p:ext uri="{BB962C8B-B14F-4D97-AF65-F5344CB8AC3E}">
        <p14:creationId xmlns:p14="http://schemas.microsoft.com/office/powerpoint/2010/main" val="37560643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316756"/>
          </a:xfrm>
        </p:spPr>
        <p:txBody>
          <a:bodyPr/>
          <a:lstStyle/>
          <a:p>
            <a:r>
              <a:rPr lang="x-none" dirty="0" smtClean="0"/>
              <a:t>   </a:t>
            </a:r>
            <a:endParaRPr lang="en-US" dirty="0"/>
          </a:p>
        </p:txBody>
      </p:sp>
      <p:sp>
        <p:nvSpPr>
          <p:cNvPr id="3" name="Title 2"/>
          <p:cNvSpPr>
            <a:spLocks noGrp="1"/>
          </p:cNvSpPr>
          <p:nvPr>
            <p:ph type="title"/>
          </p:nvPr>
        </p:nvSpPr>
        <p:spPr/>
        <p:txBody>
          <a:bodyPr/>
          <a:lstStyle/>
          <a:p>
            <a:r>
              <a:rPr lang="sr-Latn-CS" dirty="0" smtClean="0"/>
              <a:t>Solution </a:t>
            </a:r>
            <a:r>
              <a:rPr lang="sr-Latn-CS" dirty="0"/>
              <a:t>Explorer </a:t>
            </a:r>
            <a:r>
              <a:rPr lang="sr-Latn-CS" dirty="0" smtClean="0"/>
              <a:t>Window</a:t>
            </a:r>
            <a:endParaRPr lang="en-US" dirty="0"/>
          </a:p>
        </p:txBody>
      </p:sp>
      <p:sp>
        <p:nvSpPr>
          <p:cNvPr id="4" name="Text Placeholder 3"/>
          <p:cNvSpPr>
            <a:spLocks noGrp="1"/>
          </p:cNvSpPr>
          <p:nvPr>
            <p:ph type="body" idx="10"/>
          </p:nvPr>
        </p:nvSpPr>
        <p:spPr/>
        <p:txBody>
          <a:bodyPr/>
          <a:lstStyle/>
          <a:p>
            <a:r>
              <a:rPr lang="sr-Latn-CS" dirty="0" smtClean="0"/>
              <a:t>Slika ilustruje </a:t>
            </a:r>
            <a:r>
              <a:rPr lang="sr-Latn-CS" dirty="0"/>
              <a:t>Solution Explorer </a:t>
            </a:r>
            <a:r>
              <a:rPr lang="sr-Latn-CS" dirty="0" smtClean="0"/>
              <a:t>Window.</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0" y="1556792"/>
            <a:ext cx="3443252" cy="4217143"/>
          </a:xfrm>
          <a:prstGeom prst="rect">
            <a:avLst/>
          </a:prstGeom>
        </p:spPr>
      </p:pic>
      <p:sp>
        <p:nvSpPr>
          <p:cNvPr id="6" name="TextBox 5"/>
          <p:cNvSpPr txBox="1"/>
          <p:nvPr>
            <p:custDataLst>
              <p:tags r:id="rId1"/>
            </p:custDataLst>
          </p:nvPr>
        </p:nvSpPr>
        <p:spPr>
          <a:xfrm>
            <a:off x="457730" y="6477000"/>
            <a:ext cx="3443252"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Solution Explorer window</a:t>
            </a:r>
            <a:endParaRPr lang="en-US" sz="1100" dirty="0" smtClean="0">
              <a:solidFill>
                <a:schemeClr val="tx2"/>
              </a:solidFill>
              <a:latin typeface="+mj-lt"/>
            </a:endParaRPr>
          </a:p>
        </p:txBody>
      </p:sp>
    </p:spTree>
    <p:extLst>
      <p:ext uri="{BB962C8B-B14F-4D97-AF65-F5344CB8AC3E}">
        <p14:creationId xmlns:p14="http://schemas.microsoft.com/office/powerpoint/2010/main" val="20283409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5"/>
          </p:nvPr>
        </p:nvSpPr>
        <p:spPr/>
        <p:txBody>
          <a:bodyPr/>
          <a:lstStyle/>
          <a:p>
            <a:r>
              <a:rPr lang="x-none" smtClean="0"/>
              <a:t>08</a:t>
            </a:r>
            <a:endParaRPr lang="en-US" dirty="0"/>
          </a:p>
        </p:txBody>
      </p:sp>
      <p:sp>
        <p:nvSpPr>
          <p:cNvPr id="5" name="Title 4"/>
          <p:cNvSpPr>
            <a:spLocks noGrp="1"/>
          </p:cNvSpPr>
          <p:nvPr>
            <p:ph type="title"/>
          </p:nvPr>
        </p:nvSpPr>
        <p:spPr/>
        <p:txBody>
          <a:bodyPr/>
          <a:lstStyle/>
          <a:p>
            <a:r>
              <a:rPr lang="en-US" dirty="0" err="1"/>
              <a:t>Višestruke</a:t>
            </a:r>
            <a:r>
              <a:rPr lang="en-US" dirty="0"/>
              <a:t> </a:t>
            </a:r>
            <a:r>
              <a:rPr lang="en-US" dirty="0" err="1" smtClean="0"/>
              <a:t>forme</a:t>
            </a:r>
            <a:endParaRPr lang="en-US" dirty="0"/>
          </a:p>
        </p:txBody>
      </p:sp>
    </p:spTree>
    <p:extLst>
      <p:ext uri="{BB962C8B-B14F-4D97-AF65-F5344CB8AC3E}">
        <p14:creationId xmlns:p14="http://schemas.microsoft.com/office/powerpoint/2010/main" val="3433696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sr-Latn-CS" dirty="0"/>
              <a:t>Do sada smo posmatrali aplikacije koje su koristile samo jednu „formu“  (C# - Windows formu). </a:t>
            </a:r>
            <a:r>
              <a:rPr lang="sr-Latn-CS" dirty="0" smtClean="0"/>
              <a:t>Međutim</a:t>
            </a:r>
            <a:r>
              <a:rPr lang="sr-Latn-CS" dirty="0"/>
              <a:t>, u praksi se često koriste aplikacije koje koriste višestruke Windows forme. Evo kako možemo da dodamo dodatnu Windows formu nekom projektu.</a:t>
            </a:r>
            <a:endParaRPr lang="en-US" dirty="0"/>
          </a:p>
          <a:p>
            <a:r>
              <a:rPr lang="sr-Latn-CS" dirty="0"/>
              <a:t> </a:t>
            </a:r>
            <a:endParaRPr lang="en-US" dirty="0"/>
          </a:p>
          <a:p>
            <a:pPr lvl="0"/>
            <a:r>
              <a:rPr lang="sr-Latn-CS" dirty="0" smtClean="0"/>
              <a:t>1.Postaviti </a:t>
            </a:r>
            <a:r>
              <a:rPr lang="sr-Latn-CS" dirty="0"/>
              <a:t>dugme </a:t>
            </a:r>
            <a:r>
              <a:rPr lang="sr-Latn-CS" b="1" i="1" dirty="0"/>
              <a:t>button1 </a:t>
            </a:r>
            <a:r>
              <a:rPr lang="sr-Latn-CS" dirty="0"/>
              <a:t>na formu (</a:t>
            </a:r>
            <a:r>
              <a:rPr lang="sr-Latn-CS" b="1" dirty="0"/>
              <a:t>Form1</a:t>
            </a:r>
            <a:r>
              <a:rPr lang="sr-Latn-CS" dirty="0"/>
              <a:t>). </a:t>
            </a:r>
            <a:endParaRPr lang="en-US" dirty="0"/>
          </a:p>
          <a:p>
            <a:pPr lvl="0"/>
            <a:r>
              <a:rPr lang="sr-Latn-CS" dirty="0" smtClean="0"/>
              <a:t>I2. zabrati </a:t>
            </a:r>
            <a:r>
              <a:rPr lang="sr-Latn-CS" b="1" dirty="0">
                <a:solidFill>
                  <a:srgbClr val="BA3B06"/>
                </a:solidFill>
              </a:rPr>
              <a:t>File menu</a:t>
            </a:r>
            <a:r>
              <a:rPr lang="sr-Latn-CS" dirty="0">
                <a:solidFill>
                  <a:srgbClr val="BA3B06"/>
                </a:solidFill>
              </a:rPr>
              <a:t>&gt; </a:t>
            </a:r>
            <a:r>
              <a:rPr lang="sr-Latn-CS" b="1" dirty="0">
                <a:solidFill>
                  <a:srgbClr val="BA3B06"/>
                </a:solidFill>
              </a:rPr>
              <a:t>Add new item.</a:t>
            </a:r>
            <a:endParaRPr lang="en-US" dirty="0">
              <a:solidFill>
                <a:srgbClr val="BA3B06"/>
              </a:solidFill>
            </a:endParaRPr>
          </a:p>
          <a:p>
            <a:pPr lvl="0"/>
            <a:r>
              <a:rPr lang="sr-Latn-CS" dirty="0" smtClean="0"/>
              <a:t>3. Zatim </a:t>
            </a:r>
            <a:r>
              <a:rPr lang="sr-Latn-CS" dirty="0"/>
              <a:t>izabrati Windows form, i prihvatiti predefinisano (</a:t>
            </a:r>
            <a:r>
              <a:rPr lang="sr-Latn-CS" i="1" dirty="0"/>
              <a:t>default</a:t>
            </a:r>
            <a:r>
              <a:rPr lang="sr-Latn-CS" dirty="0"/>
              <a:t>) ime </a:t>
            </a:r>
            <a:r>
              <a:rPr lang="sr-Latn-CS" b="1" dirty="0"/>
              <a:t>Form2.cs</a:t>
            </a:r>
            <a:r>
              <a:rPr lang="sr-Latn-CS" dirty="0"/>
              <a:t>. </a:t>
            </a:r>
            <a:endParaRPr lang="en-US" dirty="0"/>
          </a:p>
          <a:p>
            <a:pPr lvl="0"/>
            <a:r>
              <a:rPr lang="sr-Latn-CS" dirty="0" smtClean="0"/>
              <a:t>4.Nova </a:t>
            </a:r>
            <a:r>
              <a:rPr lang="sr-Latn-CS" dirty="0"/>
              <a:t>forma je u stvari klasa, i treba ukucati sledeći programski kod za </a:t>
            </a:r>
            <a:r>
              <a:rPr lang="sr-Latn-CS" i="1" dirty="0"/>
              <a:t>click event handler</a:t>
            </a:r>
            <a:r>
              <a:rPr lang="sr-Latn-CS" dirty="0"/>
              <a:t> za dugme </a:t>
            </a:r>
            <a:r>
              <a:rPr lang="en-US" b="1" i="1" u="sng" dirty="0"/>
              <a:t>button1</a:t>
            </a:r>
            <a:r>
              <a:rPr lang="en-US" u="sng" dirty="0"/>
              <a:t> </a:t>
            </a:r>
            <a:r>
              <a:rPr lang="sr-Latn-CS" u="sng" dirty="0"/>
              <a:t>na formi 1</a:t>
            </a:r>
            <a:r>
              <a:rPr lang="sr-Latn-CS" dirty="0"/>
              <a:t>, gde se kreira objekt te klase, i zatim poziva metoda Show</a:t>
            </a:r>
            <a:r>
              <a:rPr lang="sr-Latn-CS" dirty="0" smtClean="0"/>
              <a:t>():</a:t>
            </a:r>
            <a:endParaRPr lang="en-US" dirty="0"/>
          </a:p>
          <a:p>
            <a:r>
              <a:rPr lang="sr-Latn-CS" dirty="0"/>
              <a:t>private void button1_click(object sender, SystemEventArgs e)</a:t>
            </a:r>
            <a:endParaRPr lang="en-US" dirty="0"/>
          </a:p>
          <a:p>
            <a:r>
              <a:rPr lang="sr-Latn-CS" dirty="0" smtClean="0"/>
              <a:t>{Form2 </a:t>
            </a:r>
            <a:r>
              <a:rPr lang="sr-Latn-CS" dirty="0"/>
              <a:t>f = new Form2 ();</a:t>
            </a:r>
            <a:endParaRPr lang="en-US" dirty="0"/>
          </a:p>
          <a:p>
            <a:r>
              <a:rPr lang="sr-Latn-CS" dirty="0"/>
              <a:t>f.Show();</a:t>
            </a:r>
            <a:endParaRPr lang="en-US" dirty="0"/>
          </a:p>
          <a:p>
            <a:r>
              <a:rPr lang="sr-Latn-CS" dirty="0"/>
              <a:t>f.dispose</a:t>
            </a:r>
            <a:r>
              <a:rPr lang="sr-Latn-CS" dirty="0" smtClean="0"/>
              <a:t>();} </a:t>
            </a:r>
            <a:endParaRPr lang="en-US" dirty="0"/>
          </a:p>
          <a:p>
            <a:r>
              <a:rPr lang="sr-Latn-CS" dirty="0"/>
              <a:t>Dakle, za </a:t>
            </a:r>
            <a:r>
              <a:rPr lang="sr-Latn-CS" b="1" i="1" dirty="0"/>
              <a:t>button1</a:t>
            </a:r>
            <a:r>
              <a:rPr lang="sr-Latn-CS" dirty="0"/>
              <a:t> na formi 1, kreirali smo prethodni klik </a:t>
            </a:r>
            <a:r>
              <a:rPr lang="sr-Latn-CS" i="1" dirty="0">
                <a:solidFill>
                  <a:srgbClr val="BA3B06"/>
                </a:solidFill>
              </a:rPr>
              <a:t>event handler</a:t>
            </a:r>
            <a:r>
              <a:rPr lang="sr-Latn-CS" dirty="0">
                <a:solidFill>
                  <a:srgbClr val="BA3B06"/>
                </a:solidFill>
              </a:rPr>
              <a:t>.</a:t>
            </a:r>
            <a:endParaRPr lang="en-US" dirty="0">
              <a:solidFill>
                <a:srgbClr val="BA3B06"/>
              </a:solidFill>
            </a:endParaRPr>
          </a:p>
          <a:p>
            <a:pPr lvl="0"/>
            <a:r>
              <a:rPr lang="sr-Latn-CS" dirty="0" smtClean="0"/>
              <a:t>5. Na </a:t>
            </a:r>
            <a:r>
              <a:rPr lang="sr-Latn-CS" dirty="0"/>
              <a:t>formu 2 može se postaviti dugme na kome piše </a:t>
            </a:r>
            <a:r>
              <a:rPr lang="sr-Latn-CS" i="1" dirty="0"/>
              <a:t>Close</a:t>
            </a:r>
            <a:r>
              <a:rPr lang="sr-Latn-CS" dirty="0"/>
              <a:t>, i za klik </a:t>
            </a:r>
            <a:r>
              <a:rPr lang="sr-Latn-CS" i="1" dirty="0"/>
              <a:t>event handler</a:t>
            </a:r>
            <a:r>
              <a:rPr lang="sr-Latn-CS" dirty="0"/>
              <a:t> za to dugme može se ubaciti metoda Close() koja zatvara formu.</a:t>
            </a:r>
            <a:endParaRPr lang="en-US" dirty="0"/>
          </a:p>
          <a:p>
            <a:pPr lvl="0"/>
            <a:r>
              <a:rPr lang="sr-Latn-CS" dirty="0" smtClean="0"/>
              <a:t>6.Izvršiti </a:t>
            </a:r>
            <a:r>
              <a:rPr lang="sr-Latn-CS" dirty="0"/>
              <a:t>aplikaciju, pritisnuti dugme na prvoj formi, i pojavljuje se forma 2. Druga forma može da se zatvori ili kliktanjem crvenog dugmeta gore desno na formi, ili kliktanjem postavljenog dugmeta na toj formi. Prva forma može da se zatvori kliktanjem crvenog dugmeta na prvoj formi.</a:t>
            </a:r>
            <a:endParaRPr lang="en-US" dirty="0"/>
          </a:p>
          <a:p>
            <a:r>
              <a:rPr lang="sr-Latn-CS" dirty="0"/>
              <a:t> </a:t>
            </a:r>
            <a:endParaRPr lang="en-US" dirty="0"/>
          </a:p>
          <a:p>
            <a:endParaRPr lang="en-US" dirty="0"/>
          </a:p>
        </p:txBody>
      </p:sp>
      <p:sp>
        <p:nvSpPr>
          <p:cNvPr id="3" name="Title 2"/>
          <p:cNvSpPr>
            <a:spLocks noGrp="1"/>
          </p:cNvSpPr>
          <p:nvPr>
            <p:ph type="title"/>
          </p:nvPr>
        </p:nvSpPr>
        <p:spPr/>
        <p:txBody>
          <a:bodyPr/>
          <a:lstStyle/>
          <a:p>
            <a:r>
              <a:rPr lang="en-US" dirty="0" err="1"/>
              <a:t>Višestruke</a:t>
            </a:r>
            <a:r>
              <a:rPr lang="en-US" dirty="0"/>
              <a:t> </a:t>
            </a:r>
            <a:r>
              <a:rPr lang="en-US" dirty="0" err="1"/>
              <a:t>forme</a:t>
            </a:r>
            <a:endParaRPr lang="en-US" dirty="0"/>
          </a:p>
        </p:txBody>
      </p:sp>
      <p:sp>
        <p:nvSpPr>
          <p:cNvPr id="4" name="Text Placeholder 3"/>
          <p:cNvSpPr>
            <a:spLocks noGrp="1"/>
          </p:cNvSpPr>
          <p:nvPr>
            <p:ph type="body" idx="10"/>
          </p:nvPr>
        </p:nvSpPr>
        <p:spPr/>
        <p:txBody>
          <a:bodyPr/>
          <a:lstStyle/>
          <a:p>
            <a:r>
              <a:rPr lang="sr-Latn-CS" dirty="0" smtClean="0"/>
              <a:t>U  </a:t>
            </a:r>
            <a:r>
              <a:rPr lang="sr-Latn-CS" dirty="0"/>
              <a:t>praksi se često koriste aplikacije koje koriste višestruke Windows forme.</a:t>
            </a:r>
            <a:endParaRPr lang="en-US" dirty="0"/>
          </a:p>
        </p:txBody>
      </p:sp>
    </p:spTree>
    <p:extLst>
      <p:ext uri="{BB962C8B-B14F-4D97-AF65-F5344CB8AC3E}">
        <p14:creationId xmlns:p14="http://schemas.microsoft.com/office/powerpoint/2010/main" val="19767388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731" y="1816101"/>
            <a:ext cx="8226689" cy="244748"/>
          </a:xfrm>
        </p:spPr>
        <p:txBody>
          <a:bodyPr/>
          <a:lstStyle/>
          <a:p>
            <a:r>
              <a:rPr lang="x-none" dirty="0" smtClean="0"/>
              <a:t>  </a:t>
            </a:r>
            <a:endParaRPr lang="en-US" dirty="0"/>
          </a:p>
        </p:txBody>
      </p:sp>
      <p:sp>
        <p:nvSpPr>
          <p:cNvPr id="3" name="Title 2"/>
          <p:cNvSpPr>
            <a:spLocks noGrp="1"/>
          </p:cNvSpPr>
          <p:nvPr>
            <p:ph type="title"/>
          </p:nvPr>
        </p:nvSpPr>
        <p:spPr/>
        <p:txBody>
          <a:bodyPr/>
          <a:lstStyle/>
          <a:p>
            <a:r>
              <a:rPr lang="en-US" dirty="0" err="1" smtClean="0"/>
              <a:t>Višestruke</a:t>
            </a:r>
            <a:r>
              <a:rPr lang="en-US" dirty="0" smtClean="0"/>
              <a:t> </a:t>
            </a:r>
            <a:r>
              <a:rPr lang="en-US" dirty="0" err="1" smtClean="0"/>
              <a:t>forme</a:t>
            </a:r>
            <a:endParaRPr lang="en-US" dirty="0"/>
          </a:p>
        </p:txBody>
      </p:sp>
      <p:sp>
        <p:nvSpPr>
          <p:cNvPr id="4" name="Text Placeholder 3"/>
          <p:cNvSpPr>
            <a:spLocks noGrp="1"/>
          </p:cNvSpPr>
          <p:nvPr>
            <p:ph type="body" idx="10"/>
          </p:nvPr>
        </p:nvSpPr>
        <p:spPr/>
        <p:txBody>
          <a:bodyPr/>
          <a:lstStyle/>
          <a:p>
            <a:r>
              <a:rPr lang="x-none" dirty="0" smtClean="0"/>
              <a:t>Slika prikazuje</a:t>
            </a:r>
            <a:r>
              <a:rPr lang="x-none" dirty="0"/>
              <a:t> </a:t>
            </a:r>
            <a:r>
              <a:rPr lang="x-none" dirty="0" smtClean="0"/>
              <a:t>v</a:t>
            </a:r>
            <a:r>
              <a:rPr lang="en-US" dirty="0" err="1" smtClean="0"/>
              <a:t>išestruke</a:t>
            </a:r>
            <a:r>
              <a:rPr lang="en-US" dirty="0" smtClean="0"/>
              <a:t> </a:t>
            </a:r>
            <a:r>
              <a:rPr lang="en-US" dirty="0" err="1" smtClean="0"/>
              <a:t>forme</a:t>
            </a:r>
            <a:r>
              <a:rPr lang="x-none" dirty="0" smtClean="0"/>
              <a:t>.</a:t>
            </a:r>
            <a:endParaRPr lang="en-US" dirty="0"/>
          </a:p>
        </p:txBody>
      </p:sp>
      <p:pic>
        <p:nvPicPr>
          <p:cNvPr id="5" name="Picture 4">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57731" y="2124349"/>
            <a:ext cx="8226689" cy="2925861"/>
          </a:xfrm>
          <a:prstGeom prst="rect">
            <a:avLst/>
          </a:prstGeom>
        </p:spPr>
      </p:pic>
      <p:sp>
        <p:nvSpPr>
          <p:cNvPr id="6" name="TextBox 5"/>
          <p:cNvSpPr txBox="1"/>
          <p:nvPr>
            <p:custDataLst>
              <p:tags r:id="rId1"/>
            </p:custDataLst>
          </p:nvPr>
        </p:nvSpPr>
        <p:spPr>
          <a:xfrm>
            <a:off x="457731" y="5113710"/>
            <a:ext cx="8226689"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Sl.1: višestruke forme</a:t>
            </a:r>
            <a:endParaRPr lang="en-US" sz="1100" dirty="0" smtClean="0">
              <a:solidFill>
                <a:schemeClr val="tx2"/>
              </a:solidFill>
              <a:latin typeface="+mj-lt"/>
            </a:endParaRPr>
          </a:p>
        </p:txBody>
      </p:sp>
    </p:spTree>
    <p:extLst>
      <p:ext uri="{BB962C8B-B14F-4D97-AF65-F5344CB8AC3E}">
        <p14:creationId xmlns:p14="http://schemas.microsoft.com/office/powerpoint/2010/main" val="1746006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err="1"/>
              <a:t>Aplikacije</a:t>
            </a:r>
            <a:r>
              <a:rPr lang="en-US" dirty="0"/>
              <a:t> </a:t>
            </a:r>
            <a:r>
              <a:rPr lang="en-US" dirty="0" err="1"/>
              <a:t>sa</a:t>
            </a:r>
            <a:r>
              <a:rPr lang="en-US" dirty="0"/>
              <a:t> </a:t>
            </a:r>
            <a:r>
              <a:rPr lang="en-US" dirty="0" err="1"/>
              <a:t>višestrukim</a:t>
            </a:r>
            <a:r>
              <a:rPr lang="en-US" dirty="0"/>
              <a:t> </a:t>
            </a:r>
            <a:r>
              <a:rPr lang="en-US" dirty="0" err="1"/>
              <a:t>formama</a:t>
            </a:r>
            <a:r>
              <a:rPr lang="en-US" dirty="0"/>
              <a:t> </a:t>
            </a:r>
            <a:r>
              <a:rPr lang="en-US" dirty="0" err="1"/>
              <a:t>mogu</a:t>
            </a:r>
            <a:r>
              <a:rPr lang="en-US" dirty="0"/>
              <a:t> </a:t>
            </a:r>
            <a:r>
              <a:rPr lang="en-US" dirty="0" err="1"/>
              <a:t>biti</a:t>
            </a:r>
            <a:r>
              <a:rPr lang="en-US" dirty="0"/>
              <a:t> </a:t>
            </a:r>
            <a:r>
              <a:rPr lang="en-US" dirty="0" err="1"/>
              <a:t>nezgodne</a:t>
            </a:r>
            <a:r>
              <a:rPr lang="en-US" dirty="0"/>
              <a:t> </a:t>
            </a:r>
            <a:r>
              <a:rPr lang="en-US" dirty="0" err="1"/>
              <a:t>za</a:t>
            </a:r>
            <a:r>
              <a:rPr lang="en-US" dirty="0"/>
              <a:t> rad, i u </a:t>
            </a:r>
            <a:r>
              <a:rPr lang="en-US" dirty="0" err="1"/>
              <a:t>takvim</a:t>
            </a:r>
            <a:r>
              <a:rPr lang="en-US" dirty="0"/>
              <a:t> </a:t>
            </a:r>
            <a:r>
              <a:rPr lang="en-US" dirty="0" err="1"/>
              <a:t>slučajevima</a:t>
            </a:r>
            <a:r>
              <a:rPr lang="en-US" dirty="0"/>
              <a:t> MDI </a:t>
            </a:r>
            <a:r>
              <a:rPr lang="en-US" dirty="0" err="1"/>
              <a:t>tehnika</a:t>
            </a:r>
            <a:r>
              <a:rPr lang="en-US" dirty="0"/>
              <a:t> je </a:t>
            </a:r>
            <a:r>
              <a:rPr lang="en-US" dirty="0" err="1"/>
              <a:t>korisna</a:t>
            </a:r>
            <a:r>
              <a:rPr lang="en-US" dirty="0"/>
              <a:t> da se </a:t>
            </a:r>
            <a:r>
              <a:rPr lang="en-US" dirty="0" err="1"/>
              <a:t>primeni</a:t>
            </a:r>
            <a:r>
              <a:rPr lang="en-US" dirty="0"/>
              <a:t>. MDI to je </a:t>
            </a:r>
            <a:r>
              <a:rPr lang="en-US" dirty="0" err="1"/>
              <a:t>skraćenica</a:t>
            </a:r>
            <a:r>
              <a:rPr lang="en-US" dirty="0"/>
              <a:t> od </a:t>
            </a:r>
            <a:r>
              <a:rPr lang="sr-Latn-CS" dirty="0">
                <a:solidFill>
                  <a:srgbClr val="BA3B06"/>
                </a:solidFill>
              </a:rPr>
              <a:t>Multiple Document Interface.</a:t>
            </a:r>
            <a:r>
              <a:rPr lang="sr-Latn-CS" dirty="0">
                <a:solidFill>
                  <a:schemeClr val="tx1"/>
                </a:solidFill>
              </a:rPr>
              <a:t>To</a:t>
            </a:r>
            <a:r>
              <a:rPr lang="sr-Latn-CS" dirty="0">
                <a:solidFill>
                  <a:srgbClr val="BA3B06"/>
                </a:solidFill>
              </a:rPr>
              <a:t> </a:t>
            </a:r>
            <a:r>
              <a:rPr lang="sr-Latn-CS" dirty="0"/>
              <a:t>je tehnika pomoću koje se rukuje višestrukim Windows formama tj. višestrukim prozorima, tako što se višestruki prozori zadržavaju u okviru glavnog prozora. Ovaj glavni prozor se zove MDI </a:t>
            </a:r>
            <a:r>
              <a:rPr lang="sr-Latn-CS" i="1" dirty="0">
                <a:solidFill>
                  <a:srgbClr val="BA3B06"/>
                </a:solidFill>
              </a:rPr>
              <a:t>master form</a:t>
            </a:r>
            <a:r>
              <a:rPr lang="sr-Latn-CS" dirty="0"/>
              <a:t>, a ostali prozori se zovu MDI-</a:t>
            </a:r>
            <a:r>
              <a:rPr lang="sr-Latn-CS" i="1" dirty="0"/>
              <a:t>children</a:t>
            </a:r>
            <a:r>
              <a:rPr lang="sr-Latn-CS" dirty="0"/>
              <a:t>, i ovi MDI-</a:t>
            </a:r>
            <a:r>
              <a:rPr lang="sr-Latn-CS" i="1" dirty="0"/>
              <a:t>children</a:t>
            </a:r>
            <a:r>
              <a:rPr lang="sr-Latn-CS" dirty="0"/>
              <a:t> mogu se pomerati samo u okviru  MDI </a:t>
            </a:r>
            <a:r>
              <a:rPr lang="sr-Latn-CS" i="1" dirty="0"/>
              <a:t>master form</a:t>
            </a:r>
            <a:r>
              <a:rPr lang="sr-Latn-CS" dirty="0"/>
              <a:t>. MDI se koristi npr. za </a:t>
            </a:r>
            <a:r>
              <a:rPr lang="sr-Latn-CS" i="1" dirty="0"/>
              <a:t>word</a:t>
            </a:r>
            <a:r>
              <a:rPr lang="sr-Latn-CS" dirty="0"/>
              <a:t> procesore. Ovde nemamo vremena i prostora da se dalje bavimo sa MDI. Ako se ode na </a:t>
            </a:r>
            <a:r>
              <a:rPr lang="sr-Latn-CS" i="1" dirty="0"/>
              <a:t>Tools meni,</a:t>
            </a:r>
            <a:r>
              <a:rPr lang="sr-Latn-CS" dirty="0"/>
              <a:t> pa </a:t>
            </a:r>
            <a:r>
              <a:rPr lang="sr-Latn-CS" i="1" dirty="0">
                <a:solidFill>
                  <a:srgbClr val="BA3B06"/>
                </a:solidFill>
              </a:rPr>
              <a:t>Options</a:t>
            </a:r>
            <a:r>
              <a:rPr lang="sr-Latn-CS" dirty="0">
                <a:solidFill>
                  <a:srgbClr val="BA3B06"/>
                </a:solidFill>
              </a:rPr>
              <a:t>, </a:t>
            </a:r>
            <a:r>
              <a:rPr lang="sr-Latn-CS" dirty="0"/>
              <a:t>u </a:t>
            </a:r>
            <a:r>
              <a:rPr lang="sr-Latn-CS" i="1" dirty="0"/>
              <a:t>Options dialog-u</a:t>
            </a:r>
            <a:r>
              <a:rPr lang="sr-Latn-CS" dirty="0"/>
              <a:t> može se izabrati </a:t>
            </a:r>
            <a:r>
              <a:rPr lang="sr-Latn-CS" i="1" dirty="0"/>
              <a:t>MDI </a:t>
            </a:r>
            <a:r>
              <a:rPr lang="sr-Latn-CS" i="1" dirty="0">
                <a:solidFill>
                  <a:srgbClr val="BA3B06"/>
                </a:solidFill>
              </a:rPr>
              <a:t>environment</a:t>
            </a:r>
            <a:r>
              <a:rPr lang="sr-Latn-CS" dirty="0">
                <a:solidFill>
                  <a:srgbClr val="BA3B06"/>
                </a:solidFill>
              </a:rPr>
              <a:t> </a:t>
            </a:r>
            <a:r>
              <a:rPr lang="sr-Latn-CS" dirty="0"/>
              <a:t>umesto </a:t>
            </a:r>
            <a:r>
              <a:rPr lang="sr-Latn-CS" i="1" dirty="0"/>
              <a:t>Tabbed documents</a:t>
            </a:r>
            <a:r>
              <a:rPr lang="sr-Latn-CS" dirty="0"/>
              <a:t>.  Kod MDI, može se istovremeno raditi sa nekoliko formi, gde nekoliko formi se nalazi u centralnom prostoru ekrana, i svaki pojedinačni prozor može da se minimizira ili maksimizira ili prikaže kaskadno. </a:t>
            </a:r>
            <a:endParaRPr lang="en-US" dirty="0"/>
          </a:p>
          <a:p>
            <a:r>
              <a:rPr lang="sr-Latn-CS" dirty="0"/>
              <a:t> </a:t>
            </a:r>
            <a:endParaRPr lang="en-US" dirty="0"/>
          </a:p>
          <a:p>
            <a:endParaRPr lang="en-US" dirty="0"/>
          </a:p>
        </p:txBody>
      </p:sp>
      <p:sp>
        <p:nvSpPr>
          <p:cNvPr id="3" name="Title 2"/>
          <p:cNvSpPr>
            <a:spLocks noGrp="1"/>
          </p:cNvSpPr>
          <p:nvPr>
            <p:ph type="title"/>
          </p:nvPr>
        </p:nvSpPr>
        <p:spPr/>
        <p:txBody>
          <a:bodyPr/>
          <a:lstStyle/>
          <a:p>
            <a:r>
              <a:rPr lang="en-US" dirty="0"/>
              <a:t>MDI</a:t>
            </a:r>
          </a:p>
        </p:txBody>
      </p:sp>
      <p:sp>
        <p:nvSpPr>
          <p:cNvPr id="4" name="Text Placeholder 3"/>
          <p:cNvSpPr>
            <a:spLocks noGrp="1"/>
          </p:cNvSpPr>
          <p:nvPr>
            <p:ph type="body" idx="10"/>
          </p:nvPr>
        </p:nvSpPr>
        <p:spPr/>
        <p:txBody>
          <a:bodyPr/>
          <a:lstStyle/>
          <a:p>
            <a:r>
              <a:rPr lang="sr-Latn-CS" dirty="0"/>
              <a:t>Ako se ode na Tools meni, pa Options, u Options dialog-u može se izabrati MDI environment umesto Tabbed documents.</a:t>
            </a:r>
            <a:endParaRPr lang="en-US" dirty="0"/>
          </a:p>
        </p:txBody>
      </p:sp>
    </p:spTree>
    <p:extLst>
      <p:ext uri="{BB962C8B-B14F-4D97-AF65-F5344CB8AC3E}">
        <p14:creationId xmlns:p14="http://schemas.microsoft.com/office/powerpoint/2010/main" val="21463838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5"/>
          </p:nvPr>
        </p:nvSpPr>
        <p:spPr/>
        <p:txBody>
          <a:bodyPr/>
          <a:lstStyle/>
          <a:p>
            <a:r>
              <a:rPr lang="x-none" dirty="0" smtClean="0"/>
              <a:t>0</a:t>
            </a:r>
            <a:r>
              <a:rPr lang="en-US" dirty="0" smtClean="0"/>
              <a:t>9</a:t>
            </a:r>
            <a:endParaRPr lang="en-US" dirty="0"/>
          </a:p>
        </p:txBody>
      </p:sp>
      <p:sp>
        <p:nvSpPr>
          <p:cNvPr id="5" name="Title 4"/>
          <p:cNvSpPr>
            <a:spLocks noGrp="1"/>
          </p:cNvSpPr>
          <p:nvPr>
            <p:ph type="title"/>
          </p:nvPr>
        </p:nvSpPr>
        <p:spPr/>
        <p:txBody>
          <a:bodyPr/>
          <a:lstStyle/>
          <a:p>
            <a:r>
              <a:rPr lang="en-US" dirty="0" err="1" smtClean="0"/>
              <a:t>Ve</a:t>
            </a:r>
            <a:r>
              <a:rPr lang="x-none" dirty="0" smtClean="0"/>
              <a:t>žba 2</a:t>
            </a:r>
            <a:endParaRPr lang="en-US" dirty="0"/>
          </a:p>
        </p:txBody>
      </p:sp>
    </p:spTree>
    <p:extLst>
      <p:ext uri="{BB962C8B-B14F-4D97-AF65-F5344CB8AC3E}">
        <p14:creationId xmlns:p14="http://schemas.microsoft.com/office/powerpoint/2010/main" val="3226353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2"/>
          </p:nvPr>
        </p:nvSpPr>
        <p:spPr>
          <a:xfrm>
            <a:off x="4647276" y="1816101"/>
            <a:ext cx="4037143" cy="244748"/>
          </a:xfrm>
        </p:spPr>
        <p:txBody>
          <a:bodyPr/>
          <a:lstStyle/>
          <a:p>
            <a:r>
              <a:rPr lang="x-none" dirty="0" smtClean="0"/>
              <a:t>Slika:</a:t>
            </a:r>
            <a:endParaRPr lang="en-US" dirty="0"/>
          </a:p>
        </p:txBody>
      </p:sp>
      <p:sp>
        <p:nvSpPr>
          <p:cNvPr id="3" name="Content Placeholder 2"/>
          <p:cNvSpPr>
            <a:spLocks noGrp="1"/>
          </p:cNvSpPr>
          <p:nvPr>
            <p:ph idx="1"/>
          </p:nvPr>
        </p:nvSpPr>
        <p:spPr/>
        <p:txBody>
          <a:bodyPr/>
          <a:lstStyle/>
          <a:p>
            <a:r>
              <a:rPr lang="en-US" dirty="0" err="1"/>
              <a:t>Aplikacija</a:t>
            </a:r>
            <a:r>
              <a:rPr lang="en-US" dirty="0"/>
              <a:t> </a:t>
            </a:r>
            <a:r>
              <a:rPr lang="en-US" dirty="0" err="1"/>
              <a:t>kalkulator</a:t>
            </a:r>
            <a:r>
              <a:rPr lang="en-US" dirty="0"/>
              <a:t> </a:t>
            </a:r>
            <a:r>
              <a:rPr lang="en-US" dirty="0" err="1"/>
              <a:t>treba</a:t>
            </a:r>
            <a:r>
              <a:rPr lang="en-US" dirty="0"/>
              <a:t> da </a:t>
            </a:r>
            <a:r>
              <a:rPr lang="en-US" dirty="0" err="1"/>
              <a:t>sadrži</a:t>
            </a:r>
            <a:r>
              <a:rPr lang="en-US" dirty="0"/>
              <a:t> </a:t>
            </a:r>
            <a:r>
              <a:rPr lang="en-US" dirty="0" err="1"/>
              <a:t>sve</a:t>
            </a:r>
            <a:r>
              <a:rPr lang="en-US" dirty="0"/>
              <a:t> </a:t>
            </a:r>
            <a:r>
              <a:rPr lang="en-US" dirty="0" err="1"/>
              <a:t>elemente</a:t>
            </a:r>
            <a:r>
              <a:rPr lang="en-US" dirty="0"/>
              <a:t> </a:t>
            </a:r>
            <a:r>
              <a:rPr lang="en-US" dirty="0" err="1"/>
              <a:t>osnovnih</a:t>
            </a:r>
            <a:r>
              <a:rPr lang="en-US" dirty="0"/>
              <a:t> </a:t>
            </a:r>
            <a:r>
              <a:rPr lang="en-US" dirty="0" err="1"/>
              <a:t>matematičkih</a:t>
            </a:r>
            <a:r>
              <a:rPr lang="en-US" dirty="0"/>
              <a:t> </a:t>
            </a:r>
            <a:r>
              <a:rPr lang="en-US" dirty="0" err="1"/>
              <a:t>operacija</a:t>
            </a:r>
            <a:r>
              <a:rPr lang="en-US" dirty="0"/>
              <a:t>. </a:t>
            </a:r>
            <a:r>
              <a:rPr lang="en-US" dirty="0" err="1"/>
              <a:t>Shodno</a:t>
            </a:r>
            <a:r>
              <a:rPr lang="en-US" dirty="0"/>
              <a:t> tome, </a:t>
            </a:r>
            <a:r>
              <a:rPr lang="en-US" dirty="0" err="1"/>
              <a:t>moramo</a:t>
            </a:r>
            <a:r>
              <a:rPr lang="en-US" dirty="0"/>
              <a:t> </a:t>
            </a:r>
            <a:r>
              <a:rPr lang="en-US" dirty="0" err="1"/>
              <a:t>dodati</a:t>
            </a:r>
            <a:r>
              <a:rPr lang="en-US" dirty="0"/>
              <a:t> </a:t>
            </a:r>
            <a:r>
              <a:rPr lang="en-US" dirty="0" err="1"/>
              <a:t>samoj</a:t>
            </a:r>
            <a:r>
              <a:rPr lang="en-US" dirty="0"/>
              <a:t> </a:t>
            </a:r>
            <a:r>
              <a:rPr lang="en-US" dirty="0" err="1"/>
              <a:t>aplikaciji</a:t>
            </a:r>
            <a:r>
              <a:rPr lang="en-US" dirty="0"/>
              <a:t> </a:t>
            </a:r>
            <a:r>
              <a:rPr lang="en-US" dirty="0" err="1"/>
              <a:t>dugmad</a:t>
            </a:r>
            <a:r>
              <a:rPr lang="en-US" dirty="0"/>
              <a:t> </a:t>
            </a:r>
            <a:r>
              <a:rPr lang="en-US" dirty="0" err="1"/>
              <a:t>za</a:t>
            </a:r>
            <a:r>
              <a:rPr lang="en-US" dirty="0"/>
              <a:t> </a:t>
            </a:r>
            <a:r>
              <a:rPr lang="en-US" dirty="0" err="1"/>
              <a:t>brojeve</a:t>
            </a:r>
            <a:r>
              <a:rPr lang="en-US" dirty="0"/>
              <a:t>, </a:t>
            </a:r>
            <a:r>
              <a:rPr lang="en-US" dirty="0" err="1"/>
              <a:t>dugmad</a:t>
            </a:r>
            <a:r>
              <a:rPr lang="en-US" dirty="0"/>
              <a:t> </a:t>
            </a:r>
            <a:r>
              <a:rPr lang="en-US" dirty="0" err="1"/>
              <a:t>za</a:t>
            </a:r>
            <a:r>
              <a:rPr lang="en-US" dirty="0"/>
              <a:t> </a:t>
            </a:r>
            <a:r>
              <a:rPr lang="en-US" dirty="0" err="1"/>
              <a:t>računske</a:t>
            </a:r>
            <a:r>
              <a:rPr lang="en-US" dirty="0"/>
              <a:t> </a:t>
            </a:r>
            <a:r>
              <a:rPr lang="en-US" dirty="0" err="1"/>
              <a:t>operacije</a:t>
            </a:r>
            <a:r>
              <a:rPr lang="en-US" dirty="0"/>
              <a:t>, </a:t>
            </a:r>
            <a:r>
              <a:rPr lang="en-US" dirty="0" err="1"/>
              <a:t>dugme</a:t>
            </a:r>
            <a:r>
              <a:rPr lang="en-US" dirty="0"/>
              <a:t> </a:t>
            </a:r>
            <a:r>
              <a:rPr lang="en-US" dirty="0" err="1"/>
              <a:t>za</a:t>
            </a:r>
            <a:r>
              <a:rPr lang="en-US" dirty="0"/>
              <a:t> </a:t>
            </a:r>
            <a:r>
              <a:rPr lang="en-US" dirty="0" err="1"/>
              <a:t>rezultat</a:t>
            </a:r>
            <a:r>
              <a:rPr lang="en-US" dirty="0"/>
              <a:t> </a:t>
            </a:r>
            <a:r>
              <a:rPr lang="en-US" dirty="0" err="1"/>
              <a:t>i</a:t>
            </a:r>
            <a:r>
              <a:rPr lang="en-US" dirty="0"/>
              <a:t> </a:t>
            </a:r>
            <a:r>
              <a:rPr lang="en-US" dirty="0" err="1"/>
              <a:t>tekst</a:t>
            </a:r>
            <a:r>
              <a:rPr lang="en-US" dirty="0"/>
              <a:t> box </a:t>
            </a:r>
            <a:r>
              <a:rPr lang="en-US" dirty="0" err="1"/>
              <a:t>za</a:t>
            </a:r>
            <a:r>
              <a:rPr lang="en-US" dirty="0"/>
              <a:t> </a:t>
            </a:r>
            <a:r>
              <a:rPr lang="en-US" dirty="0" err="1"/>
              <a:t>prikaz</a:t>
            </a:r>
            <a:r>
              <a:rPr lang="en-US" dirty="0"/>
              <a:t> </a:t>
            </a:r>
            <a:r>
              <a:rPr lang="en-US" dirty="0" err="1"/>
              <a:t>rezultata</a:t>
            </a:r>
            <a:r>
              <a:rPr lang="en-US" dirty="0"/>
              <a:t> (</a:t>
            </a:r>
            <a:r>
              <a:rPr lang="en-US" dirty="0" err="1"/>
              <a:t>ekran</a:t>
            </a:r>
            <a:r>
              <a:rPr lang="en-US" dirty="0" smtClean="0"/>
              <a:t>).</a:t>
            </a:r>
          </a:p>
          <a:p>
            <a:r>
              <a:rPr lang="en-US" dirty="0" err="1" smtClean="0"/>
              <a:t>Sve</a:t>
            </a:r>
            <a:r>
              <a:rPr lang="en-US" dirty="0" smtClean="0"/>
              <a:t> </a:t>
            </a:r>
            <a:r>
              <a:rPr lang="en-US" dirty="0" err="1"/>
              <a:t>ove</a:t>
            </a:r>
            <a:r>
              <a:rPr lang="en-US" dirty="0"/>
              <a:t> </a:t>
            </a:r>
            <a:r>
              <a:rPr lang="en-US" dirty="0" err="1"/>
              <a:t>elemente</a:t>
            </a:r>
            <a:r>
              <a:rPr lang="en-US" dirty="0"/>
              <a:t> </a:t>
            </a:r>
            <a:r>
              <a:rPr lang="en-US" dirty="0" err="1"/>
              <a:t>potrebno</a:t>
            </a:r>
            <a:r>
              <a:rPr lang="en-US" dirty="0"/>
              <a:t> je </a:t>
            </a:r>
            <a:r>
              <a:rPr lang="en-US" dirty="0" err="1"/>
              <a:t>složiti</a:t>
            </a:r>
            <a:r>
              <a:rPr lang="en-US" dirty="0"/>
              <a:t> u </a:t>
            </a:r>
            <a:r>
              <a:rPr lang="en-US" dirty="0" err="1"/>
              <a:t>pravilnom</a:t>
            </a:r>
            <a:r>
              <a:rPr lang="en-US" dirty="0"/>
              <a:t> </a:t>
            </a:r>
            <a:r>
              <a:rPr lang="en-US" dirty="0" err="1"/>
              <a:t>redosledu</a:t>
            </a:r>
            <a:r>
              <a:rPr lang="en-US" dirty="0"/>
              <a:t>, </a:t>
            </a:r>
            <a:r>
              <a:rPr lang="en-US" dirty="0" err="1"/>
              <a:t>kako</a:t>
            </a:r>
            <a:r>
              <a:rPr lang="en-US" dirty="0"/>
              <a:t> bi </a:t>
            </a:r>
            <a:r>
              <a:rPr lang="en-US" dirty="0" err="1"/>
              <a:t>kalkulator</a:t>
            </a:r>
            <a:r>
              <a:rPr lang="en-US" dirty="0"/>
              <a:t> </a:t>
            </a:r>
            <a:r>
              <a:rPr lang="en-US" dirty="0" err="1"/>
              <a:t>predstavljao</a:t>
            </a:r>
            <a:r>
              <a:rPr lang="en-US" dirty="0"/>
              <a:t> </a:t>
            </a:r>
            <a:r>
              <a:rPr lang="en-US" dirty="0" err="1"/>
              <a:t>stvarni</a:t>
            </a:r>
            <a:r>
              <a:rPr lang="en-US" dirty="0"/>
              <a:t> </a:t>
            </a:r>
            <a:r>
              <a:rPr lang="en-US" dirty="0" err="1"/>
              <a:t>kalkulator</a:t>
            </a:r>
            <a:r>
              <a:rPr lang="en-US" dirty="0"/>
              <a:t> </a:t>
            </a:r>
            <a:r>
              <a:rPr lang="en-US" dirty="0" err="1"/>
              <a:t>i</a:t>
            </a:r>
            <a:r>
              <a:rPr lang="en-US" dirty="0"/>
              <a:t> rad </a:t>
            </a:r>
            <a:r>
              <a:rPr lang="en-US" dirty="0" err="1"/>
              <a:t>na</a:t>
            </a:r>
            <a:r>
              <a:rPr lang="en-US" dirty="0"/>
              <a:t> </a:t>
            </a:r>
            <a:r>
              <a:rPr lang="en-US" dirty="0" err="1"/>
              <a:t>njemu</a:t>
            </a:r>
            <a:r>
              <a:rPr lang="en-US" dirty="0"/>
              <a:t> bio </a:t>
            </a:r>
            <a:r>
              <a:rPr lang="en-US" dirty="0" err="1"/>
              <a:t>intuitivan</a:t>
            </a:r>
            <a:r>
              <a:rPr lang="en-US" dirty="0"/>
              <a:t> </a:t>
            </a:r>
            <a:r>
              <a:rPr lang="en-US" dirty="0" err="1"/>
              <a:t>i</a:t>
            </a:r>
            <a:r>
              <a:rPr lang="en-US" dirty="0"/>
              <a:t> </a:t>
            </a:r>
            <a:r>
              <a:rPr lang="en-US" dirty="0" err="1"/>
              <a:t>lak</a:t>
            </a:r>
            <a:r>
              <a:rPr lang="en-US" dirty="0" smtClean="0"/>
              <a:t>.</a:t>
            </a:r>
            <a:endParaRPr lang="en-US" dirty="0"/>
          </a:p>
          <a:p>
            <a:r>
              <a:rPr lang="en-US" dirty="0" err="1"/>
              <a:t>Za</a:t>
            </a:r>
            <a:r>
              <a:rPr lang="en-US" dirty="0"/>
              <a:t> </a:t>
            </a:r>
            <a:r>
              <a:rPr lang="en-US" dirty="0" err="1"/>
              <a:t>vašu</a:t>
            </a:r>
            <a:r>
              <a:rPr lang="en-US" dirty="0"/>
              <a:t> </a:t>
            </a:r>
            <a:r>
              <a:rPr lang="en-US" dirty="0" err="1"/>
              <a:t>vežbu</a:t>
            </a:r>
            <a:r>
              <a:rPr lang="en-US" dirty="0"/>
              <a:t>, </a:t>
            </a:r>
            <a:r>
              <a:rPr lang="en-US" dirty="0" err="1"/>
              <a:t>možete</a:t>
            </a:r>
            <a:r>
              <a:rPr lang="en-US" dirty="0"/>
              <a:t> </a:t>
            </a:r>
            <a:r>
              <a:rPr lang="en-US" dirty="0" err="1"/>
              <a:t>slobodno</a:t>
            </a:r>
            <a:r>
              <a:rPr lang="en-US" dirty="0"/>
              <a:t> </a:t>
            </a:r>
            <a:r>
              <a:rPr lang="en-US" dirty="0" err="1"/>
              <a:t>promeniti</a:t>
            </a:r>
            <a:r>
              <a:rPr lang="en-US" dirty="0"/>
              <a:t> </a:t>
            </a:r>
            <a:r>
              <a:rPr lang="en-US" dirty="0" err="1"/>
              <a:t>raspored</a:t>
            </a:r>
            <a:r>
              <a:rPr lang="en-US" dirty="0"/>
              <a:t> </a:t>
            </a:r>
            <a:r>
              <a:rPr lang="en-US" dirty="0" err="1"/>
              <a:t>dugmića</a:t>
            </a:r>
            <a:r>
              <a:rPr lang="en-US" dirty="0"/>
              <a:t> </a:t>
            </a:r>
            <a:r>
              <a:rPr lang="en-US" dirty="0" err="1"/>
              <a:t>i</a:t>
            </a:r>
            <a:r>
              <a:rPr lang="en-US" dirty="0"/>
              <a:t> </a:t>
            </a:r>
            <a:r>
              <a:rPr lang="en-US" dirty="0" err="1"/>
              <a:t>ekrana</a:t>
            </a:r>
            <a:r>
              <a:rPr lang="en-US" dirty="0"/>
              <a:t> </a:t>
            </a:r>
            <a:r>
              <a:rPr lang="en-US" dirty="0" err="1"/>
              <a:t>i</a:t>
            </a:r>
            <a:r>
              <a:rPr lang="en-US" dirty="0"/>
              <a:t> </a:t>
            </a:r>
            <a:r>
              <a:rPr lang="en-US" dirty="0" err="1"/>
              <a:t>postaviti</a:t>
            </a:r>
            <a:r>
              <a:rPr lang="en-US" dirty="0"/>
              <a:t> </a:t>
            </a:r>
            <a:r>
              <a:rPr lang="en-US" dirty="0" err="1"/>
              <a:t>neuobičajene</a:t>
            </a:r>
            <a:r>
              <a:rPr lang="en-US" dirty="0"/>
              <a:t> </a:t>
            </a:r>
            <a:r>
              <a:rPr lang="en-US" dirty="0" err="1"/>
              <a:t>kombinacije</a:t>
            </a:r>
            <a:r>
              <a:rPr lang="en-US" dirty="0"/>
              <a:t>.</a:t>
            </a:r>
          </a:p>
          <a:p>
            <a:endParaRPr lang="en-US" dirty="0"/>
          </a:p>
          <a:p>
            <a:r>
              <a:rPr lang="en-US" dirty="0" err="1"/>
              <a:t>Dizajn</a:t>
            </a:r>
            <a:r>
              <a:rPr lang="en-US" dirty="0"/>
              <a:t> </a:t>
            </a:r>
            <a:r>
              <a:rPr lang="en-US" dirty="0" err="1"/>
              <a:t>forme</a:t>
            </a:r>
            <a:r>
              <a:rPr lang="en-US" dirty="0"/>
              <a:t> </a:t>
            </a:r>
            <a:r>
              <a:rPr lang="en-US" dirty="0" err="1" smtClean="0"/>
              <a:t>sa</a:t>
            </a:r>
            <a:r>
              <a:rPr lang="en-US" dirty="0" smtClean="0"/>
              <a:t> </a:t>
            </a:r>
            <a:r>
              <a:rPr lang="en-US" dirty="0" err="1" smtClean="0"/>
              <a:t>kontrolama</a:t>
            </a:r>
            <a:r>
              <a:rPr lang="en-US" dirty="0" smtClean="0"/>
              <a:t> </a:t>
            </a:r>
            <a:r>
              <a:rPr lang="en-US" dirty="0"/>
              <a:t>bi </a:t>
            </a:r>
            <a:r>
              <a:rPr lang="en-US" dirty="0" err="1"/>
              <a:t>načelno</a:t>
            </a:r>
            <a:r>
              <a:rPr lang="en-US" dirty="0"/>
              <a:t> </a:t>
            </a:r>
            <a:r>
              <a:rPr lang="en-US" dirty="0" err="1"/>
              <a:t>trebao</a:t>
            </a:r>
            <a:r>
              <a:rPr lang="en-US" dirty="0"/>
              <a:t> da </a:t>
            </a:r>
            <a:r>
              <a:rPr lang="en-US" dirty="0" err="1"/>
              <a:t>izgleda</a:t>
            </a:r>
            <a:r>
              <a:rPr lang="en-US" dirty="0"/>
              <a:t> </a:t>
            </a:r>
            <a:r>
              <a:rPr lang="en-US" dirty="0" err="1"/>
              <a:t>ovako</a:t>
            </a:r>
            <a:r>
              <a:rPr lang="en-US" dirty="0"/>
              <a:t>:</a:t>
            </a:r>
          </a:p>
          <a:p>
            <a:r>
              <a:rPr lang="en-US" dirty="0"/>
              <a:t> </a:t>
            </a:r>
          </a:p>
          <a:p>
            <a:endParaRPr lang="en-US" dirty="0"/>
          </a:p>
        </p:txBody>
      </p:sp>
      <p:sp>
        <p:nvSpPr>
          <p:cNvPr id="4" name="Title 3"/>
          <p:cNvSpPr>
            <a:spLocks noGrp="1"/>
          </p:cNvSpPr>
          <p:nvPr>
            <p:ph type="title"/>
          </p:nvPr>
        </p:nvSpPr>
        <p:spPr/>
        <p:txBody>
          <a:bodyPr/>
          <a:lstStyle/>
          <a:p>
            <a:r>
              <a:rPr lang="en-US" dirty="0" err="1"/>
              <a:t>Dizajn</a:t>
            </a:r>
            <a:r>
              <a:rPr lang="en-US" dirty="0"/>
              <a:t> </a:t>
            </a:r>
            <a:r>
              <a:rPr lang="en-US" dirty="0" err="1"/>
              <a:t>aplikacije</a:t>
            </a:r>
            <a:r>
              <a:rPr lang="en-US" dirty="0"/>
              <a:t> </a:t>
            </a:r>
            <a:r>
              <a:rPr lang="en-US" dirty="0" err="1"/>
              <a:t>kalkulator</a:t>
            </a:r>
            <a:endParaRPr lang="en-US" dirty="0"/>
          </a:p>
        </p:txBody>
      </p:sp>
      <p:sp>
        <p:nvSpPr>
          <p:cNvPr id="5" name="Text Placeholder 4"/>
          <p:cNvSpPr>
            <a:spLocks noGrp="1"/>
          </p:cNvSpPr>
          <p:nvPr>
            <p:ph type="body" idx="10"/>
          </p:nvPr>
        </p:nvSpPr>
        <p:spPr/>
        <p:txBody>
          <a:bodyPr/>
          <a:lstStyle/>
          <a:p>
            <a:r>
              <a:rPr lang="en-US" dirty="0" err="1"/>
              <a:t>Aplikacija</a:t>
            </a:r>
            <a:r>
              <a:rPr lang="en-US" dirty="0"/>
              <a:t> </a:t>
            </a:r>
            <a:r>
              <a:rPr lang="en-US" dirty="0" err="1"/>
              <a:t>kalkulator</a:t>
            </a:r>
            <a:r>
              <a:rPr lang="en-US" dirty="0"/>
              <a:t> </a:t>
            </a:r>
            <a:r>
              <a:rPr lang="en-US" dirty="0" err="1"/>
              <a:t>treba</a:t>
            </a:r>
            <a:r>
              <a:rPr lang="en-US" dirty="0"/>
              <a:t> da </a:t>
            </a:r>
            <a:r>
              <a:rPr lang="en-US" dirty="0" err="1"/>
              <a:t>sadrži</a:t>
            </a:r>
            <a:r>
              <a:rPr lang="en-US" dirty="0"/>
              <a:t> </a:t>
            </a:r>
            <a:r>
              <a:rPr lang="en-US" dirty="0" err="1"/>
              <a:t>sve</a:t>
            </a:r>
            <a:r>
              <a:rPr lang="en-US" dirty="0"/>
              <a:t> </a:t>
            </a:r>
            <a:r>
              <a:rPr lang="en-US" dirty="0" err="1"/>
              <a:t>elemente</a:t>
            </a:r>
            <a:r>
              <a:rPr lang="en-US" dirty="0"/>
              <a:t> </a:t>
            </a:r>
            <a:r>
              <a:rPr lang="en-US" dirty="0" err="1"/>
              <a:t>osnovnih</a:t>
            </a:r>
            <a:r>
              <a:rPr lang="en-US" dirty="0"/>
              <a:t> </a:t>
            </a:r>
            <a:r>
              <a:rPr lang="en-US" dirty="0" err="1"/>
              <a:t>matematičkih</a:t>
            </a:r>
            <a:r>
              <a:rPr lang="en-US" dirty="0"/>
              <a:t> </a:t>
            </a:r>
            <a:r>
              <a:rPr lang="en-US" dirty="0" err="1"/>
              <a:t>operacija</a:t>
            </a:r>
            <a:r>
              <a:rPr lang="en-US" dirty="0"/>
              <a:t>. </a:t>
            </a:r>
          </a:p>
        </p:txBody>
      </p:sp>
      <p:pic>
        <p:nvPicPr>
          <p:cNvPr id="6" name="Picture 5">
            <a:hlinkClick r:id="rId3" action="ppaction://hlinkfile"/>
          </p:cNvPr>
          <p:cNvPicPr>
            <a:picLocks/>
          </p:cNvPicPr>
          <p:nvPr/>
        </p:nvPicPr>
        <p:blipFill>
          <a:blip r:embed="rId4">
            <a:extLst>
              <a:ext uri="{28A0092B-C50C-407E-A947-70E740481C1C}">
                <a14:useLocalDpi xmlns:a14="http://schemas.microsoft.com/office/drawing/2010/main" val="0"/>
              </a:ext>
            </a:extLst>
          </a:blip>
          <a:stretch>
            <a:fillRect/>
          </a:stretch>
        </p:blipFill>
        <p:spPr>
          <a:xfrm>
            <a:off x="4647277" y="2124349"/>
            <a:ext cx="3309100" cy="3680915"/>
          </a:xfrm>
          <a:prstGeom prst="rect">
            <a:avLst/>
          </a:prstGeom>
        </p:spPr>
      </p:pic>
      <p:sp>
        <p:nvSpPr>
          <p:cNvPr id="7" name="TextBox 6"/>
          <p:cNvSpPr txBox="1"/>
          <p:nvPr>
            <p:custDataLst>
              <p:tags r:id="rId1"/>
            </p:custDataLst>
          </p:nvPr>
        </p:nvSpPr>
        <p:spPr>
          <a:xfrm>
            <a:off x="4648899" y="5830214"/>
            <a:ext cx="3960173" cy="169277"/>
          </a:xfrm>
          <a:prstGeom prst="rect">
            <a:avLst/>
          </a:prstGeom>
          <a:solidFill>
            <a:srgbClr val="EBEBE9"/>
          </a:solidFill>
        </p:spPr>
        <p:txBody>
          <a:bodyPr vert="horz" wrap="square" lIns="0" tIns="0" rIns="0" bIns="0" rtlCol="0">
            <a:noAutofit/>
          </a:bodyPr>
          <a:lstStyle/>
          <a:p>
            <a:r>
              <a:rPr lang="en-US" sz="1100" dirty="0" smtClean="0">
                <a:solidFill>
                  <a:schemeClr val="tx2"/>
                </a:solidFill>
                <a:latin typeface="+mj-lt"/>
              </a:rPr>
              <a:t>Slika-1: </a:t>
            </a:r>
            <a:r>
              <a:rPr lang="en-US" sz="1100" dirty="0" err="1" smtClean="0">
                <a:solidFill>
                  <a:schemeClr val="tx2"/>
                </a:solidFill>
                <a:latin typeface="+mj-lt"/>
              </a:rPr>
              <a:t>Izgled</a:t>
            </a:r>
            <a:r>
              <a:rPr lang="en-US" sz="1100" dirty="0" smtClean="0">
                <a:solidFill>
                  <a:schemeClr val="tx2"/>
                </a:solidFill>
                <a:latin typeface="+mj-lt"/>
              </a:rPr>
              <a:t> </a:t>
            </a:r>
            <a:r>
              <a:rPr lang="en-US" sz="1100" dirty="0" err="1" smtClean="0">
                <a:solidFill>
                  <a:schemeClr val="tx2"/>
                </a:solidFill>
                <a:latin typeface="+mj-lt"/>
              </a:rPr>
              <a:t>aplikacije</a:t>
            </a:r>
            <a:r>
              <a:rPr lang="en-US" sz="1100" dirty="0" smtClean="0">
                <a:solidFill>
                  <a:schemeClr val="tx2"/>
                </a:solidFill>
                <a:latin typeface="+mj-lt"/>
              </a:rPr>
              <a:t> </a:t>
            </a:r>
            <a:r>
              <a:rPr lang="en-US" sz="1100" dirty="0" err="1" smtClean="0">
                <a:solidFill>
                  <a:schemeClr val="tx2"/>
                </a:solidFill>
                <a:latin typeface="+mj-lt"/>
              </a:rPr>
              <a:t>kalkulator</a:t>
            </a:r>
            <a:endParaRPr lang="en-US" sz="1100" dirty="0" smtClean="0">
              <a:solidFill>
                <a:schemeClr val="tx2"/>
              </a:solidFill>
              <a:latin typeface="+mj-lt"/>
            </a:endParaRPr>
          </a:p>
        </p:txBody>
      </p:sp>
    </p:spTree>
    <p:extLst>
      <p:ext uri="{BB962C8B-B14F-4D97-AF65-F5344CB8AC3E}">
        <p14:creationId xmlns:p14="http://schemas.microsoft.com/office/powerpoint/2010/main" val="695176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2"/>
          </p:nvPr>
        </p:nvSpPr>
        <p:spPr>
          <a:xfrm>
            <a:off x="4647276" y="1816101"/>
            <a:ext cx="4037143" cy="244748"/>
          </a:xfrm>
        </p:spPr>
        <p:txBody>
          <a:bodyPr/>
          <a:lstStyle/>
          <a:p>
            <a:r>
              <a:rPr lang="x-none" dirty="0" smtClean="0"/>
              <a:t>Klasa Form1:</a:t>
            </a:r>
            <a:endParaRPr lang="en-US" dirty="0"/>
          </a:p>
        </p:txBody>
      </p:sp>
      <p:sp>
        <p:nvSpPr>
          <p:cNvPr id="3" name="Content Placeholder 2"/>
          <p:cNvSpPr>
            <a:spLocks noGrp="1"/>
          </p:cNvSpPr>
          <p:nvPr>
            <p:ph idx="1"/>
          </p:nvPr>
        </p:nvSpPr>
        <p:spPr>
          <a:xfrm>
            <a:off x="457732" y="1816100"/>
            <a:ext cx="4037143" cy="244749"/>
          </a:xfrm>
        </p:spPr>
        <p:txBody>
          <a:bodyPr/>
          <a:lstStyle/>
          <a:p>
            <a:r>
              <a:rPr lang="x-none" dirty="0" smtClean="0"/>
              <a:t>Form1 designer klasa:</a:t>
            </a:r>
            <a:endParaRPr lang="en-US" dirty="0"/>
          </a:p>
        </p:txBody>
      </p:sp>
      <p:sp>
        <p:nvSpPr>
          <p:cNvPr id="4" name="Title 3"/>
          <p:cNvSpPr>
            <a:spLocks noGrp="1"/>
          </p:cNvSpPr>
          <p:nvPr>
            <p:ph type="title"/>
          </p:nvPr>
        </p:nvSpPr>
        <p:spPr/>
        <p:txBody>
          <a:bodyPr/>
          <a:lstStyle/>
          <a:p>
            <a:r>
              <a:rPr lang="x-none" dirty="0" smtClean="0"/>
              <a:t>Kodiranje aplikacije kalkulator</a:t>
            </a:r>
            <a:endParaRPr lang="en-US" dirty="0"/>
          </a:p>
        </p:txBody>
      </p:sp>
      <p:sp>
        <p:nvSpPr>
          <p:cNvPr id="5" name="Text Placeholder 4"/>
          <p:cNvSpPr>
            <a:spLocks noGrp="1"/>
          </p:cNvSpPr>
          <p:nvPr>
            <p:ph type="body" idx="10"/>
          </p:nvPr>
        </p:nvSpPr>
        <p:spPr/>
        <p:txBody>
          <a:bodyPr/>
          <a:lstStyle/>
          <a:p>
            <a:r>
              <a:rPr lang="en-US" dirty="0" err="1"/>
              <a:t>Aplikacija</a:t>
            </a:r>
            <a:r>
              <a:rPr lang="en-US" dirty="0"/>
              <a:t> </a:t>
            </a:r>
            <a:r>
              <a:rPr lang="en-US" dirty="0" err="1"/>
              <a:t>kalkulator</a:t>
            </a:r>
            <a:r>
              <a:rPr lang="en-US" dirty="0"/>
              <a:t> </a:t>
            </a:r>
            <a:r>
              <a:rPr lang="en-US" dirty="0" err="1"/>
              <a:t>treba</a:t>
            </a:r>
            <a:r>
              <a:rPr lang="en-US" dirty="0"/>
              <a:t> da </a:t>
            </a:r>
            <a:r>
              <a:rPr lang="en-US" dirty="0" err="1"/>
              <a:t>sadrži</a:t>
            </a:r>
            <a:r>
              <a:rPr lang="en-US" dirty="0"/>
              <a:t> </a:t>
            </a:r>
            <a:r>
              <a:rPr lang="en-US" dirty="0" err="1"/>
              <a:t>sve</a:t>
            </a:r>
            <a:r>
              <a:rPr lang="en-US" dirty="0"/>
              <a:t> </a:t>
            </a:r>
            <a:r>
              <a:rPr lang="en-US" dirty="0" err="1"/>
              <a:t>elemente</a:t>
            </a:r>
            <a:r>
              <a:rPr lang="en-US" dirty="0"/>
              <a:t> </a:t>
            </a:r>
            <a:r>
              <a:rPr lang="en-US" dirty="0" err="1"/>
              <a:t>osnovnih</a:t>
            </a:r>
            <a:r>
              <a:rPr lang="en-US" dirty="0"/>
              <a:t> </a:t>
            </a:r>
            <a:r>
              <a:rPr lang="en-US" dirty="0" err="1"/>
              <a:t>matematičkih</a:t>
            </a:r>
            <a:r>
              <a:rPr lang="en-US" dirty="0"/>
              <a:t> </a:t>
            </a:r>
            <a:r>
              <a:rPr lang="en-US" dirty="0" err="1"/>
              <a:t>operacija</a:t>
            </a:r>
            <a:r>
              <a:rPr lang="en-US" dirty="0"/>
              <a:t>. </a:t>
            </a:r>
          </a:p>
        </p:txBody>
      </p:sp>
      <p:sp>
        <p:nvSpPr>
          <p:cNvPr id="8" name="TextBox 7"/>
          <p:cNvSpPr txBox="1"/>
          <p:nvPr>
            <p:custDataLst>
              <p:tags r:id="rId1"/>
            </p:custDataLst>
          </p:nvPr>
        </p:nvSpPr>
        <p:spPr>
          <a:xfrm>
            <a:off x="457732" y="2187849"/>
            <a:ext cx="4037143" cy="3977455"/>
          </a:xfrm>
          <a:prstGeom prst="rect">
            <a:avLst/>
          </a:prstGeom>
          <a:solidFill>
            <a:srgbClr val="EFEFEF"/>
          </a:solidFill>
        </p:spPr>
        <p:txBody>
          <a:bodyPr vert="horz" wrap="square" lIns="0" tIns="0" rIns="0" bIns="0" rtlCol="0">
            <a:normAutofit fontScale="85000" lnSpcReduction="20000"/>
          </a:bodyPr>
          <a:lstStyle/>
          <a:p>
            <a:r>
              <a:rPr lang="en-US" sz="1100" dirty="0" smtClean="0">
                <a:solidFill>
                  <a:schemeClr val="tx2"/>
                </a:solidFill>
                <a:latin typeface="Lucida Sans Typewriter"/>
              </a:rPr>
              <a:t>namespace </a:t>
            </a:r>
            <a:r>
              <a:rPr lang="en-US" sz="1100" dirty="0" err="1" smtClean="0">
                <a:solidFill>
                  <a:schemeClr val="tx2"/>
                </a:solidFill>
                <a:latin typeface="Lucida Sans Typewriter"/>
              </a:rPr>
              <a:t>NovKalkulator</a:t>
            </a:r>
            <a:endParaRPr lang="en-US" sz="1100" dirty="0" smtClean="0">
              <a:solidFill>
                <a:schemeClr val="tx2"/>
              </a:solidFill>
              <a:latin typeface="Lucida Sans Typewriter"/>
            </a:endParaRPr>
          </a:p>
          <a:p>
            <a:r>
              <a:rPr lang="en-US" sz="1100" dirty="0" smtClean="0">
                <a:solidFill>
                  <a:schemeClr val="tx2"/>
                </a:solidFill>
                <a:latin typeface="Lucida Sans Typewriter"/>
              </a:rPr>
              <a:t>{</a:t>
            </a:r>
          </a:p>
          <a:p>
            <a:r>
              <a:rPr lang="en-US" sz="1100" dirty="0" smtClean="0">
                <a:solidFill>
                  <a:schemeClr val="tx2"/>
                </a:solidFill>
                <a:latin typeface="Lucida Sans Typewriter"/>
              </a:rPr>
              <a:t>    partial class Form1</a:t>
            </a:r>
          </a:p>
          <a:p>
            <a:r>
              <a:rPr lang="en-US" sz="1100" dirty="0" smtClean="0">
                <a:solidFill>
                  <a:schemeClr val="tx2"/>
                </a:solidFill>
                <a:latin typeface="Lucida Sans Typewriter"/>
              </a:rPr>
              <a:t>    {</a:t>
            </a:r>
          </a:p>
          <a:p>
            <a:r>
              <a:rPr lang="en-US" sz="1100" dirty="0" smtClean="0">
                <a:solidFill>
                  <a:schemeClr val="tx2"/>
                </a:solidFill>
                <a:latin typeface="Lucida Sans Typewriter"/>
              </a:rPr>
              <a:t>        /// &lt;summary&gt;</a:t>
            </a:r>
          </a:p>
          <a:p>
            <a:r>
              <a:rPr lang="en-US" sz="1100" dirty="0" smtClean="0">
                <a:solidFill>
                  <a:schemeClr val="tx2"/>
                </a:solidFill>
                <a:latin typeface="Lucida Sans Typewriter"/>
              </a:rPr>
              <a:t>        /// Required designer variable.</a:t>
            </a:r>
          </a:p>
          <a:p>
            <a:r>
              <a:rPr lang="en-US" sz="1100" dirty="0" smtClean="0">
                <a:solidFill>
                  <a:schemeClr val="tx2"/>
                </a:solidFill>
                <a:latin typeface="Lucida Sans Typewriter"/>
              </a:rPr>
              <a:t>        /// &lt;/summary&gt;</a:t>
            </a:r>
          </a:p>
          <a:p>
            <a:r>
              <a:rPr lang="en-US" sz="1100" dirty="0" smtClean="0">
                <a:solidFill>
                  <a:schemeClr val="tx2"/>
                </a:solidFill>
                <a:latin typeface="Lucida Sans Typewriter"/>
              </a:rPr>
              <a:t>        private </a:t>
            </a:r>
            <a:r>
              <a:rPr lang="en-US" sz="1100" dirty="0" err="1" smtClean="0">
                <a:solidFill>
                  <a:schemeClr val="tx2"/>
                </a:solidFill>
                <a:latin typeface="Lucida Sans Typewriter"/>
              </a:rPr>
              <a:t>System.ComponentModel.IContainer</a:t>
            </a:r>
            <a:r>
              <a:rPr lang="en-US" sz="1100" dirty="0" smtClean="0">
                <a:solidFill>
                  <a:schemeClr val="tx2"/>
                </a:solidFill>
                <a:latin typeface="Lucida Sans Typewriter"/>
              </a:rPr>
              <a:t> components = null;</a:t>
            </a:r>
          </a:p>
          <a:p>
            <a:endParaRPr lang="en-US" sz="1100" dirty="0" smtClean="0">
              <a:solidFill>
                <a:schemeClr val="tx2"/>
              </a:solidFill>
              <a:latin typeface="Lucida Sans Typewriter"/>
            </a:endParaRPr>
          </a:p>
          <a:p>
            <a:r>
              <a:rPr lang="en-US" sz="1100" dirty="0" smtClean="0">
                <a:solidFill>
                  <a:schemeClr val="tx2"/>
                </a:solidFill>
                <a:latin typeface="Lucida Sans Typewriter"/>
              </a:rPr>
              <a:t>        /// &lt;summary&gt;</a:t>
            </a:r>
          </a:p>
          <a:p>
            <a:r>
              <a:rPr lang="en-US" sz="1100" dirty="0" smtClean="0">
                <a:solidFill>
                  <a:schemeClr val="tx2"/>
                </a:solidFill>
                <a:latin typeface="Lucida Sans Typewriter"/>
              </a:rPr>
              <a:t>        /// Clean up any resources being used.</a:t>
            </a:r>
          </a:p>
          <a:p>
            <a:r>
              <a:rPr lang="en-US" sz="1100" dirty="0" smtClean="0">
                <a:solidFill>
                  <a:schemeClr val="tx2"/>
                </a:solidFill>
                <a:latin typeface="Lucida Sans Typewriter"/>
              </a:rPr>
              <a:t>        /// &lt;/summary&gt;</a:t>
            </a:r>
          </a:p>
          <a:p>
            <a:r>
              <a:rPr lang="en-US" sz="1100" dirty="0" smtClean="0">
                <a:solidFill>
                  <a:schemeClr val="tx2"/>
                </a:solidFill>
                <a:latin typeface="Lucida Sans Typewriter"/>
              </a:rPr>
              <a:t>        /// &lt;</a:t>
            </a:r>
            <a:r>
              <a:rPr lang="en-US" sz="1100" dirty="0" err="1" smtClean="0">
                <a:solidFill>
                  <a:schemeClr val="tx2"/>
                </a:solidFill>
                <a:latin typeface="Lucida Sans Typewriter"/>
              </a:rPr>
              <a:t>param</a:t>
            </a:r>
            <a:r>
              <a:rPr lang="en-US" sz="1100" dirty="0" smtClean="0">
                <a:solidFill>
                  <a:schemeClr val="tx2"/>
                </a:solidFill>
                <a:latin typeface="Lucida Sans Typewriter"/>
              </a:rPr>
              <a:t> name="disposing"&gt;true if managed resources should be disposed; otherwise, false.&lt;/</a:t>
            </a:r>
            <a:r>
              <a:rPr lang="en-US" sz="1100" dirty="0" err="1" smtClean="0">
                <a:solidFill>
                  <a:schemeClr val="tx2"/>
                </a:solidFill>
                <a:latin typeface="Lucida Sans Typewriter"/>
              </a:rPr>
              <a:t>param</a:t>
            </a:r>
            <a:r>
              <a:rPr lang="en-US" sz="1100" dirty="0" smtClean="0">
                <a:solidFill>
                  <a:schemeClr val="tx2"/>
                </a:solidFill>
                <a:latin typeface="Lucida Sans Typewriter"/>
              </a:rPr>
              <a:t>&gt;</a:t>
            </a:r>
          </a:p>
          <a:p>
            <a:r>
              <a:rPr lang="en-US" sz="1100" dirty="0" smtClean="0">
                <a:solidFill>
                  <a:schemeClr val="tx2"/>
                </a:solidFill>
                <a:latin typeface="Lucida Sans Typewriter"/>
              </a:rPr>
              <a:t>        protected override void Dispose(</a:t>
            </a:r>
            <a:r>
              <a:rPr lang="en-US" sz="1100" dirty="0" err="1" smtClean="0">
                <a:solidFill>
                  <a:schemeClr val="tx2"/>
                </a:solidFill>
                <a:latin typeface="Lucida Sans Typewriter"/>
              </a:rPr>
              <a:t>bool</a:t>
            </a:r>
            <a:r>
              <a:rPr lang="en-US" sz="1100" dirty="0" smtClean="0">
                <a:solidFill>
                  <a:schemeClr val="tx2"/>
                </a:solidFill>
                <a:latin typeface="Lucida Sans Typewriter"/>
              </a:rPr>
              <a:t> disposing)</a:t>
            </a:r>
          </a:p>
          <a:p>
            <a:r>
              <a:rPr lang="en-US" sz="1100" dirty="0" smtClean="0">
                <a:solidFill>
                  <a:schemeClr val="tx2"/>
                </a:solidFill>
                <a:latin typeface="Lucida Sans Typewriter"/>
              </a:rPr>
              <a:t>        {</a:t>
            </a:r>
          </a:p>
          <a:p>
            <a:r>
              <a:rPr lang="en-US" sz="1100" dirty="0" smtClean="0">
                <a:solidFill>
                  <a:schemeClr val="tx2"/>
                </a:solidFill>
                <a:latin typeface="Lucida Sans Typewriter"/>
              </a:rPr>
              <a:t>            if (disposing &amp;&amp; (components != null))</a:t>
            </a:r>
          </a:p>
          <a:p>
            <a:r>
              <a:rPr lang="en-US" sz="1100" dirty="0" smtClean="0">
                <a:solidFill>
                  <a:schemeClr val="tx2"/>
                </a:solidFill>
                <a:latin typeface="Lucida Sans Typewriter"/>
              </a:rPr>
              <a:t>            {</a:t>
            </a:r>
          </a:p>
          <a:p>
            <a:r>
              <a:rPr lang="en-US" sz="1100" dirty="0" smtClean="0">
                <a:solidFill>
                  <a:schemeClr val="tx2"/>
                </a:solidFill>
                <a:latin typeface="Lucida Sans Typewriter"/>
              </a:rPr>
              <a:t>                </a:t>
            </a:r>
            <a:r>
              <a:rPr lang="en-US" sz="1100" dirty="0" err="1" smtClean="0">
                <a:solidFill>
                  <a:schemeClr val="tx2"/>
                </a:solidFill>
                <a:latin typeface="Lucida Sans Typewriter"/>
              </a:rPr>
              <a:t>components.Dispose</a:t>
            </a:r>
            <a:r>
              <a:rPr lang="en-US" sz="1100" dirty="0" smtClean="0">
                <a:solidFill>
                  <a:schemeClr val="tx2"/>
                </a:solidFill>
                <a:latin typeface="Lucida Sans Typewriter"/>
              </a:rPr>
              <a:t>();</a:t>
            </a:r>
          </a:p>
          <a:p>
            <a:r>
              <a:rPr lang="en-US" sz="1100" dirty="0" smtClean="0">
                <a:solidFill>
                  <a:schemeClr val="tx2"/>
                </a:solidFill>
                <a:latin typeface="Lucida Sans Typewriter"/>
              </a:rPr>
              <a:t>            }</a:t>
            </a:r>
          </a:p>
          <a:p>
            <a:r>
              <a:rPr lang="en-US" sz="1100" dirty="0" smtClean="0">
                <a:solidFill>
                  <a:schemeClr val="tx2"/>
                </a:solidFill>
                <a:latin typeface="Lucida Sans Typewriter"/>
              </a:rPr>
              <a:t>            </a:t>
            </a:r>
            <a:r>
              <a:rPr lang="en-US" sz="1100" dirty="0" err="1" smtClean="0">
                <a:solidFill>
                  <a:schemeClr val="tx2"/>
                </a:solidFill>
                <a:latin typeface="Lucida Sans Typewriter"/>
              </a:rPr>
              <a:t>base.Dispose</a:t>
            </a:r>
            <a:r>
              <a:rPr lang="en-US" sz="1100" dirty="0" smtClean="0">
                <a:solidFill>
                  <a:schemeClr val="tx2"/>
                </a:solidFill>
                <a:latin typeface="Lucida Sans Typewriter"/>
              </a:rPr>
              <a:t>(disposing);</a:t>
            </a:r>
          </a:p>
          <a:p>
            <a:r>
              <a:rPr lang="en-US" sz="1100" dirty="0" smtClean="0">
                <a:solidFill>
                  <a:schemeClr val="tx2"/>
                </a:solidFill>
                <a:latin typeface="Lucida Sans Typewriter"/>
              </a:rPr>
              <a:t>        }</a:t>
            </a:r>
          </a:p>
          <a:p>
            <a:endParaRPr lang="en-US" sz="1100" dirty="0" smtClean="0">
              <a:solidFill>
                <a:schemeClr val="tx2"/>
              </a:solidFill>
              <a:latin typeface="Lucida Sans Typewriter"/>
            </a:endParaRPr>
          </a:p>
          <a:p>
            <a:r>
              <a:rPr lang="en-US" sz="1100" dirty="0" smtClean="0">
                <a:solidFill>
                  <a:schemeClr val="tx2"/>
                </a:solidFill>
                <a:latin typeface="Lucida Sans Typewriter"/>
              </a:rPr>
              <a:t>        #region Windows Form Designer generated code</a:t>
            </a:r>
          </a:p>
          <a:p>
            <a:endParaRPr lang="en-US" sz="1100" dirty="0" smtClean="0">
              <a:solidFill>
                <a:schemeClr val="tx2"/>
              </a:solidFill>
              <a:latin typeface="Lucida Sans Typewriter"/>
            </a:endParaRPr>
          </a:p>
          <a:p>
            <a:r>
              <a:rPr lang="en-US" sz="1100" dirty="0" smtClean="0">
                <a:solidFill>
                  <a:schemeClr val="tx2"/>
                </a:solidFill>
                <a:latin typeface="Lucida Sans Typewriter"/>
              </a:rPr>
              <a:t>        /// &lt;summary&gt;</a:t>
            </a:r>
          </a:p>
          <a:p>
            <a:r>
              <a:rPr lang="en-US" sz="1100" dirty="0" smtClean="0">
                <a:solidFill>
                  <a:schemeClr val="tx2"/>
                </a:solidFill>
                <a:latin typeface="Lucida Sans Typewriter"/>
              </a:rPr>
              <a:t>        /// Required method for Designer support - do not modify</a:t>
            </a:r>
          </a:p>
          <a:p>
            <a:r>
              <a:rPr lang="en-US" sz="1100" dirty="0" smtClean="0">
                <a:solidFill>
                  <a:schemeClr val="tx2"/>
                </a:solidFill>
                <a:latin typeface="Lucida Sans Typewriter"/>
              </a:rPr>
              <a:t>        /// the contents of this method with the code editor.</a:t>
            </a:r>
          </a:p>
          <a:p>
            <a:r>
              <a:rPr lang="en-US" sz="1100" dirty="0" smtClean="0">
                <a:solidFill>
                  <a:schemeClr val="tx2"/>
                </a:solidFill>
                <a:latin typeface="Lucida Sans Typewriter"/>
              </a:rPr>
              <a:t>        /// &lt;/summary&gt;</a:t>
            </a:r>
          </a:p>
          <a:p>
            <a:r>
              <a:rPr lang="en-US" sz="1100" dirty="0" smtClean="0">
                <a:solidFill>
                  <a:schemeClr val="tx2"/>
                </a:solidFill>
                <a:latin typeface="Lucida Sans Typewriter"/>
              </a:rPr>
              <a:t>        private void </a:t>
            </a:r>
            <a:r>
              <a:rPr lang="en-US" sz="1100" dirty="0" err="1" smtClean="0">
                <a:solidFill>
                  <a:schemeClr val="tx2"/>
                </a:solidFill>
                <a:latin typeface="Lucida Sans Typewriter"/>
              </a:rPr>
              <a:t>InitializeComponent</a:t>
            </a:r>
            <a:r>
              <a:rPr lang="en-US" sz="1100" dirty="0" smtClean="0">
                <a:solidFill>
                  <a:schemeClr val="tx2"/>
                </a:solidFill>
                <a:latin typeface="Lucida Sans Typewriter"/>
              </a:rPr>
              <a:t>()</a:t>
            </a:r>
          </a:p>
          <a:p>
            <a:endParaRPr lang="en-US" sz="1100" dirty="0" smtClean="0">
              <a:solidFill>
                <a:schemeClr val="tx2"/>
              </a:solidFill>
              <a:latin typeface="Lucida Sans Typewriter"/>
            </a:endParaRPr>
          </a:p>
        </p:txBody>
      </p:sp>
      <p:sp>
        <p:nvSpPr>
          <p:cNvPr id="9" name="TextBox 8"/>
          <p:cNvSpPr txBox="1"/>
          <p:nvPr>
            <p:custDataLst>
              <p:tags r:id="rId2"/>
            </p:custDataLst>
          </p:nvPr>
        </p:nvSpPr>
        <p:spPr>
          <a:xfrm>
            <a:off x="4647276" y="2187849"/>
            <a:ext cx="4037143" cy="3977455"/>
          </a:xfrm>
          <a:prstGeom prst="rect">
            <a:avLst/>
          </a:prstGeom>
          <a:solidFill>
            <a:srgbClr val="EFEFEF"/>
          </a:solidFill>
        </p:spPr>
        <p:txBody>
          <a:bodyPr vert="horz" wrap="square" lIns="0" tIns="0" rIns="0" bIns="0" rtlCol="0">
            <a:normAutofit fontScale="85000" lnSpcReduction="10000"/>
          </a:bodyPr>
          <a:lstStyle/>
          <a:p>
            <a:r>
              <a:rPr lang="en-US" sz="1100" dirty="0" smtClean="0">
                <a:solidFill>
                  <a:schemeClr val="tx2"/>
                </a:solidFill>
                <a:latin typeface="Lucida Sans Typewriter"/>
              </a:rPr>
              <a:t>namespace </a:t>
            </a:r>
            <a:r>
              <a:rPr lang="en-US" sz="1100" dirty="0" err="1" smtClean="0">
                <a:solidFill>
                  <a:schemeClr val="tx2"/>
                </a:solidFill>
                <a:latin typeface="Lucida Sans Typewriter"/>
              </a:rPr>
              <a:t>NovKalkulator</a:t>
            </a:r>
            <a:endParaRPr lang="en-US" sz="1100" dirty="0" smtClean="0">
              <a:solidFill>
                <a:schemeClr val="tx2"/>
              </a:solidFill>
              <a:latin typeface="Lucida Sans Typewriter"/>
            </a:endParaRPr>
          </a:p>
          <a:p>
            <a:r>
              <a:rPr lang="en-US" sz="1100" dirty="0" smtClean="0">
                <a:solidFill>
                  <a:schemeClr val="tx2"/>
                </a:solidFill>
                <a:latin typeface="Lucida Sans Typewriter"/>
              </a:rPr>
              <a:t>{</a:t>
            </a:r>
          </a:p>
          <a:p>
            <a:r>
              <a:rPr lang="en-US" sz="1100" dirty="0" smtClean="0">
                <a:solidFill>
                  <a:schemeClr val="tx2"/>
                </a:solidFill>
                <a:latin typeface="Lucida Sans Typewriter"/>
              </a:rPr>
              <a:t>    public partial class Form1 : Form</a:t>
            </a:r>
          </a:p>
          <a:p>
            <a:r>
              <a:rPr lang="en-US" sz="1100" dirty="0" smtClean="0">
                <a:solidFill>
                  <a:schemeClr val="tx2"/>
                </a:solidFill>
                <a:latin typeface="Lucida Sans Typewriter"/>
              </a:rPr>
              <a:t>    {</a:t>
            </a:r>
          </a:p>
          <a:p>
            <a:r>
              <a:rPr lang="en-US" sz="1100" dirty="0" smtClean="0">
                <a:solidFill>
                  <a:schemeClr val="tx2"/>
                </a:solidFill>
                <a:latin typeface="Lucida Sans Typewriter"/>
              </a:rPr>
              <a:t>        private string </a:t>
            </a:r>
            <a:r>
              <a:rPr lang="en-US" sz="1100" dirty="0" err="1" smtClean="0">
                <a:solidFill>
                  <a:schemeClr val="tx2"/>
                </a:solidFill>
                <a:latin typeface="Lucida Sans Typewriter"/>
              </a:rPr>
              <a:t>vrednost</a:t>
            </a:r>
            <a:r>
              <a:rPr lang="en-US" sz="1100" dirty="0" smtClean="0">
                <a:solidFill>
                  <a:schemeClr val="tx2"/>
                </a:solidFill>
                <a:latin typeface="Lucida Sans Typewriter"/>
              </a:rPr>
              <a:t>;</a:t>
            </a:r>
          </a:p>
          <a:p>
            <a:r>
              <a:rPr lang="en-US" sz="1100" dirty="0" smtClean="0">
                <a:solidFill>
                  <a:schemeClr val="tx2"/>
                </a:solidFill>
                <a:latin typeface="Lucida Sans Typewriter"/>
              </a:rPr>
              <a:t>        private </a:t>
            </a:r>
            <a:r>
              <a:rPr lang="en-US" sz="1100" dirty="0" err="1" smtClean="0">
                <a:solidFill>
                  <a:schemeClr val="tx2"/>
                </a:solidFill>
                <a:latin typeface="Lucida Sans Typewriter"/>
              </a:rPr>
              <a:t>ArrayList</a:t>
            </a:r>
            <a:r>
              <a:rPr lang="en-US" sz="1100" dirty="0" smtClean="0">
                <a:solidFill>
                  <a:schemeClr val="tx2"/>
                </a:solidFill>
                <a:latin typeface="Lucida Sans Typewriter"/>
              </a:rPr>
              <a:t> </a:t>
            </a:r>
            <a:r>
              <a:rPr lang="en-US" sz="1100" dirty="0" err="1" smtClean="0">
                <a:solidFill>
                  <a:schemeClr val="tx2"/>
                </a:solidFill>
                <a:latin typeface="Lucida Sans Typewriter"/>
              </a:rPr>
              <a:t>cuvanje</a:t>
            </a:r>
            <a:r>
              <a:rPr lang="en-US" sz="1100" dirty="0" smtClean="0">
                <a:solidFill>
                  <a:schemeClr val="tx2"/>
                </a:solidFill>
                <a:latin typeface="Lucida Sans Typewriter"/>
              </a:rPr>
              <a:t>;</a:t>
            </a:r>
          </a:p>
          <a:p>
            <a:r>
              <a:rPr lang="en-US" sz="1100" dirty="0" smtClean="0">
                <a:solidFill>
                  <a:schemeClr val="tx2"/>
                </a:solidFill>
                <a:latin typeface="Lucida Sans Typewriter"/>
              </a:rPr>
              <a:t>        public Form1()</a:t>
            </a:r>
          </a:p>
          <a:p>
            <a:r>
              <a:rPr lang="en-US" sz="1100" dirty="0" smtClean="0">
                <a:solidFill>
                  <a:schemeClr val="tx2"/>
                </a:solidFill>
                <a:latin typeface="Lucida Sans Typewriter"/>
              </a:rPr>
              <a:t>        {</a:t>
            </a:r>
          </a:p>
          <a:p>
            <a:r>
              <a:rPr lang="en-US" sz="1100" dirty="0" smtClean="0">
                <a:solidFill>
                  <a:schemeClr val="tx2"/>
                </a:solidFill>
                <a:latin typeface="Lucida Sans Typewriter"/>
              </a:rPr>
              <a:t>            </a:t>
            </a:r>
            <a:r>
              <a:rPr lang="en-US" sz="1100" dirty="0" err="1" smtClean="0">
                <a:solidFill>
                  <a:schemeClr val="tx2"/>
                </a:solidFill>
                <a:latin typeface="Lucida Sans Typewriter"/>
              </a:rPr>
              <a:t>InitializeComponent</a:t>
            </a:r>
            <a:r>
              <a:rPr lang="en-US" sz="1100" dirty="0" smtClean="0">
                <a:solidFill>
                  <a:schemeClr val="tx2"/>
                </a:solidFill>
                <a:latin typeface="Lucida Sans Typewriter"/>
              </a:rPr>
              <a:t>();</a:t>
            </a:r>
          </a:p>
          <a:p>
            <a:r>
              <a:rPr lang="en-US" sz="1100" dirty="0" smtClean="0">
                <a:solidFill>
                  <a:schemeClr val="tx2"/>
                </a:solidFill>
                <a:latin typeface="Lucida Sans Typewriter"/>
              </a:rPr>
              <a:t>            </a:t>
            </a:r>
            <a:r>
              <a:rPr lang="en-US" sz="1100" dirty="0" err="1" smtClean="0">
                <a:solidFill>
                  <a:schemeClr val="tx2"/>
                </a:solidFill>
                <a:latin typeface="Lucida Sans Typewriter"/>
              </a:rPr>
              <a:t>vrednost</a:t>
            </a:r>
            <a:r>
              <a:rPr lang="en-US" sz="1100" dirty="0" smtClean="0">
                <a:solidFill>
                  <a:schemeClr val="tx2"/>
                </a:solidFill>
                <a:latin typeface="Lucida Sans Typewriter"/>
              </a:rPr>
              <a:t> = "" ;</a:t>
            </a:r>
          </a:p>
          <a:p>
            <a:r>
              <a:rPr lang="en-US" sz="1100" dirty="0" smtClean="0">
                <a:solidFill>
                  <a:schemeClr val="tx2"/>
                </a:solidFill>
                <a:latin typeface="Lucida Sans Typewriter"/>
              </a:rPr>
              <a:t>            </a:t>
            </a:r>
            <a:r>
              <a:rPr lang="en-US" sz="1100" dirty="0" err="1" smtClean="0">
                <a:solidFill>
                  <a:schemeClr val="tx2"/>
                </a:solidFill>
                <a:latin typeface="Lucida Sans Typewriter"/>
              </a:rPr>
              <a:t>cuvanje</a:t>
            </a:r>
            <a:r>
              <a:rPr lang="en-US" sz="1100" dirty="0" smtClean="0">
                <a:solidFill>
                  <a:schemeClr val="tx2"/>
                </a:solidFill>
                <a:latin typeface="Lucida Sans Typewriter"/>
              </a:rPr>
              <a:t> = new </a:t>
            </a:r>
            <a:r>
              <a:rPr lang="en-US" sz="1100" dirty="0" err="1" smtClean="0">
                <a:solidFill>
                  <a:schemeClr val="tx2"/>
                </a:solidFill>
                <a:latin typeface="Lucida Sans Typewriter"/>
              </a:rPr>
              <a:t>ArrayList</a:t>
            </a:r>
            <a:r>
              <a:rPr lang="en-US" sz="1100" dirty="0" smtClean="0">
                <a:solidFill>
                  <a:schemeClr val="tx2"/>
                </a:solidFill>
                <a:latin typeface="Lucida Sans Typewriter"/>
              </a:rPr>
              <a:t>();</a:t>
            </a:r>
          </a:p>
          <a:p>
            <a:r>
              <a:rPr lang="en-US" sz="1100" dirty="0" smtClean="0">
                <a:solidFill>
                  <a:schemeClr val="tx2"/>
                </a:solidFill>
                <a:latin typeface="Lucida Sans Typewriter"/>
              </a:rPr>
              <a:t>        }</a:t>
            </a:r>
          </a:p>
          <a:p>
            <a:endParaRPr lang="en-US" sz="1100" dirty="0" smtClean="0">
              <a:solidFill>
                <a:schemeClr val="tx2"/>
              </a:solidFill>
              <a:latin typeface="Lucida Sans Typewriter"/>
            </a:endParaRPr>
          </a:p>
          <a:p>
            <a:r>
              <a:rPr lang="en-US" sz="1100" dirty="0" smtClean="0">
                <a:solidFill>
                  <a:schemeClr val="tx2"/>
                </a:solidFill>
                <a:latin typeface="Lucida Sans Typewriter"/>
              </a:rPr>
              <a:t>        private void Form1_Load(object sender, </a:t>
            </a:r>
            <a:r>
              <a:rPr lang="en-US" sz="1100" dirty="0" err="1" smtClean="0">
                <a:solidFill>
                  <a:schemeClr val="tx2"/>
                </a:solidFill>
                <a:latin typeface="Lucida Sans Typewriter"/>
              </a:rPr>
              <a:t>EventArgs</a:t>
            </a:r>
            <a:r>
              <a:rPr lang="en-US" sz="1100" dirty="0" smtClean="0">
                <a:solidFill>
                  <a:schemeClr val="tx2"/>
                </a:solidFill>
                <a:latin typeface="Lucida Sans Typewriter"/>
              </a:rPr>
              <a:t> e)</a:t>
            </a:r>
          </a:p>
          <a:p>
            <a:r>
              <a:rPr lang="en-US" sz="1100" dirty="0" smtClean="0">
                <a:solidFill>
                  <a:schemeClr val="tx2"/>
                </a:solidFill>
                <a:latin typeface="Lucida Sans Typewriter"/>
              </a:rPr>
              <a:t>        {</a:t>
            </a:r>
          </a:p>
          <a:p>
            <a:endParaRPr lang="en-US" sz="1100" dirty="0" smtClean="0">
              <a:solidFill>
                <a:schemeClr val="tx2"/>
              </a:solidFill>
              <a:latin typeface="Lucida Sans Typewriter"/>
            </a:endParaRPr>
          </a:p>
          <a:p>
            <a:r>
              <a:rPr lang="en-US" sz="1100" dirty="0" smtClean="0">
                <a:solidFill>
                  <a:schemeClr val="tx2"/>
                </a:solidFill>
                <a:latin typeface="Lucida Sans Typewriter"/>
              </a:rPr>
              <a:t>        }</a:t>
            </a:r>
          </a:p>
          <a:p>
            <a:endParaRPr lang="en-US" sz="1100" dirty="0" smtClean="0">
              <a:solidFill>
                <a:schemeClr val="tx2"/>
              </a:solidFill>
              <a:latin typeface="Lucida Sans Typewriter"/>
            </a:endParaRPr>
          </a:p>
          <a:p>
            <a:r>
              <a:rPr lang="en-US" sz="1100" dirty="0" smtClean="0">
                <a:solidFill>
                  <a:schemeClr val="tx2"/>
                </a:solidFill>
                <a:latin typeface="Lucida Sans Typewriter"/>
              </a:rPr>
              <a:t>        private void </a:t>
            </a:r>
            <a:r>
              <a:rPr lang="en-US" sz="1100" dirty="0" err="1" smtClean="0">
                <a:solidFill>
                  <a:schemeClr val="tx2"/>
                </a:solidFill>
                <a:latin typeface="Lucida Sans Typewriter"/>
              </a:rPr>
              <a:t>AddOperatorToArray</a:t>
            </a:r>
            <a:r>
              <a:rPr lang="en-US" sz="1100" dirty="0" smtClean="0">
                <a:solidFill>
                  <a:schemeClr val="tx2"/>
                </a:solidFill>
                <a:latin typeface="Lucida Sans Typewriter"/>
              </a:rPr>
              <a:t>(Button </a:t>
            </a:r>
            <a:r>
              <a:rPr lang="en-US" sz="1100" dirty="0" err="1" smtClean="0">
                <a:solidFill>
                  <a:schemeClr val="tx2"/>
                </a:solidFill>
                <a:latin typeface="Lucida Sans Typewriter"/>
              </a:rPr>
              <a:t>bttn</a:t>
            </a:r>
            <a:r>
              <a:rPr lang="en-US" sz="1100" dirty="0" smtClean="0">
                <a:solidFill>
                  <a:schemeClr val="tx2"/>
                </a:solidFill>
                <a:latin typeface="Lucida Sans Typewriter"/>
              </a:rPr>
              <a:t>)</a:t>
            </a:r>
          </a:p>
          <a:p>
            <a:r>
              <a:rPr lang="en-US" sz="1100" dirty="0" smtClean="0">
                <a:solidFill>
                  <a:schemeClr val="tx2"/>
                </a:solidFill>
                <a:latin typeface="Lucida Sans Typewriter"/>
              </a:rPr>
              <a:t>        {</a:t>
            </a:r>
          </a:p>
          <a:p>
            <a:r>
              <a:rPr lang="en-US" sz="1100" dirty="0" smtClean="0">
                <a:solidFill>
                  <a:schemeClr val="tx2"/>
                </a:solidFill>
                <a:latin typeface="Lucida Sans Typewriter"/>
              </a:rPr>
              <a:t>            </a:t>
            </a:r>
            <a:r>
              <a:rPr lang="en-US" sz="1100" dirty="0" err="1" smtClean="0">
                <a:solidFill>
                  <a:schemeClr val="tx2"/>
                </a:solidFill>
                <a:latin typeface="Lucida Sans Typewriter"/>
              </a:rPr>
              <a:t>cuvanje.Add</a:t>
            </a:r>
            <a:r>
              <a:rPr lang="en-US" sz="1100" dirty="0" smtClean="0">
                <a:solidFill>
                  <a:schemeClr val="tx2"/>
                </a:solidFill>
                <a:latin typeface="Lucida Sans Typewriter"/>
              </a:rPr>
              <a:t>(</a:t>
            </a:r>
            <a:r>
              <a:rPr lang="en-US" sz="1100" dirty="0" err="1" smtClean="0">
                <a:solidFill>
                  <a:schemeClr val="tx2"/>
                </a:solidFill>
                <a:latin typeface="Lucida Sans Typewriter"/>
              </a:rPr>
              <a:t>vrednost</a:t>
            </a:r>
            <a:r>
              <a:rPr lang="en-US" sz="1100" dirty="0" smtClean="0">
                <a:solidFill>
                  <a:schemeClr val="tx2"/>
                </a:solidFill>
                <a:latin typeface="Lucida Sans Typewriter"/>
              </a:rPr>
              <a:t>); </a:t>
            </a:r>
            <a:r>
              <a:rPr lang="en-US" sz="1100" dirty="0" err="1" smtClean="0">
                <a:solidFill>
                  <a:schemeClr val="tx2"/>
                </a:solidFill>
                <a:latin typeface="Lucida Sans Typewriter"/>
              </a:rPr>
              <a:t>lbRezultat.Text</a:t>
            </a:r>
            <a:r>
              <a:rPr lang="en-US" sz="1100" dirty="0" smtClean="0">
                <a:solidFill>
                  <a:schemeClr val="tx2"/>
                </a:solidFill>
                <a:latin typeface="Lucida Sans Typewriter"/>
              </a:rPr>
              <a:t> += </a:t>
            </a:r>
            <a:r>
              <a:rPr lang="en-US" sz="1100" dirty="0" err="1" smtClean="0">
                <a:solidFill>
                  <a:schemeClr val="tx2"/>
                </a:solidFill>
                <a:latin typeface="Lucida Sans Typewriter"/>
              </a:rPr>
              <a:t>bttn.Text</a:t>
            </a:r>
            <a:r>
              <a:rPr lang="en-US" sz="1100" dirty="0" smtClean="0">
                <a:solidFill>
                  <a:schemeClr val="tx2"/>
                </a:solidFill>
                <a:latin typeface="Lucida Sans Typewriter"/>
              </a:rPr>
              <a:t>; </a:t>
            </a:r>
            <a:r>
              <a:rPr lang="en-US" sz="1100" dirty="0" err="1" smtClean="0">
                <a:solidFill>
                  <a:schemeClr val="tx2"/>
                </a:solidFill>
                <a:latin typeface="Lucida Sans Typewriter"/>
              </a:rPr>
              <a:t>vrednost</a:t>
            </a:r>
            <a:r>
              <a:rPr lang="en-US" sz="1100" dirty="0" smtClean="0">
                <a:solidFill>
                  <a:schemeClr val="tx2"/>
                </a:solidFill>
                <a:latin typeface="Lucida Sans Typewriter"/>
              </a:rPr>
              <a:t> = ""</a:t>
            </a:r>
          </a:p>
          <a:p>
            <a:r>
              <a:rPr lang="en-US" sz="1100" dirty="0" smtClean="0">
                <a:solidFill>
                  <a:schemeClr val="tx2"/>
                </a:solidFill>
                <a:latin typeface="Lucida Sans Typewriter"/>
              </a:rPr>
              <a:t>;</a:t>
            </a:r>
          </a:p>
          <a:p>
            <a:r>
              <a:rPr lang="en-US" sz="1100" dirty="0" smtClean="0">
                <a:solidFill>
                  <a:schemeClr val="tx2"/>
                </a:solidFill>
                <a:latin typeface="Lucida Sans Typewriter"/>
              </a:rPr>
              <a:t>            </a:t>
            </a:r>
            <a:r>
              <a:rPr lang="en-US" sz="1100" dirty="0" err="1" smtClean="0">
                <a:solidFill>
                  <a:schemeClr val="tx2"/>
                </a:solidFill>
                <a:latin typeface="Lucida Sans Typewriter"/>
              </a:rPr>
              <a:t>cuvanje.Add</a:t>
            </a:r>
            <a:r>
              <a:rPr lang="en-US" sz="1100" dirty="0" smtClean="0">
                <a:solidFill>
                  <a:schemeClr val="tx2"/>
                </a:solidFill>
                <a:latin typeface="Lucida Sans Typewriter"/>
              </a:rPr>
              <a:t>(</a:t>
            </a:r>
            <a:r>
              <a:rPr lang="en-US" sz="1100" dirty="0" err="1" smtClean="0">
                <a:solidFill>
                  <a:schemeClr val="tx2"/>
                </a:solidFill>
                <a:latin typeface="Lucida Sans Typewriter"/>
              </a:rPr>
              <a:t>bttn.Text</a:t>
            </a:r>
            <a:r>
              <a:rPr lang="en-US" sz="1100" dirty="0" smtClean="0">
                <a:solidFill>
                  <a:schemeClr val="tx2"/>
                </a:solidFill>
                <a:latin typeface="Lucida Sans Typewriter"/>
              </a:rPr>
              <a:t>);</a:t>
            </a:r>
          </a:p>
          <a:p>
            <a:r>
              <a:rPr lang="en-US" sz="1100" dirty="0" smtClean="0">
                <a:solidFill>
                  <a:schemeClr val="tx2"/>
                </a:solidFill>
                <a:latin typeface="Lucida Sans Typewriter"/>
              </a:rPr>
              <a:t>            </a:t>
            </a:r>
            <a:r>
              <a:rPr lang="en-US" sz="1100" dirty="0" err="1" smtClean="0">
                <a:solidFill>
                  <a:schemeClr val="tx2"/>
                </a:solidFill>
                <a:latin typeface="Lucida Sans Typewriter"/>
              </a:rPr>
              <a:t>bttnDecimalnaTacka.Enabled</a:t>
            </a:r>
            <a:r>
              <a:rPr lang="en-US" sz="1100" dirty="0" smtClean="0">
                <a:solidFill>
                  <a:schemeClr val="tx2"/>
                </a:solidFill>
                <a:latin typeface="Lucida Sans Typewriter"/>
              </a:rPr>
              <a:t> = true; </a:t>
            </a:r>
            <a:r>
              <a:rPr lang="en-US" sz="1100" dirty="0" err="1" smtClean="0">
                <a:solidFill>
                  <a:schemeClr val="tx2"/>
                </a:solidFill>
                <a:latin typeface="Lucida Sans Typewriter"/>
              </a:rPr>
              <a:t>SetEnableOperatorBttns</a:t>
            </a:r>
            <a:r>
              <a:rPr lang="en-US" sz="1100" dirty="0" smtClean="0">
                <a:solidFill>
                  <a:schemeClr val="tx2"/>
                </a:solidFill>
                <a:latin typeface="Lucida Sans Typewriter"/>
              </a:rPr>
              <a:t>(false);</a:t>
            </a:r>
          </a:p>
          <a:p>
            <a:r>
              <a:rPr lang="en-US" sz="1100" dirty="0" smtClean="0">
                <a:solidFill>
                  <a:schemeClr val="tx2"/>
                </a:solidFill>
                <a:latin typeface="Lucida Sans Typewriter"/>
              </a:rPr>
              <a:t>        }</a:t>
            </a:r>
          </a:p>
          <a:p>
            <a:r>
              <a:rPr lang="en-US" sz="1100" dirty="0" smtClean="0">
                <a:solidFill>
                  <a:schemeClr val="tx2"/>
                </a:solidFill>
                <a:latin typeface="Lucida Sans Typewriter"/>
              </a:rPr>
              <a:t>        private void </a:t>
            </a:r>
            <a:r>
              <a:rPr lang="en-US" sz="1100" dirty="0" err="1" smtClean="0">
                <a:solidFill>
                  <a:schemeClr val="tx2"/>
                </a:solidFill>
                <a:latin typeface="Lucida Sans Typewriter"/>
              </a:rPr>
              <a:t>AddToArray</a:t>
            </a:r>
            <a:r>
              <a:rPr lang="en-US" sz="1100" dirty="0" smtClean="0">
                <a:solidFill>
                  <a:schemeClr val="tx2"/>
                </a:solidFill>
                <a:latin typeface="Lucida Sans Typewriter"/>
              </a:rPr>
              <a:t>(Button </a:t>
            </a:r>
            <a:r>
              <a:rPr lang="en-US" sz="1100" dirty="0" err="1" smtClean="0">
                <a:solidFill>
                  <a:schemeClr val="tx2"/>
                </a:solidFill>
                <a:latin typeface="Lucida Sans Typewriter"/>
              </a:rPr>
              <a:t>bttn</a:t>
            </a:r>
            <a:r>
              <a:rPr lang="en-US" sz="1100" dirty="0" smtClean="0">
                <a:solidFill>
                  <a:schemeClr val="tx2"/>
                </a:solidFill>
                <a:latin typeface="Lucida Sans Typewriter"/>
              </a:rPr>
              <a:t>)</a:t>
            </a:r>
          </a:p>
          <a:p>
            <a:r>
              <a:rPr lang="en-US" sz="1100" dirty="0" smtClean="0">
                <a:solidFill>
                  <a:schemeClr val="tx2"/>
                </a:solidFill>
                <a:latin typeface="Lucida Sans Typewriter"/>
              </a:rPr>
              <a:t>        {</a:t>
            </a:r>
          </a:p>
          <a:p>
            <a:r>
              <a:rPr lang="en-US" sz="1100" dirty="0" smtClean="0">
                <a:solidFill>
                  <a:schemeClr val="tx2"/>
                </a:solidFill>
                <a:latin typeface="Lucida Sans Typewriter"/>
              </a:rPr>
              <a:t>            </a:t>
            </a:r>
            <a:r>
              <a:rPr lang="en-US" sz="1100" dirty="0" err="1" smtClean="0">
                <a:solidFill>
                  <a:schemeClr val="tx2"/>
                </a:solidFill>
                <a:latin typeface="Lucida Sans Typewriter"/>
              </a:rPr>
              <a:t>vrednost</a:t>
            </a:r>
            <a:r>
              <a:rPr lang="en-US" sz="1100" dirty="0" smtClean="0">
                <a:solidFill>
                  <a:schemeClr val="tx2"/>
                </a:solidFill>
                <a:latin typeface="Lucida Sans Typewriter"/>
              </a:rPr>
              <a:t> += </a:t>
            </a:r>
            <a:r>
              <a:rPr lang="en-US" sz="1100" dirty="0" err="1" smtClean="0">
                <a:solidFill>
                  <a:schemeClr val="tx2"/>
                </a:solidFill>
                <a:latin typeface="Lucida Sans Typewriter"/>
              </a:rPr>
              <a:t>bttn.Text</a:t>
            </a:r>
            <a:r>
              <a:rPr lang="en-US" sz="1100" dirty="0" smtClean="0">
                <a:solidFill>
                  <a:schemeClr val="tx2"/>
                </a:solidFill>
                <a:latin typeface="Lucida Sans Typewriter"/>
              </a:rPr>
              <a:t>; </a:t>
            </a:r>
            <a:r>
              <a:rPr lang="en-US" sz="1100" dirty="0" err="1" smtClean="0">
                <a:solidFill>
                  <a:schemeClr val="tx2"/>
                </a:solidFill>
                <a:latin typeface="Lucida Sans Typewriter"/>
              </a:rPr>
              <a:t>lbRezultat.Text</a:t>
            </a:r>
            <a:r>
              <a:rPr lang="en-US" sz="1100" dirty="0" smtClean="0">
                <a:solidFill>
                  <a:schemeClr val="tx2"/>
                </a:solidFill>
                <a:latin typeface="Lucida Sans Typewriter"/>
              </a:rPr>
              <a:t> += </a:t>
            </a:r>
            <a:r>
              <a:rPr lang="en-US" sz="1100" dirty="0" err="1" smtClean="0">
                <a:solidFill>
                  <a:schemeClr val="tx2"/>
                </a:solidFill>
                <a:latin typeface="Lucida Sans Typewriter"/>
              </a:rPr>
              <a:t>bttn.Text</a:t>
            </a:r>
            <a:r>
              <a:rPr lang="en-US" sz="1100" dirty="0" smtClean="0">
                <a:solidFill>
                  <a:schemeClr val="tx2"/>
                </a:solidFill>
                <a:latin typeface="Lucida Sans Typewriter"/>
              </a:rPr>
              <a:t>; </a:t>
            </a:r>
            <a:r>
              <a:rPr lang="en-US" sz="1100" dirty="0" err="1" smtClean="0">
                <a:solidFill>
                  <a:schemeClr val="tx2"/>
                </a:solidFill>
                <a:latin typeface="Lucida Sans Typewriter"/>
              </a:rPr>
              <a:t>SetEnableOperatorBttns</a:t>
            </a:r>
            <a:r>
              <a:rPr lang="en-US" sz="1100" dirty="0" smtClean="0">
                <a:solidFill>
                  <a:schemeClr val="tx2"/>
                </a:solidFill>
                <a:latin typeface="Lucida Sans Typewriter"/>
              </a:rPr>
              <a:t>(true);</a:t>
            </a:r>
          </a:p>
          <a:p>
            <a:r>
              <a:rPr lang="en-US" sz="1100" dirty="0" smtClean="0">
                <a:solidFill>
                  <a:schemeClr val="tx2"/>
                </a:solidFill>
                <a:latin typeface="Lucida Sans Typewriter"/>
              </a:rPr>
              <a:t>        }</a:t>
            </a:r>
          </a:p>
          <a:p>
            <a:endParaRPr lang="en-US" sz="1100" dirty="0" smtClean="0">
              <a:solidFill>
                <a:schemeClr val="tx2"/>
              </a:solidFill>
              <a:latin typeface="Lucida Sans Typewriter"/>
            </a:endParaRPr>
          </a:p>
        </p:txBody>
      </p:sp>
    </p:spTree>
    <p:extLst>
      <p:ext uri="{BB962C8B-B14F-4D97-AF65-F5344CB8AC3E}">
        <p14:creationId xmlns:p14="http://schemas.microsoft.com/office/powerpoint/2010/main" val="26266267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732" y="1816100"/>
            <a:ext cx="4037143" cy="460772"/>
          </a:xfrm>
        </p:spPr>
        <p:txBody>
          <a:bodyPr/>
          <a:lstStyle/>
          <a:p>
            <a:r>
              <a:rPr lang="en-US" dirty="0" err="1"/>
              <a:t>Nakon</a:t>
            </a:r>
            <a:r>
              <a:rPr lang="en-US" dirty="0"/>
              <a:t> </a:t>
            </a:r>
            <a:r>
              <a:rPr lang="en-US" dirty="0" err="1"/>
              <a:t>startovanja</a:t>
            </a:r>
            <a:r>
              <a:rPr lang="en-US" dirty="0"/>
              <a:t> </a:t>
            </a:r>
            <a:r>
              <a:rPr lang="en-US" dirty="0" err="1"/>
              <a:t>aplikacije</a:t>
            </a:r>
            <a:r>
              <a:rPr lang="en-US" dirty="0"/>
              <a:t> </a:t>
            </a:r>
            <a:r>
              <a:rPr lang="en-US" dirty="0" err="1"/>
              <a:t>kalkulator</a:t>
            </a:r>
            <a:r>
              <a:rPr lang="en-US" dirty="0"/>
              <a:t>, </a:t>
            </a:r>
            <a:r>
              <a:rPr lang="en-US" dirty="0" err="1"/>
              <a:t>aplikacija</a:t>
            </a:r>
            <a:r>
              <a:rPr lang="en-US" dirty="0"/>
              <a:t> </a:t>
            </a:r>
            <a:r>
              <a:rPr lang="en-US" dirty="0" err="1"/>
              <a:t>očekuje</a:t>
            </a:r>
            <a:r>
              <a:rPr lang="en-US" dirty="0"/>
              <a:t> </a:t>
            </a:r>
            <a:r>
              <a:rPr lang="en-US" dirty="0" err="1"/>
              <a:t>unos</a:t>
            </a:r>
            <a:r>
              <a:rPr lang="en-US" dirty="0"/>
              <a:t> </a:t>
            </a:r>
            <a:r>
              <a:rPr lang="en-US" dirty="0" err="1"/>
              <a:t>preko</a:t>
            </a:r>
            <a:r>
              <a:rPr lang="en-US" dirty="0"/>
              <a:t> </a:t>
            </a:r>
            <a:r>
              <a:rPr lang="en-US" dirty="0" err="1"/>
              <a:t>događaja</a:t>
            </a:r>
            <a:r>
              <a:rPr lang="en-US" dirty="0"/>
              <a:t> </a:t>
            </a:r>
            <a:r>
              <a:rPr lang="en-US" dirty="0" err="1"/>
              <a:t>miša</a:t>
            </a:r>
            <a:r>
              <a:rPr lang="en-US" dirty="0"/>
              <a:t>. </a:t>
            </a:r>
            <a:r>
              <a:rPr lang="en-US" dirty="0" err="1"/>
              <a:t>Izgled</a:t>
            </a:r>
            <a:r>
              <a:rPr lang="en-US" dirty="0"/>
              <a:t> </a:t>
            </a:r>
            <a:r>
              <a:rPr lang="en-US" dirty="0" err="1"/>
              <a:t>aplikacije</a:t>
            </a:r>
            <a:r>
              <a:rPr lang="en-US" dirty="0"/>
              <a:t> je </a:t>
            </a:r>
            <a:r>
              <a:rPr lang="en-US" dirty="0" err="1"/>
              <a:t>sledeći</a:t>
            </a:r>
            <a:r>
              <a:rPr lang="en-US" dirty="0"/>
              <a:t>:</a:t>
            </a:r>
          </a:p>
        </p:txBody>
      </p:sp>
      <p:sp>
        <p:nvSpPr>
          <p:cNvPr id="4" name="Title 3"/>
          <p:cNvSpPr>
            <a:spLocks noGrp="1"/>
          </p:cNvSpPr>
          <p:nvPr>
            <p:ph type="title"/>
          </p:nvPr>
        </p:nvSpPr>
        <p:spPr/>
        <p:txBody>
          <a:bodyPr/>
          <a:lstStyle/>
          <a:p>
            <a:r>
              <a:rPr lang="x-none" dirty="0" smtClean="0"/>
              <a:t>IZGLED APLIKACIJE KALKULATOR</a:t>
            </a:r>
            <a:endParaRPr lang="en-US" dirty="0"/>
          </a:p>
        </p:txBody>
      </p:sp>
      <p:sp>
        <p:nvSpPr>
          <p:cNvPr id="5" name="Text Placeholder 4"/>
          <p:cNvSpPr>
            <a:spLocks noGrp="1"/>
          </p:cNvSpPr>
          <p:nvPr>
            <p:ph type="body" idx="10"/>
          </p:nvPr>
        </p:nvSpPr>
        <p:spPr/>
        <p:txBody>
          <a:bodyPr/>
          <a:lstStyle/>
          <a:p>
            <a:r>
              <a:rPr lang="en-US" dirty="0" err="1"/>
              <a:t>Aplikacija</a:t>
            </a:r>
            <a:r>
              <a:rPr lang="en-US" dirty="0"/>
              <a:t> </a:t>
            </a:r>
            <a:r>
              <a:rPr lang="en-US" dirty="0" err="1"/>
              <a:t>kalkulator</a:t>
            </a:r>
            <a:r>
              <a:rPr lang="en-US" dirty="0"/>
              <a:t> </a:t>
            </a:r>
            <a:r>
              <a:rPr lang="en-US" dirty="0" err="1"/>
              <a:t>treba</a:t>
            </a:r>
            <a:r>
              <a:rPr lang="en-US" dirty="0"/>
              <a:t> da </a:t>
            </a:r>
            <a:r>
              <a:rPr lang="en-US" dirty="0" err="1"/>
              <a:t>sadrži</a:t>
            </a:r>
            <a:r>
              <a:rPr lang="en-US" dirty="0"/>
              <a:t> </a:t>
            </a:r>
            <a:r>
              <a:rPr lang="en-US" dirty="0" err="1"/>
              <a:t>sve</a:t>
            </a:r>
            <a:r>
              <a:rPr lang="en-US" dirty="0"/>
              <a:t> </a:t>
            </a:r>
            <a:r>
              <a:rPr lang="en-US" dirty="0" err="1"/>
              <a:t>elemente</a:t>
            </a:r>
            <a:r>
              <a:rPr lang="en-US" dirty="0"/>
              <a:t> </a:t>
            </a:r>
            <a:r>
              <a:rPr lang="en-US" dirty="0" err="1"/>
              <a:t>osnovnih</a:t>
            </a:r>
            <a:r>
              <a:rPr lang="en-US" dirty="0"/>
              <a:t> </a:t>
            </a:r>
            <a:r>
              <a:rPr lang="en-US" dirty="0" err="1"/>
              <a:t>matematičkih</a:t>
            </a:r>
            <a:r>
              <a:rPr lang="en-US" dirty="0"/>
              <a:t> </a:t>
            </a:r>
            <a:r>
              <a:rPr lang="en-US" dirty="0" err="1"/>
              <a:t>operacija</a:t>
            </a:r>
            <a:r>
              <a:rPr lang="en-US" dirty="0"/>
              <a:t>. </a:t>
            </a:r>
          </a:p>
        </p:txBody>
      </p:sp>
      <p:pic>
        <p:nvPicPr>
          <p:cNvPr id="7" name="Content Placeholder 6">
            <a:hlinkClick r:id="rId3" action="ppaction://hlinkfile"/>
          </p:cNvPr>
          <p:cNvPicPr>
            <a:picLocks noGrp="1"/>
          </p:cNvPicPr>
          <p:nvPr>
            <p:ph idx="12"/>
          </p:nvPr>
        </p:nvPicPr>
        <p:blipFill>
          <a:blip r:embed="rId4">
            <a:extLst>
              <a:ext uri="{28A0092B-C50C-407E-A947-70E740481C1C}">
                <a14:useLocalDpi xmlns:a14="http://schemas.microsoft.com/office/drawing/2010/main" val="0"/>
              </a:ext>
            </a:extLst>
          </a:blip>
          <a:stretch>
            <a:fillRect/>
          </a:stretch>
        </p:blipFill>
        <p:spPr>
          <a:xfrm>
            <a:off x="457733" y="2340373"/>
            <a:ext cx="3538204" cy="3494888"/>
          </a:xfrm>
        </p:spPr>
      </p:pic>
      <p:sp>
        <p:nvSpPr>
          <p:cNvPr id="10" name="TextBox 9"/>
          <p:cNvSpPr txBox="1"/>
          <p:nvPr>
            <p:custDataLst>
              <p:tags r:id="rId1"/>
            </p:custDataLst>
          </p:nvPr>
        </p:nvSpPr>
        <p:spPr>
          <a:xfrm>
            <a:off x="457200" y="5898762"/>
            <a:ext cx="4037143" cy="169277"/>
          </a:xfrm>
          <a:prstGeom prst="rect">
            <a:avLst/>
          </a:prstGeom>
          <a:solidFill>
            <a:srgbClr val="EBEBE9"/>
          </a:solidFill>
        </p:spPr>
        <p:txBody>
          <a:bodyPr vert="horz" wrap="square" lIns="0" tIns="0" rIns="0" bIns="0" rtlCol="0">
            <a:noAutofit/>
          </a:bodyPr>
          <a:lstStyle/>
          <a:p>
            <a:r>
              <a:rPr lang="en-US" sz="1100" smtClean="0">
                <a:solidFill>
                  <a:schemeClr val="tx2"/>
                </a:solidFill>
                <a:latin typeface="+mj-lt"/>
              </a:rPr>
              <a:t>Slika-2: Izgled aplikacije kalkulator nakon pokretanja</a:t>
            </a:r>
            <a:endParaRPr lang="en-US" sz="1100" dirty="0" smtClean="0">
              <a:solidFill>
                <a:schemeClr val="tx2"/>
              </a:solidFill>
              <a:latin typeface="+mj-lt"/>
            </a:endParaRPr>
          </a:p>
        </p:txBody>
      </p:sp>
    </p:spTree>
    <p:extLst>
      <p:ext uri="{BB962C8B-B14F-4D97-AF65-F5344CB8AC3E}">
        <p14:creationId xmlns:p14="http://schemas.microsoft.com/office/powerpoint/2010/main" val="695747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731" y="1816101"/>
            <a:ext cx="8226689" cy="1180852"/>
          </a:xfrm>
        </p:spPr>
        <p:txBody>
          <a:bodyPr/>
          <a:lstStyle/>
          <a:p>
            <a:r>
              <a:rPr lang="en-US" dirty="0" err="1" smtClean="0"/>
              <a:t>Kako</a:t>
            </a:r>
            <a:r>
              <a:rPr lang="en-US" dirty="0" smtClean="0"/>
              <a:t> bi </a:t>
            </a:r>
            <a:r>
              <a:rPr lang="en-US" dirty="0" err="1" smtClean="0"/>
              <a:t>spojili</a:t>
            </a:r>
            <a:r>
              <a:rPr lang="en-US" dirty="0" smtClean="0"/>
              <a:t> </a:t>
            </a:r>
            <a:r>
              <a:rPr lang="en-US" dirty="0" err="1" smtClean="0"/>
              <a:t>dve</a:t>
            </a:r>
            <a:r>
              <a:rPr lang="en-US" dirty="0" smtClean="0"/>
              <a:t> </a:t>
            </a:r>
            <a:r>
              <a:rPr lang="en-US" dirty="0" err="1" smtClean="0"/>
              <a:t>forme</a:t>
            </a:r>
            <a:r>
              <a:rPr lang="en-US" dirty="0" smtClean="0"/>
              <a:t> u C#-u </a:t>
            </a:r>
            <a:r>
              <a:rPr lang="en-US" dirty="0" err="1" smtClean="0"/>
              <a:t>prvo</a:t>
            </a:r>
            <a:r>
              <a:rPr lang="en-US" dirty="0" smtClean="0"/>
              <a:t> je </a:t>
            </a:r>
            <a:r>
              <a:rPr lang="en-US" dirty="0" err="1" smtClean="0"/>
              <a:t>potrebno</a:t>
            </a:r>
            <a:r>
              <a:rPr lang="en-US" dirty="0" smtClean="0"/>
              <a:t> da se </a:t>
            </a:r>
            <a:r>
              <a:rPr lang="en-US" dirty="0" err="1" smtClean="0"/>
              <a:t>kreira</a:t>
            </a:r>
            <a:r>
              <a:rPr lang="en-US" dirty="0" smtClean="0"/>
              <a:t> nova forma. </a:t>
            </a:r>
            <a:r>
              <a:rPr lang="en-US" dirty="0" err="1" smtClean="0"/>
              <a:t>Iz</a:t>
            </a:r>
            <a:r>
              <a:rPr lang="en-US" dirty="0" smtClean="0"/>
              <a:t> Solution </a:t>
            </a:r>
            <a:r>
              <a:rPr lang="en-US" dirty="0" err="1" smtClean="0"/>
              <a:t>Explorera</a:t>
            </a:r>
            <a:r>
              <a:rPr lang="en-US" dirty="0" smtClean="0"/>
              <a:t> </a:t>
            </a:r>
            <a:r>
              <a:rPr lang="en-US" dirty="0" err="1" smtClean="0"/>
              <a:t>potrebno</a:t>
            </a:r>
            <a:r>
              <a:rPr lang="en-US" dirty="0" smtClean="0"/>
              <a:t> je </a:t>
            </a:r>
            <a:r>
              <a:rPr lang="x-none" dirty="0" smtClean="0"/>
              <a:t>ići desnim klikom na projekat a potom na opciju Add Form. Kada se forma doda i izradi njena funkcionalnost moguće je na prvoj formi napraviti dugme i kreirati klik događaj koji će otvoriti drugu formu.</a:t>
            </a:r>
          </a:p>
          <a:p>
            <a:endParaRPr lang="x-none" dirty="0"/>
          </a:p>
          <a:p>
            <a:r>
              <a:rPr lang="x-none" dirty="0" smtClean="0"/>
              <a:t>Kod za otvaranje nove forme je:</a:t>
            </a:r>
          </a:p>
          <a:p>
            <a:endParaRPr lang="x-none" dirty="0"/>
          </a:p>
        </p:txBody>
      </p:sp>
      <p:sp>
        <p:nvSpPr>
          <p:cNvPr id="4" name="Title 3"/>
          <p:cNvSpPr>
            <a:spLocks noGrp="1"/>
          </p:cNvSpPr>
          <p:nvPr>
            <p:ph type="title"/>
          </p:nvPr>
        </p:nvSpPr>
        <p:spPr/>
        <p:txBody>
          <a:bodyPr/>
          <a:lstStyle/>
          <a:p>
            <a:r>
              <a:rPr lang="en-US" dirty="0" err="1" smtClean="0"/>
              <a:t>Spajanje</a:t>
            </a:r>
            <a:r>
              <a:rPr lang="en-US" dirty="0" smtClean="0"/>
              <a:t> </a:t>
            </a:r>
            <a:r>
              <a:rPr lang="en-US" dirty="0" err="1" smtClean="0"/>
              <a:t>dve</a:t>
            </a:r>
            <a:r>
              <a:rPr lang="en-US" dirty="0" smtClean="0"/>
              <a:t> </a:t>
            </a:r>
            <a:r>
              <a:rPr lang="en-US" dirty="0" err="1" smtClean="0"/>
              <a:t>forme</a:t>
            </a:r>
            <a:r>
              <a:rPr lang="en-US" dirty="0" smtClean="0"/>
              <a:t> u c#-U</a:t>
            </a:r>
            <a:endParaRPr lang="en-US" dirty="0"/>
          </a:p>
        </p:txBody>
      </p:sp>
      <p:sp>
        <p:nvSpPr>
          <p:cNvPr id="5" name="Text Placeholder 4"/>
          <p:cNvSpPr>
            <a:spLocks noGrp="1"/>
          </p:cNvSpPr>
          <p:nvPr>
            <p:ph type="body" idx="10"/>
          </p:nvPr>
        </p:nvSpPr>
        <p:spPr/>
        <p:txBody>
          <a:bodyPr/>
          <a:lstStyle/>
          <a:p>
            <a:r>
              <a:rPr lang="en-US" dirty="0" err="1" smtClean="0"/>
              <a:t>Spajanje</a:t>
            </a:r>
            <a:r>
              <a:rPr lang="en-US" dirty="0" smtClean="0"/>
              <a:t> </a:t>
            </a:r>
            <a:r>
              <a:rPr lang="en-US" dirty="0" err="1" smtClean="0"/>
              <a:t>dve</a:t>
            </a:r>
            <a:r>
              <a:rPr lang="en-US" dirty="0" smtClean="0"/>
              <a:t> </a:t>
            </a:r>
            <a:r>
              <a:rPr lang="en-US" dirty="0" err="1" smtClean="0"/>
              <a:t>forme</a:t>
            </a:r>
            <a:r>
              <a:rPr lang="en-US" dirty="0" smtClean="0"/>
              <a:t> u C#-u</a:t>
            </a:r>
            <a:endParaRPr lang="en-US" dirty="0"/>
          </a:p>
        </p:txBody>
      </p:sp>
      <p:sp>
        <p:nvSpPr>
          <p:cNvPr id="8" name="TextBox 7"/>
          <p:cNvSpPr txBox="1"/>
          <p:nvPr>
            <p:custDataLst>
              <p:tags r:id="rId1"/>
            </p:custDataLst>
          </p:nvPr>
        </p:nvSpPr>
        <p:spPr>
          <a:xfrm>
            <a:off x="457731" y="3123953"/>
            <a:ext cx="8226689" cy="449063"/>
          </a:xfrm>
          <a:prstGeom prst="rect">
            <a:avLst/>
          </a:prstGeom>
          <a:solidFill>
            <a:srgbClr val="EFEFEF"/>
          </a:solidFill>
        </p:spPr>
        <p:txBody>
          <a:bodyPr vert="horz" wrap="square" lIns="0" tIns="0" rIns="0" bIns="0" rtlCol="0">
            <a:normAutofit/>
          </a:bodyPr>
          <a:lstStyle/>
          <a:p>
            <a:r>
              <a:rPr lang="en-US" sz="1100" smtClean="0">
                <a:solidFill>
                  <a:schemeClr val="tx2"/>
                </a:solidFill>
                <a:latin typeface="Lucida Sans Typewriter"/>
              </a:rPr>
              <a:t>Form2 forma2 = new Form2();</a:t>
            </a:r>
          </a:p>
          <a:p>
            <a:endParaRPr lang="en-US" sz="1100" dirty="0" smtClean="0">
              <a:solidFill>
                <a:schemeClr val="tx2"/>
              </a:solidFill>
              <a:latin typeface="Lucida Sans Typewriter"/>
            </a:endParaRPr>
          </a:p>
        </p:txBody>
      </p:sp>
      <p:sp>
        <p:nvSpPr>
          <p:cNvPr id="11" name="TextBox 10"/>
          <p:cNvSpPr txBox="1"/>
          <p:nvPr/>
        </p:nvSpPr>
        <p:spPr>
          <a:xfrm>
            <a:off x="458610" y="3645024"/>
            <a:ext cx="8226689" cy="792088"/>
          </a:xfrm>
          <a:prstGeom prst="rect">
            <a:avLst/>
          </a:prstGeom>
          <a:noFill/>
        </p:spPr>
        <p:txBody>
          <a:bodyPr vert="horz" wrap="square" lIns="0" tIns="0" rIns="0" bIns="0" rtlCol="0">
            <a:noAutofit/>
          </a:bodyPr>
          <a:lstStyle/>
          <a:p>
            <a:r>
              <a:rPr lang="en-US" sz="1100" dirty="0" smtClean="0">
                <a:solidFill>
                  <a:schemeClr val="tx2"/>
                </a:solidFill>
                <a:latin typeface="+mj-lt"/>
              </a:rPr>
              <a:t>Pored </a:t>
            </a:r>
            <a:r>
              <a:rPr lang="en-US" sz="1100" dirty="0" err="1" smtClean="0">
                <a:solidFill>
                  <a:schemeClr val="tx2"/>
                </a:solidFill>
                <a:latin typeface="+mj-lt"/>
              </a:rPr>
              <a:t>prikazivanje</a:t>
            </a:r>
            <a:r>
              <a:rPr lang="en-US" sz="1100" dirty="0" smtClean="0">
                <a:solidFill>
                  <a:schemeClr val="tx2"/>
                </a:solidFill>
                <a:latin typeface="+mj-lt"/>
              </a:rPr>
              <a:t> </a:t>
            </a:r>
            <a:r>
              <a:rPr lang="en-US" sz="1100" dirty="0" err="1" smtClean="0">
                <a:solidFill>
                  <a:schemeClr val="tx2"/>
                </a:solidFill>
                <a:latin typeface="+mj-lt"/>
              </a:rPr>
              <a:t>forme</a:t>
            </a:r>
            <a:r>
              <a:rPr lang="en-US" sz="1100" dirty="0" smtClean="0">
                <a:solidFill>
                  <a:schemeClr val="tx2"/>
                </a:solidFill>
                <a:latin typeface="+mj-lt"/>
              </a:rPr>
              <a:t> </a:t>
            </a:r>
            <a:r>
              <a:rPr lang="en-US" sz="1100" dirty="0" err="1" smtClean="0">
                <a:solidFill>
                  <a:schemeClr val="tx2"/>
                </a:solidFill>
                <a:latin typeface="+mj-lt"/>
              </a:rPr>
              <a:t>putem</a:t>
            </a:r>
            <a:r>
              <a:rPr lang="en-US" sz="1100" dirty="0" smtClean="0">
                <a:solidFill>
                  <a:schemeClr val="tx2"/>
                </a:solidFill>
                <a:latin typeface="+mj-lt"/>
              </a:rPr>
              <a:t> </a:t>
            </a:r>
            <a:r>
              <a:rPr lang="en-US" sz="1100" dirty="0" err="1" smtClean="0">
                <a:solidFill>
                  <a:schemeClr val="tx2"/>
                </a:solidFill>
                <a:latin typeface="+mj-lt"/>
              </a:rPr>
              <a:t>metode</a:t>
            </a:r>
            <a:r>
              <a:rPr lang="en-US" sz="1100" dirty="0" smtClean="0">
                <a:solidFill>
                  <a:schemeClr val="tx2"/>
                </a:solidFill>
                <a:latin typeface="+mj-lt"/>
              </a:rPr>
              <a:t> Show </a:t>
            </a:r>
            <a:r>
              <a:rPr lang="en-US" sz="1100" dirty="0" err="1" smtClean="0">
                <a:solidFill>
                  <a:schemeClr val="tx2"/>
                </a:solidFill>
                <a:latin typeface="+mj-lt"/>
              </a:rPr>
              <a:t>mogu</a:t>
            </a:r>
            <a:r>
              <a:rPr lang="x-none" sz="1100" dirty="0" smtClean="0">
                <a:solidFill>
                  <a:schemeClr val="tx2"/>
                </a:solidFill>
                <a:latin typeface="+mj-lt"/>
              </a:rPr>
              <a:t>će je prikazati formu i pomoću metode ShowDialog ali onda će forma biti vezana za prvu formu i prva forma neće moći da se koristi dok je druga prikazana.</a:t>
            </a:r>
          </a:p>
          <a:p>
            <a:endParaRPr lang="x-none" sz="1100" dirty="0">
              <a:solidFill>
                <a:schemeClr val="tx2"/>
              </a:solidFill>
              <a:latin typeface="+mj-lt"/>
            </a:endParaRPr>
          </a:p>
          <a:p>
            <a:r>
              <a:rPr lang="x-none" sz="1100" dirty="0" smtClean="0">
                <a:solidFill>
                  <a:schemeClr val="tx2"/>
                </a:solidFill>
                <a:latin typeface="+mj-lt"/>
              </a:rPr>
              <a:t>Ukoliko želite da prosledite neki parametar do druge forme to je moguće uraditi kroz konstruktor forme.</a:t>
            </a:r>
          </a:p>
          <a:p>
            <a:endParaRPr lang="x-none" sz="1100" dirty="0">
              <a:solidFill>
                <a:schemeClr val="tx2"/>
              </a:solidFill>
              <a:latin typeface="+mj-lt"/>
            </a:endParaRPr>
          </a:p>
          <a:p>
            <a:r>
              <a:rPr lang="en-US" sz="1100" dirty="0" smtClean="0">
                <a:solidFill>
                  <a:schemeClr val="tx2"/>
                </a:solidFill>
                <a:latin typeface="+mj-lt"/>
              </a:rPr>
              <a:t> </a:t>
            </a:r>
          </a:p>
        </p:txBody>
      </p:sp>
      <p:sp>
        <p:nvSpPr>
          <p:cNvPr id="12" name="TextBox 11"/>
          <p:cNvSpPr txBox="1"/>
          <p:nvPr>
            <p:custDataLst>
              <p:tags r:id="rId2"/>
            </p:custDataLst>
          </p:nvPr>
        </p:nvSpPr>
        <p:spPr>
          <a:xfrm>
            <a:off x="458610" y="4564112"/>
            <a:ext cx="8226689" cy="521071"/>
          </a:xfrm>
          <a:prstGeom prst="rect">
            <a:avLst/>
          </a:prstGeom>
          <a:solidFill>
            <a:srgbClr val="EFEFEF"/>
          </a:solidFill>
        </p:spPr>
        <p:txBody>
          <a:bodyPr vert="horz" wrap="square" lIns="0" tIns="0" rIns="0" bIns="0" rtlCol="0">
            <a:normAutofit/>
          </a:bodyPr>
          <a:lstStyle/>
          <a:p>
            <a:r>
              <a:rPr lang="nn-NO" sz="1100" smtClean="0">
                <a:solidFill>
                  <a:schemeClr val="tx2"/>
                </a:solidFill>
                <a:latin typeface="Lucida Sans Typewriter"/>
              </a:rPr>
              <a:t>Form2 forma2 = new Form2("Prosledjen naziv");</a:t>
            </a:r>
          </a:p>
          <a:p>
            <a:endParaRPr lang="en-US" sz="1100" dirty="0" smtClean="0">
              <a:solidFill>
                <a:schemeClr val="tx2"/>
              </a:solidFill>
              <a:latin typeface="Lucida Sans Typewriter"/>
            </a:endParaRPr>
          </a:p>
        </p:txBody>
      </p:sp>
    </p:spTree>
    <p:extLst>
      <p:ext uri="{BB962C8B-B14F-4D97-AF65-F5344CB8AC3E}">
        <p14:creationId xmlns:p14="http://schemas.microsoft.com/office/powerpoint/2010/main" val="843613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x-none" dirty="0" smtClean="0"/>
              <a:t>Zadatak 1.</a:t>
            </a:r>
          </a:p>
          <a:p>
            <a:r>
              <a:rPr lang="x-none" dirty="0" smtClean="0"/>
              <a:t>Napraviti C</a:t>
            </a:r>
            <a:r>
              <a:rPr lang="en-US" dirty="0" smtClean="0"/>
              <a:t># GUI </a:t>
            </a:r>
            <a:r>
              <a:rPr lang="en-US" dirty="0" err="1" smtClean="0"/>
              <a:t>aplikaciju</a:t>
            </a:r>
            <a:r>
              <a:rPr lang="en-US" dirty="0" smtClean="0"/>
              <a:t> </a:t>
            </a:r>
            <a:r>
              <a:rPr lang="en-US" dirty="0" err="1" smtClean="0"/>
              <a:t>koja</a:t>
            </a:r>
            <a:r>
              <a:rPr lang="en-US" dirty="0" smtClean="0"/>
              <a:t> </a:t>
            </a:r>
            <a:r>
              <a:rPr lang="en-US" dirty="0" err="1" smtClean="0"/>
              <a:t>ima</a:t>
            </a:r>
            <a:r>
              <a:rPr lang="en-US" dirty="0" smtClean="0"/>
              <a:t> 4 </a:t>
            </a:r>
            <a:r>
              <a:rPr lang="en-US" dirty="0" err="1" smtClean="0"/>
              <a:t>polja</a:t>
            </a:r>
            <a:r>
              <a:rPr lang="en-US" dirty="0" smtClean="0"/>
              <a:t> </a:t>
            </a:r>
            <a:r>
              <a:rPr lang="en-US" dirty="0" err="1" smtClean="0"/>
              <a:t>za</a:t>
            </a:r>
            <a:r>
              <a:rPr lang="en-US" dirty="0" smtClean="0"/>
              <a:t> </a:t>
            </a:r>
            <a:r>
              <a:rPr lang="en-US" dirty="0" err="1" smtClean="0"/>
              <a:t>unos</a:t>
            </a:r>
            <a:r>
              <a:rPr lang="en-US" dirty="0" smtClean="0"/>
              <a:t> (</a:t>
            </a:r>
            <a:r>
              <a:rPr lang="en-US" dirty="0" err="1" smtClean="0"/>
              <a:t>ime</a:t>
            </a:r>
            <a:r>
              <a:rPr lang="en-US" dirty="0" smtClean="0"/>
              <a:t>, </a:t>
            </a:r>
            <a:r>
              <a:rPr lang="en-US" dirty="0" err="1" smtClean="0"/>
              <a:t>prezime</a:t>
            </a:r>
            <a:r>
              <a:rPr lang="en-US" dirty="0" smtClean="0"/>
              <a:t>, </a:t>
            </a:r>
            <a:r>
              <a:rPr lang="en-US" dirty="0" err="1" smtClean="0"/>
              <a:t>indeks</a:t>
            </a:r>
            <a:r>
              <a:rPr lang="en-US" dirty="0" smtClean="0"/>
              <a:t>, </a:t>
            </a:r>
            <a:r>
              <a:rPr lang="en-US" dirty="0" err="1" smtClean="0"/>
              <a:t>jmbg</a:t>
            </a:r>
            <a:r>
              <a:rPr lang="en-US" dirty="0" smtClean="0"/>
              <a:t>) , </a:t>
            </a:r>
            <a:r>
              <a:rPr lang="en-US" dirty="0" err="1" smtClean="0"/>
              <a:t>napraviti</a:t>
            </a:r>
            <a:r>
              <a:rPr lang="en-US" dirty="0" smtClean="0"/>
              <a:t> </a:t>
            </a:r>
            <a:r>
              <a:rPr lang="en-US" dirty="0" err="1" smtClean="0"/>
              <a:t>dugme</a:t>
            </a:r>
            <a:r>
              <a:rPr lang="en-US" dirty="0" smtClean="0"/>
              <a:t> u </a:t>
            </a:r>
            <a:r>
              <a:rPr lang="en-US" dirty="0" err="1" smtClean="0"/>
              <a:t>donjem</a:t>
            </a:r>
            <a:r>
              <a:rPr lang="en-US" dirty="0" smtClean="0"/>
              <a:t> </a:t>
            </a:r>
            <a:r>
              <a:rPr lang="en-US" dirty="0" err="1" smtClean="0"/>
              <a:t>desnom</a:t>
            </a:r>
            <a:r>
              <a:rPr lang="en-US" dirty="0" smtClean="0"/>
              <a:t> </a:t>
            </a:r>
            <a:r>
              <a:rPr lang="en-US" dirty="0" err="1" smtClean="0"/>
              <a:t>delu</a:t>
            </a:r>
            <a:r>
              <a:rPr lang="en-US" dirty="0" smtClean="0"/>
              <a:t> </a:t>
            </a:r>
            <a:r>
              <a:rPr lang="en-US" dirty="0" err="1" smtClean="0"/>
              <a:t>ekrana</a:t>
            </a:r>
            <a:r>
              <a:rPr lang="en-US" dirty="0" smtClean="0"/>
              <a:t> </a:t>
            </a:r>
            <a:r>
              <a:rPr lang="en-US" dirty="0" err="1" smtClean="0"/>
              <a:t>i</a:t>
            </a:r>
            <a:r>
              <a:rPr lang="en-US" dirty="0" smtClean="0"/>
              <a:t> </a:t>
            </a:r>
            <a:r>
              <a:rPr lang="en-US" dirty="0" err="1" smtClean="0"/>
              <a:t>napraviti</a:t>
            </a:r>
            <a:r>
              <a:rPr lang="en-US" dirty="0" smtClean="0"/>
              <a:t> </a:t>
            </a:r>
            <a:r>
              <a:rPr lang="en-US" dirty="0" err="1" smtClean="0"/>
              <a:t>akciju</a:t>
            </a:r>
            <a:r>
              <a:rPr lang="en-US" dirty="0" smtClean="0"/>
              <a:t> da </a:t>
            </a:r>
            <a:r>
              <a:rPr lang="en-US" dirty="0" err="1" smtClean="0"/>
              <a:t>kada</a:t>
            </a:r>
            <a:r>
              <a:rPr lang="en-US" dirty="0" smtClean="0"/>
              <a:t> </a:t>
            </a:r>
            <a:r>
              <a:rPr lang="en-US" dirty="0" err="1" smtClean="0"/>
              <a:t>korisnik</a:t>
            </a:r>
            <a:r>
              <a:rPr lang="en-US" dirty="0" smtClean="0"/>
              <a:t> </a:t>
            </a:r>
            <a:r>
              <a:rPr lang="en-US" dirty="0" err="1" smtClean="0"/>
              <a:t>klikne</a:t>
            </a:r>
            <a:r>
              <a:rPr lang="en-US" dirty="0" smtClean="0"/>
              <a:t> </a:t>
            </a:r>
            <a:r>
              <a:rPr lang="en-US" dirty="0" err="1" smtClean="0"/>
              <a:t>na</a:t>
            </a:r>
            <a:r>
              <a:rPr lang="en-US" dirty="0" smtClean="0"/>
              <a:t> </a:t>
            </a:r>
            <a:r>
              <a:rPr lang="en-US" dirty="0" err="1" smtClean="0"/>
              <a:t>dugme</a:t>
            </a:r>
            <a:r>
              <a:rPr lang="en-US" dirty="0" smtClean="0"/>
              <a:t> program </a:t>
            </a:r>
            <a:r>
              <a:rPr lang="en-US" dirty="0" err="1" smtClean="0"/>
              <a:t>spoji</a:t>
            </a:r>
            <a:r>
              <a:rPr lang="en-US" dirty="0"/>
              <a:t> </a:t>
            </a:r>
            <a:r>
              <a:rPr lang="en-US" dirty="0" err="1" smtClean="0"/>
              <a:t>unete</a:t>
            </a:r>
            <a:r>
              <a:rPr lang="en-US" dirty="0" smtClean="0"/>
              <a:t> </a:t>
            </a:r>
            <a:r>
              <a:rPr lang="en-US" dirty="0" err="1" smtClean="0"/>
              <a:t>podatke</a:t>
            </a:r>
            <a:r>
              <a:rPr lang="en-US" dirty="0" smtClean="0"/>
              <a:t> </a:t>
            </a:r>
            <a:r>
              <a:rPr lang="en-US" dirty="0" err="1" smtClean="0"/>
              <a:t>sa</a:t>
            </a:r>
            <a:r>
              <a:rPr lang="en-US" dirty="0" smtClean="0"/>
              <a:t> </a:t>
            </a:r>
            <a:r>
              <a:rPr lang="en-US" dirty="0" err="1" smtClean="0"/>
              <a:t>zarezima</a:t>
            </a:r>
            <a:r>
              <a:rPr lang="en-US" dirty="0" smtClean="0"/>
              <a:t> I </a:t>
            </a:r>
            <a:r>
              <a:rPr lang="en-US" dirty="0" err="1" smtClean="0"/>
              <a:t>prika</a:t>
            </a:r>
            <a:r>
              <a:rPr lang="x-none" dirty="0" smtClean="0"/>
              <a:t>že kroz MessageBox.</a:t>
            </a:r>
          </a:p>
          <a:p>
            <a:endParaRPr lang="x-none" dirty="0"/>
          </a:p>
          <a:p>
            <a:r>
              <a:rPr lang="x-none" dirty="0" smtClean="0"/>
              <a:t>Zadatak 2</a:t>
            </a:r>
            <a:r>
              <a:rPr lang="en-US" dirty="0" smtClean="0"/>
              <a:t>.</a:t>
            </a:r>
            <a:endParaRPr lang="x-none" dirty="0" smtClean="0"/>
          </a:p>
          <a:p>
            <a:r>
              <a:rPr lang="x-none" dirty="0" smtClean="0"/>
              <a:t>Napraviti </a:t>
            </a:r>
            <a:r>
              <a:rPr lang="x-none" dirty="0"/>
              <a:t>C</a:t>
            </a:r>
            <a:r>
              <a:rPr lang="en-US" dirty="0"/>
              <a:t># GUI </a:t>
            </a:r>
            <a:r>
              <a:rPr lang="en-US" dirty="0" err="1"/>
              <a:t>aplikaciju</a:t>
            </a:r>
            <a:r>
              <a:rPr lang="en-US" dirty="0"/>
              <a:t> </a:t>
            </a:r>
            <a:r>
              <a:rPr lang="x-none" dirty="0" smtClean="0"/>
              <a:t>u kojoj se upisuju 4 imena klikom na dugme u donjem desnom delu ekrana treba korisniku da se prikaže ukoliko postoji ime koje kreće na slovo A ili najveće uneto ime.</a:t>
            </a:r>
          </a:p>
          <a:p>
            <a:endParaRPr lang="x-none" dirty="0"/>
          </a:p>
          <a:p>
            <a:r>
              <a:rPr lang="x-none" dirty="0" smtClean="0"/>
              <a:t>Zadatak 3</a:t>
            </a:r>
            <a:r>
              <a:rPr lang="en-US" dirty="0" smtClean="0"/>
              <a:t>.</a:t>
            </a:r>
            <a:endParaRPr lang="x-none" dirty="0" smtClean="0"/>
          </a:p>
          <a:p>
            <a:r>
              <a:rPr lang="x-none" dirty="0"/>
              <a:t>Napraviti C</a:t>
            </a:r>
            <a:r>
              <a:rPr lang="en-US" dirty="0"/>
              <a:t># GUI </a:t>
            </a:r>
            <a:r>
              <a:rPr lang="en-US" dirty="0" err="1" smtClean="0"/>
              <a:t>aplikaciju</a:t>
            </a:r>
            <a:r>
              <a:rPr lang="x-none" dirty="0" smtClean="0"/>
              <a:t> koja upisuje unete podatke </a:t>
            </a:r>
            <a:r>
              <a:rPr lang="en-US" dirty="0"/>
              <a:t>(</a:t>
            </a:r>
            <a:r>
              <a:rPr lang="en-US" dirty="0" err="1"/>
              <a:t>ime</a:t>
            </a:r>
            <a:r>
              <a:rPr lang="en-US" dirty="0"/>
              <a:t>, </a:t>
            </a:r>
            <a:r>
              <a:rPr lang="en-US" dirty="0" err="1"/>
              <a:t>prezime</a:t>
            </a:r>
            <a:r>
              <a:rPr lang="en-US" dirty="0" smtClean="0"/>
              <a:t>, </a:t>
            </a:r>
            <a:r>
              <a:rPr lang="en-US" dirty="0" err="1"/>
              <a:t>jmbg</a:t>
            </a:r>
            <a:r>
              <a:rPr lang="en-US" dirty="0"/>
              <a:t>) </a:t>
            </a:r>
            <a:r>
              <a:rPr lang="x-none" dirty="0" smtClean="0"/>
              <a:t> u fajl koristeći StreamWriter. Više o StreamWriteru pročitati na internetu.</a:t>
            </a:r>
          </a:p>
        </p:txBody>
      </p:sp>
      <p:sp>
        <p:nvSpPr>
          <p:cNvPr id="3" name="Title 2"/>
          <p:cNvSpPr>
            <a:spLocks noGrp="1"/>
          </p:cNvSpPr>
          <p:nvPr>
            <p:ph type="title"/>
          </p:nvPr>
        </p:nvSpPr>
        <p:spPr/>
        <p:txBody>
          <a:bodyPr/>
          <a:lstStyle/>
          <a:p>
            <a:r>
              <a:rPr lang="x-none" dirty="0" smtClean="0"/>
              <a:t>ZADACI ZA SAMOSTALAN RAD</a:t>
            </a:r>
            <a:endParaRPr lang="en-US" dirty="0"/>
          </a:p>
        </p:txBody>
      </p:sp>
    </p:spTree>
    <p:extLst>
      <p:ext uri="{BB962C8B-B14F-4D97-AF65-F5344CB8AC3E}">
        <p14:creationId xmlns:p14="http://schemas.microsoft.com/office/powerpoint/2010/main" val="22099973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x-none" b="1" dirty="0"/>
              <a:t>Zaključak</a:t>
            </a:r>
            <a:endParaRPr lang="en-US" dirty="0"/>
          </a:p>
        </p:txBody>
      </p:sp>
    </p:spTree>
    <p:extLst>
      <p:ext uri="{BB962C8B-B14F-4D97-AF65-F5344CB8AC3E}">
        <p14:creationId xmlns:p14="http://schemas.microsoft.com/office/powerpoint/2010/main" val="33262202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sr-Latn-CS" dirty="0" smtClean="0"/>
              <a:t>- Događaj</a:t>
            </a:r>
            <a:r>
              <a:rPr lang="sr-Latn-CS" dirty="0"/>
              <a:t>, tj Event, to je neka akcija korisnika, npr. vrlo čest Dogadjaj je kliktanje Dugmeta.  </a:t>
            </a:r>
            <a:endParaRPr lang="en-US" dirty="0"/>
          </a:p>
          <a:p>
            <a:r>
              <a:rPr lang="sr-Latn-CS" dirty="0"/>
              <a:t> </a:t>
            </a:r>
            <a:endParaRPr lang="en-US" dirty="0"/>
          </a:p>
          <a:p>
            <a:r>
              <a:rPr lang="pl-PL" dirty="0" smtClean="0"/>
              <a:t>- </a:t>
            </a:r>
            <a:r>
              <a:rPr lang="pl-PL" dirty="0" err="1" smtClean="0"/>
              <a:t>Odgovor</a:t>
            </a:r>
            <a:r>
              <a:rPr lang="pl-PL" dirty="0" smtClean="0"/>
              <a:t> </a:t>
            </a:r>
            <a:r>
              <a:rPr lang="pl-PL" dirty="0"/>
              <a:t>na </a:t>
            </a:r>
            <a:r>
              <a:rPr lang="pl-PL" dirty="0" err="1" smtClean="0"/>
              <a:t>događaje</a:t>
            </a:r>
            <a:r>
              <a:rPr lang="pl-PL" dirty="0" smtClean="0"/>
              <a:t> </a:t>
            </a:r>
            <a:r>
              <a:rPr lang="pl-PL" dirty="0"/>
              <a:t>tj. akcije korisnika je izuzetno važan za kreiranje programa tj. Aplikacija u Visual C#. Odgovor se sastoji u pisanju instrukcija od strane korisnika, onda kada neki Dogadjaj se desi.</a:t>
            </a:r>
            <a:endParaRPr lang="en-US" dirty="0"/>
          </a:p>
          <a:p>
            <a:r>
              <a:rPr lang="pl-PL" dirty="0"/>
              <a:t> </a:t>
            </a:r>
            <a:endParaRPr lang="en-US" dirty="0"/>
          </a:p>
          <a:p>
            <a:r>
              <a:rPr lang="sr-Latn-CS" dirty="0" smtClean="0"/>
              <a:t>- Ako </a:t>
            </a:r>
            <a:r>
              <a:rPr lang="sr-Latn-CS" dirty="0"/>
              <a:t>postoje sintaksne greške tj. greške u kucanju programskog koda, onda kod egzekucije programa tj. aplikacije koja sadrži takve greške, npr. ako se ukuca  textBox1.Tx umesto textBox1.Text, šta će se desiti kod izvršavanja programa? Jednostavno, okruženje Visual C# će zaustaviti program, i prikazati tzv. </a:t>
            </a:r>
            <a:r>
              <a:rPr lang="sr-Latn-CS" dirty="0">
                <a:solidFill>
                  <a:srgbClr val="BA3B06"/>
                </a:solidFill>
              </a:rPr>
              <a:t>Error message.</a:t>
            </a:r>
            <a:endParaRPr lang="en-US" dirty="0">
              <a:solidFill>
                <a:srgbClr val="BA3B06"/>
              </a:solidFill>
            </a:endParaRPr>
          </a:p>
          <a:p>
            <a:r>
              <a:rPr lang="sr-Latn-CS" dirty="0"/>
              <a:t> </a:t>
            </a:r>
            <a:endParaRPr lang="en-US" dirty="0"/>
          </a:p>
          <a:p>
            <a:r>
              <a:rPr lang="sr-Latn-CS" dirty="0"/>
              <a:t>- S druge strane, korisno je naučiti kako koristiti </a:t>
            </a:r>
            <a:r>
              <a:rPr lang="sr-Latn-CS" dirty="0">
                <a:solidFill>
                  <a:srgbClr val="BA3B06"/>
                </a:solidFill>
              </a:rPr>
              <a:t>Online Help, </a:t>
            </a:r>
            <a:r>
              <a:rPr lang="sr-Latn-CS" dirty="0"/>
              <a:t>jer Visual C# je obiman i složen jezik. Online Help je obično pomoću MSDN, </a:t>
            </a:r>
            <a:r>
              <a:rPr lang="sr-Latn-CS" dirty="0">
                <a:solidFill>
                  <a:srgbClr val="BA3B06"/>
                </a:solidFill>
              </a:rPr>
              <a:t>Microsoft Development Network</a:t>
            </a:r>
            <a:r>
              <a:rPr lang="sr-Latn-CS" dirty="0"/>
              <a:t>, odakle se mogu dobiti </a:t>
            </a:r>
            <a:r>
              <a:rPr lang="sr-Latn-CS" i="1" dirty="0"/>
              <a:t>online help </a:t>
            </a:r>
            <a:r>
              <a:rPr lang="sr-Latn-CS" i="1" dirty="0" err="1"/>
              <a:t>documents</a:t>
            </a:r>
            <a:r>
              <a:rPr lang="sr-Latn-CS" dirty="0" smtClean="0"/>
              <a:t>. Iz </a:t>
            </a:r>
            <a:r>
              <a:rPr lang="sr-Latn-CS" b="1" dirty="0"/>
              <a:t>Help-menija</a:t>
            </a:r>
            <a:r>
              <a:rPr lang="sr-Latn-CS" dirty="0"/>
              <a:t>, izabrati Contents da bi se pristupilo online-verziji </a:t>
            </a:r>
            <a:r>
              <a:rPr lang="sr-Latn-CS" dirty="0">
                <a:solidFill>
                  <a:srgbClr val="BA3B06"/>
                </a:solidFill>
              </a:rPr>
              <a:t>Visual C#.Manuels</a:t>
            </a:r>
            <a:r>
              <a:rPr lang="sr-Latn-CS" dirty="0"/>
              <a:t>.</a:t>
            </a:r>
            <a:endParaRPr lang="en-US" dirty="0"/>
          </a:p>
          <a:p>
            <a:endParaRPr lang="en-CA" dirty="0"/>
          </a:p>
        </p:txBody>
      </p:sp>
      <p:sp>
        <p:nvSpPr>
          <p:cNvPr id="5" name="Title 4"/>
          <p:cNvSpPr>
            <a:spLocks noGrp="1"/>
          </p:cNvSpPr>
          <p:nvPr>
            <p:ph type="title"/>
          </p:nvPr>
        </p:nvSpPr>
        <p:spPr/>
        <p:txBody>
          <a:bodyPr/>
          <a:lstStyle/>
          <a:p>
            <a:r>
              <a:rPr lang="x-none" b="1" dirty="0"/>
              <a:t>Zaključak</a:t>
            </a:r>
            <a:endParaRPr lang="en-CA" dirty="0"/>
          </a:p>
        </p:txBody>
      </p:sp>
      <p:sp>
        <p:nvSpPr>
          <p:cNvPr id="7" name="Text Placeholder 6"/>
          <p:cNvSpPr>
            <a:spLocks noGrp="1"/>
          </p:cNvSpPr>
          <p:nvPr>
            <p:ph type="body" idx="10"/>
          </p:nvPr>
        </p:nvSpPr>
        <p:spPr/>
        <p:txBody>
          <a:bodyPr/>
          <a:lstStyle/>
          <a:p>
            <a:r>
              <a:rPr lang="x-none" b="1" dirty="0"/>
              <a:t>Zaključak</a:t>
            </a:r>
            <a:endParaRPr lang="en-CA" dirty="0"/>
          </a:p>
        </p:txBody>
      </p:sp>
    </p:spTree>
    <p:extLst>
      <p:ext uri="{BB962C8B-B14F-4D97-AF65-F5344CB8AC3E}">
        <p14:creationId xmlns:p14="http://schemas.microsoft.com/office/powerpoint/2010/main" val="153840362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JPGQUALITY" val="95"/>
  <p:tag name="BASENAME" val=""/>
  <p:tag name="SAVETOFOLDER" val="C:\Users\Dan\Desktop\poop\"/>
  <p:tag name="IMAGEWIDTH" val="960"/>
  <p:tag name="IMAGEHEIGHT" val="720"/>
  <p:tag name="EXPORTRANGE" val="EntirePresentation"/>
  <p:tag name="SIZEBY" val="DPI"/>
  <p:tag name="OUTPUTDPI" val="96"/>
  <p:tag name="EXPORTAS" val="JPG"/>
  <p:tag name="NUMBERFORMAT" val="0000"/>
</p:tagLst>
</file>

<file path=ppt/tags/tag2.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BUTTON-SLIKA1.JPG" val="YES"/>
  <p:tag name="CAPTION" val="YES"/>
</p:tagLst>
</file>

<file path=ppt/tags/tag3.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CODEEDITOR-SLIKA1.JPG" val="YES"/>
  <p:tag name="CAPTION" val="YES"/>
</p:tagLst>
</file>

<file path=ppt/tags/tag4.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CODEEDITOR-SLIKA2.JPG" val="YES"/>
  <p:tag name="CAPTION" val="YES"/>
</p:tagLst>
</file>

<file path=ppt/tags/tag5.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EVENT-SLIKA1.JPG" val="YES"/>
  <p:tag name="CAPTION" val="YES"/>
</p:tagLst>
</file>

<file path=ppt/tags/tag6.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EVENTPROGRAM-SLIKA1.JPG" val="YES"/>
  <p:tag name="CAPTION" val="YES"/>
</p:tagLst>
</file>

<file path=ppt/tags/tag7.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PRIMER-SLIKA1.JPG" val="YES"/>
  <p:tag name="CAPTION" val="YES"/>
</p:tagLst>
</file>

<file path=ppt/tags/tag8.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PRIMER-SLIKA2.JPG" val="YES"/>
  <p:tag name="CAPTION" val="YES"/>
</p:tagLst>
</file>

<file path=ppt/tags/tag9.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PRIMER-SLIKA3.JPG" val="YES"/>
  <p:tag name="CAPTION" val="YES"/>
</p:tagLst>
</file>

<file path=ppt/tags/tag10.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PRIMER-SLIKA4.JPG" val="YES"/>
  <p:tag name="CAPTION" val="YES"/>
</p:tagLst>
</file>

<file path=ppt/tags/tag11.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PRIMER-SLIKA5.JPG" val="YES"/>
  <p:tag name="CAPTION" val="YES"/>
</p:tagLst>
</file>

<file path=ppt/tags/tag12.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GRESKE-SLIKA1.JPG" val="YES"/>
  <p:tag name="CAPTION" val="YES"/>
</p:tagLst>
</file>

<file path=ppt/tags/tag13.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GRESKE-SLIKA1.JPG" val="YES"/>
  <p:tag name="CAPTION" val="YES"/>
</p:tagLst>
</file>

<file path=ppt/tags/tag14.xml><?xml version="1.0" encoding="utf-8"?>
<p:tagLst xmlns:a="http://schemas.openxmlformats.org/drawingml/2006/main" xmlns:r="http://schemas.openxmlformats.org/officeDocument/2006/relationships" xmlns:p="http://schemas.openxmlformats.org/presentationml/2006/main">
  <p:tag name="C:\USERS\SLOBODAN\DOCUMENTS\CS322-2015-16\CS322-L2\RESOURCES\SE-OP-PF-EVENTDRIVENPROGRAMMING-CSHARP-SOLUTIONEXP-SLIKA1.JPG" val="YES"/>
  <p:tag name="CAPTION" val="YES"/>
</p:tagLst>
</file>

<file path=ppt/tags/tag15.xml><?xml version="1.0" encoding="utf-8"?>
<p:tagLst xmlns:a="http://schemas.openxmlformats.org/drawingml/2006/main" xmlns:r="http://schemas.openxmlformats.org/officeDocument/2006/relationships" xmlns:p="http://schemas.openxmlformats.org/presentationml/2006/main">
  <p:tag name="C:\USERS\SLOBODAN\DOCUMENTS\CS322-2015-16\CS322-L2-2015_16\RESOURCES\SE-OP-PF-EVENTDRIVENPROGRAMMING-CSHARP-VISESTRUKEFORME-SL1.JPG" val="YES"/>
  <p:tag name="CAPTION" val="YES"/>
</p:tagLst>
</file>

<file path=ppt/tags/tag16.xml><?xml version="1.0" encoding="utf-8"?>
<p:tagLst xmlns:a="http://schemas.openxmlformats.org/drawingml/2006/main" xmlns:r="http://schemas.openxmlformats.org/officeDocument/2006/relationships" xmlns:p="http://schemas.openxmlformats.org/presentationml/2006/main">
  <p:tag name="E:\CS322 PPT4DITA\CS322-L2-2015_16\RESOURCES\SE-OP--PF-EVENTDRIVENPROGRAMMING-CSHARP-EVENTS-V02-SLIKA1.JPG" val="YES"/>
  <p:tag name="CAPTION" val="YES"/>
</p:tagLst>
</file>

<file path=ppt/tags/tag17.xml><?xml version="1.0" encoding="utf-8"?>
<p:tagLst xmlns:a="http://schemas.openxmlformats.org/drawingml/2006/main" xmlns:r="http://schemas.openxmlformats.org/officeDocument/2006/relationships" xmlns:p="http://schemas.openxmlformats.org/presentationml/2006/main">
  <p:tag name="SNIPPET" val="YES"/>
  <p:tag name="LANGUAGE" val="java"/>
  <p:tag name="CODE" val="namespace NovKalkulator&#10;{&#10;&amp;#x09;partial class Form1&#10;&amp;#x09;{&#10;&amp;#x09;&amp;#x09;/// &amp;lt;summary&amp;gt;&#10;&amp;#x09;&amp;#x09;/// Required designer variable.&#10;&amp;#x09;&amp;#x09;/// &amp;lt;/summary&amp;gt;&#10;&amp;#x09;&amp;#x09;private System.ComponentModel.IContainer components = null;&#10;&#10;&amp;#x09;&amp;#x09;/// &amp;lt;summary&amp;gt;&#10;&amp;#x09;&amp;#x09;/// Clean up any resources being used.&#10;&amp;#x09;&amp;#x09;/// &amp;lt;/summary&amp;gt;&#10;&amp;#x09;&amp;#x09;/// &amp;lt;param name=&quot;disposing&quot;&amp;gt;true if managed resources should be disposed; otherwise, false.&amp;lt;/param&amp;gt;&#10;&amp;#x09;&amp;#x09;protected override void Dispose(bool disposing)&#10;&amp;#x09;&amp;#x09;{&#10;&amp;#x09;&amp;#x09;&amp;#x09;if (disposing &amp;amp;&amp;amp; (components != null))&#10;&amp;#x09;&amp;#x09;&amp;#x09;{&#10;&amp;#x09;&amp;#x09;&amp;#x09;&amp;#x09;components.Dispose();&#10;&amp;#x09;&amp;#x09;&amp;#x09;}&#10;&amp;#x09;&amp;#x09;&amp;#x09;base.Dispose(disposing);&#10;&amp;#x09;&amp;#x09;}&#10;&#10;&amp;#x09;&amp;#x09;#region Windows Form Designer generated code&#10;&#10;&amp;#x09;&amp;#x09;/// &amp;lt;summary&amp;gt;&#10;&amp;#x09;&amp;#x09;/// Required method for Designer support - do not modify&#10;&amp;#x09;&amp;#x09;/// the contents of this method with the code editor.&#10;&amp;#x09;&amp;#x09;/// &amp;lt;/summary&amp;gt;&#10;&amp;#x09;&amp;#x09;private void InitializeComponent()&#10;&amp;#x09;&amp;#x09;{&#10;&amp;#x09;&amp;#x09;&amp;#x09;this.lbRezultat = new System.Windows.Forms.Label();&#10;&amp;#x09;&amp;#x09;&amp;#x09;this.bttnJednako = new System.Windows.Forms.Button();&#10;&amp;#x09;&amp;#x09;&amp;#x09;this.bttnDecimalnaTacka = new System.Windows.Forms.Button();&#10;&amp;#x09;&amp;#x09;&amp;#x09;this.bttnBrisanje = new System.Windows.Forms.Button();&#10;&amp;#x09;&amp;#x09;&amp;#x09;this.bttnSabiranje = new System.Windows.Forms.Button();&#10;&amp;#x09;&amp;#x09;&amp;#x09;this.bttnOduzimanje = new System.Windows.Forms.Button();&#10;&amp;#x09;&amp;#x09;&amp;#x09;this.bttnMnozenje = new System.Windows.Forms.Button();&#10;&amp;#x09;&amp;#x09;&amp;#x09;this.bttnDeljenje = new System.Windows.Forms.Button();&#10;&amp;#x09;&amp;#x09;&amp;#x09;this.bttnD0 = new System.Windows.Forms.Button();&#10;&amp;#x09;&amp;#x09;&amp;#x09;this.bttnD9 = new System.Windows.Forms.Button();&#10;&amp;#x09;&amp;#x09;&amp;#x09;this.bttnD8 = new System.Windows.Forms.Button();&#10;&amp;#x09;&amp;#x09;&amp;#x09;this.bttnD7 = new System.Windows.Forms.Button();&#10;&amp;#x09;&amp;#x09;&amp;#x09;this.bttnD6 = new System.Windows.Forms.Button();&#10;&amp;#x09;&amp;#x09;&amp;#x09;this.bttnD5 = new System.Windows.Forms.Button();&#10;&amp;#x09;&amp;#x09;&amp;#x09;this.bttnD4 = new System.Windows.Forms.Button();&#10;&amp;#x09;&amp;#x09;&amp;#x09;this.bttnD3 = new System.Windows.Forms.Button();&#10;&amp;#x09;&amp;#x09;&amp;#x09;this.bttnD2 = new System.Windows.Forms.Button();&#10;&amp;#x09;&amp;#x09;&amp;#x09;this.bttnD1 = new System.Windows.Forms.Button();&#10;&amp;#x09;&amp;#x09;&amp;#x09;this.SuspendLayout();&#10;&amp;#x09;&amp;#x09;&amp;#x09;// &#10;&amp;#x09;&amp;#x09;&amp;#x09;// lbRezultat&#10;&amp;#x09;&amp;#x09;&amp;#x09;// &#10;&amp;#x09;&amp;#x09;&amp;#x09;this.lbRezultat.BorderStyle = System.Windows.Forms.BorderStyle.FixedSingle;&#10;&amp;#x09;&amp;#x09;&amp;#x09;this.lbRezultat.Font = new System.Drawing.Font(&quot;Microsoft Sans Serif&quot;, 9.75F, System.Drawing.FontStyle.Bold, System.Drawing.GraphicsUnit.Point, ((byte)(0)));&#10;&amp;#x09;&amp;#x09;&amp;#x09;this.lbRezultat.Location = new System.Drawing.Point(34, 28);&#10;&amp;#x09;&amp;#x09;&amp;#x09;this.lbRezultat.Name = &quot;lbRezultat&quot;;&#10;&amp;#x09;&amp;#x09;&amp;#x09;this.lbRezultat.Size = new System.Drawing.Size(232, 32);&#10;&amp;#x09;&amp;#x09;&amp;#x09;this.lbRezultat.TabIndex = 36;&#10;&amp;#x09;&amp;#x09;&amp;#x09;this.lbRezultat.TextAlign = System.Drawing.ContentAlignment.MiddleLeft;&#10;&amp;#x09;&amp;#x09;&amp;#x09;// &#10;&amp;#x09;&amp;#x09;&amp;#x09;// bttnJednako&#10;&amp;#x09;&amp;#x09;&amp;#x09;// &#10;&amp;#x09;&amp;#x09;&amp;#x09;this.bttnJednako.Font = new System.Drawing.Font(&quot;Microsoft Sans Serif&quot;, 12F, System.Drawing.FontStyle.Bold, System.Drawing.GraphicsUnit.Point, ((byte)(0)));&#10;&amp;#x09;&amp;#x09;&amp;#x09;this.bttnJednako.Location = new System.Drawing.Point(218, 212);&#10;&amp;#x09;&amp;#x09;&amp;#x09;this.bttnJednako.Name = &quot;bttnJednako&quot;;&#10;&amp;#x09;&amp;#x09;&amp;#x09;this.bttnJednako.Size = new System.Drawing.Size(48, 32);&#10;&amp;#x09;&amp;#x09;&amp;#x09;this.bttnJednako.TabIndex = 35;&#10;&amp;#x09;&amp;#x09;&amp;#x09;this.bttnJednako.Text = &quot;=&quot;;&#10;&amp;#x09;&amp;#x09;&amp;#x09;this.bttnJednako.Click += new System.EventHandler(this.bttnJednako_Click);&#10;&amp;#x09;&amp;#x09;&amp;#x09;// &#10;&amp;#x09;&amp;#x09;&amp;#x09;// bttnDecimalnaTacka&#10;&amp;#x09;&amp;#x09;&amp;#x09;// &#10;&amp;#x09;&amp;#x09;&amp;#x09;this.bttnDecimalnaTacka.Font = new System.Drawing.Font(&quot;Microsoft Sans Serif&quot;, 12F, System.Drawing.FontStyle.Bold, System.Drawing.GraphicsUnit.Point, ((byte)(0)));&#10;&amp;#x09;&amp;#x09;&amp;#x09;this.bttnDecimalnaTacka.Location = new System.Drawing.Point(90, 212);&#10;&amp;#x09;&amp;#x09;&amp;#x09;this.bttnDecimalnaTacka.Name = &quot;bttnDecimalnaTacka&quot;;&#10;&amp;#x09;&amp;#x09;&amp;#x09;this.bttnDecimalnaTacka.Size = new System.Drawing.Size(48, 32);&#10;&amp;#x09;&amp;#x09;&amp;#x09;this.bttnDecimalnaTacka.TabIndex = 34;&#10;&amp;#x09;&amp;#x09;&amp;#x09;this.bttnDecimalnaTacka.Text = &quot;.&quot;;&#10;&amp;#x09;&amp;#x09;&amp;#x09;this.bttnDecimalnaTacka.Click += new System.EventHandler(this.bttnDecimalnaTacka_Click);&#10;&amp;#x09;&amp;#x09;&amp;#x09;// &#10;&amp;#x09;&amp;#x09;&amp;#x09;// bttnBrisanje&#10;&amp;#x09;&amp;#x09;&amp;#x09;// &#10;&amp;#x09;&amp;#x09;&amp;#x09;this.bttnBrisanje.Font = new System.Drawing.Font(&quot;Microsoft Sans Serif&quot;, 12F, System.Drawing.FontStyle.Bold, System.Drawing.GraphicsUnit.Point, ((byte)(0)));&#10;&amp;#x09;&amp;#x09;&amp;#x09;this.bttnBrisanje.Location = new System.Drawing.Point(146, 212);&#10;&amp;#x09;&amp;#x09;&amp;#x09;this.bttnBrisanje.Name = &quot;bttnBrisanje&quot;;&#10;&amp;#x09;&amp;#x09;&amp;#x09;this.bttnBrisanje.Size = new System.Drawing.Size(48, 32);&#10;&amp;#x09;&amp;#x09;&amp;#x09;this.bttnBrisanje.TabIndex = 33;&#10;&amp;#x09;&amp;#x09;&amp;#x09;this.bttnBrisanje.Text = &quot;clr&quot;;&#10;&amp;#x09;&amp;#x09;&amp;#x09;this.bttnBrisanje.Click += new System.EventHandler(this.bttnBrisanje_Click);&#10;&amp;#x09;&amp;#x09;&amp;#x09;// &#10;&amp;#x09;&amp;#x09;&amp;#x09;// bttnSabiranje&#10;&amp;#x09;&amp;#x09;&amp;#x09;// &#10;&amp;#x09;&amp;#x09;&amp;#x09;this.bttnSabiranje.Font = new System.Drawing.Font(&quot;Microsoft Sans Serif&quot;, 12F, System.Drawing.FontStyle.Bold, System.Drawing.GraphicsUnit.Point, ((byte)(0)));&#10;&amp;#x09;&amp;#x09;&amp;#x09;this.bttnSabiranje.Location = new System.Drawing.Point(218, 92);&#10;&amp;#x09;&amp;#x09;&amp;#x09;this.bttnSabiranje.Name = &quot;bttnSabiranje&quot;;&#10;&amp;#x09;&amp;#x09;&amp;#x09;this.bttnSabiranje.Size = new System.Drawing.Size(48, 24);&#10;&amp;#x09;&amp;#x09;&amp;#x09;this.bttnSabiranje.TabIndex = 32;&#10;&amp;#x09;&amp;#x09;&amp;#x09;this.bttnSabiranje.Text = &quot;+&quot;;&#10;&amp;#x09;&amp;#x09;&amp;#x09;this.bttnSabiranje.Click += new System.EventHandler(this.bttnSabiranje_Click);&#10;&amp;#x09;&amp;#x09;&amp;#x09;// &#10;&amp;#x09;&amp;#x09;&amp;#x09;// bttnOduzimanje&#10;&amp;#x09;&amp;#x09;&amp;#x09;// &#10;&amp;#x09;&amp;#x09;&amp;#x09;this.bttnOduzimanje.Font = new System.Drawing.Font(&quot;Microsoft Sans Serif&quot;, 12F, System.Drawing.FontStyle.Bold, System.Drawing.GraphicsUnit.Point, ((byte)(0)));&#10;&amp;#x09;&amp;#x09;&amp;#x09;this.bttnOduzimanje.Location = new System.Drawing.Point(218, 116);&#10;&amp;#x09;&amp;#x09;&amp;#x09;this.bttnOduzimanje.Name = &quot;bttnOduzimanje&quot;;&#10;&amp;#x09;&amp;#x09;&amp;#x09;this.bttnOduzimanje.Size = new System.Drawing.Size(48, 24);&#10;&amp;#x09;&amp;#x09;&amp;#x09;this.bttnOduzimanje.TabIndex = 31;&#10;&amp;#x09;&amp;#x09;&amp;#x09;this.bttnOduzimanje.Text = &quot;‐&quot;;&#10;&amp;#x09;&amp;#x09;&amp;#x09;this.bttnOduzimanje.Click += new System.EventHandler(this.bttnOduzimanje_Click);&#10;&amp;#x09;&amp;#x09;&amp;#x09;// &#10;&amp;#x09;&amp;#x09;&amp;#x09;// bttnMnozenje&#10;&amp;#x09;&amp;#x09;&amp;#x09;// &#10;&amp;#x09;&amp;#x09;&amp;#x09;this.bttnMnozenje.Font = new System.Drawing.Font(&quot;Microsoft Sans Serif&quot;, 12F, System.Drawing.FontStyle.Bold, System.Drawing.GraphicsUnit.Point, ((byte)(0)));&#10;&amp;#x09;&amp;#x09;&amp;#x09;this.bttnMnozenje.Location = new System.Drawing.Point(218, 140);&#10;&amp;#x09;&amp;#x09;&amp;#x09;this.bttnMnozenje.Name = &quot;bttnMnozenje&quot;;&#10;&amp;#x09;&amp;#x09;&amp;#x09;this.bttnMnozenje.Size = new System.Drawing.Size(48, 24);&#10;&amp;#x09;&amp;#x09;&amp;#x09;this.bttnMnozenje.TabIndex = 30;&#10;&amp;#x09;&amp;#x09;&amp;#x09;this.bttnMnozenje.Text = &quot;*&quot;;&#10;&amp;#x09;&amp;#x09;&amp;#x09;this.bttnMnozenje.Click += new System.EventHandler(this.bttnMnozenje_Click);&#10;&amp;#x09;&amp;#x09;&amp;#x09;// &#10;&amp;#x09;&amp;#x09;&amp;#x09;// bttnDeljenje&#10;&amp;#x09;&amp;#x09;&amp;#x09;// &#10;&amp;#x09;&amp;#x09;&amp;#x09;this.bttnDeljenje.Font = new System.Drawing.Font(&quot;Microsoft Sans Serif&quot;, 12F, System.Drawing.FontStyle.Bold, System.Drawing.GraphicsUnit.Point, ((byte)(0)));&#10;&amp;#x09;&amp;#x09;&amp;#x09;this.bttnDeljenje.Location = new System.Drawing.Point(218, 164);&#10;&amp;#x09;&amp;#x09;&amp;#x09;this.bttnDeljenje.Name = &quot;bttnDeljenje&quot;;&#10;&amp;#x09;&amp;#x09;&amp;#x09;this.bttnDeljenje.Size = new System.Drawing.Size(48, 24);&#10;&amp;#x09;&amp;#x09;&amp;#x09;this.bttnDeljenje.TabIndex = 29;&#10;&amp;#x09;&amp;#x09;&amp;#x09;this.bttnDeljenje.Text = &quot;/&quot;;&#10;&amp;#x09;&amp;#x09;&amp;#x09;this.bttnDeljenje.Click += new System.EventHandler(this.bttnDeljenje_Click);&#10;&amp;#x09;&amp;#x09;&amp;#x09;// &#10;&amp;#x09;&amp;#x09;&amp;#x09;// bttnD0&#10;&amp;#x09;&amp;#x09;&amp;#x09;// &#10;&amp;#x09;&amp;#x09;&amp;#x09;this.bttnD0.Font = new System.Drawing.Font(&quot;Microsoft Sans Serif&quot;, 12F, System.Drawing.FontStyle.Bold, System.Drawing.GraphicsUnit.Point, ((byte)(0)));&#10;&amp;#x09;&amp;#x09;&amp;#x09;this.bttnD0.Location = new System.Drawing.Point(34, 212);&#10;&amp;#x09;&amp;#x09;&amp;#x09;this.bttnD0.Name = &quot;bttnD0&quot;;&#10;&amp;#x09;&amp;#x09;&amp;#x09;this.bttnD0.Size = new System.Drawing.Size(48, 32);&#10;&amp;#x09;&amp;#x09;&amp;#x09;this.bttnD0.TabIndex = 28;&#10;&amp;#x09;&amp;#x09;&amp;#x09;this.bttnD0.Text = &quot;0&quot;;&#10;&amp;#x09;&amp;#x09;&amp;#x09;this.bttnD0.Click += new System.EventHandler(this.bttnD0_Click);&#10;&amp;#x09;&amp;#x09;&amp;#x09;// &#10;&amp;#x09;&amp;#x09;&amp;#x09;// bttnD9&#10;&amp;#x09;&amp;#x09;&amp;#x09;// &#10;&amp;#x09;&amp;#x09;&amp;#x09;this.bttnD9.Font = new System.Drawing.Font(&quot;Microsoft Sans Serif&quot;, 12F, System.Drawing.FontStyle.Bold, System.Drawing.GraphicsUnit.Point, ((byte)(0)));&#10;&amp;#x09;&amp;#x09;&amp;#x09;this.bttnD9.Location = new System.Drawing.Point(146, 92);&#10;&amp;#x09;&amp;#x09;&amp;#x09;this.bttnD9.Name = &quot;bttnD9&quot;;&#10;&amp;#x09;&amp;#x09;&amp;#x09;this.bttnD9.Size = new System.Drawing.Size(48, 32);&#10;&amp;#x09;&amp;#x09;&amp;#x09;this.bttnD9.TabIndex = 27;&#10;&amp;#x09;&amp;#x09;&amp;#x09;this.bttnD9.Text = &quot;9&quot;;&#10;&amp;#x09;&amp;#x09;&amp;#x09;this.bttnD9.Click += new System.EventHandler(this.bttnD9_Click);&#10;&amp;#x09;&amp;#x09;&amp;#x09;// &#10;&amp;#x09;&amp;#x09;&amp;#x09;// bttnD8&#10;&amp;#x09;&amp;#x09;&amp;#x09;// &#10;&amp;#x09;&amp;#x09;&amp;#x09;this.bttnD8.Font = new System.Drawing.Font(&quot;Microsoft Sans Serif&quot;, 12F, System.Drawing.FontStyle.Bold, System.Drawing.GraphicsUnit.Point, ((byte)(0)));&#10;&amp;#x09;&amp;#x09;&amp;#x09;this.bttnD8.Location = new System.Drawing.Point(90, 92);&#10;&amp;#x09;&amp;#x09;&amp;#x09;this.bttnD8.Name = &quot;bttnD8&quot;;&#10;&amp;#x09;&amp;#x09;&amp;#x09;this.bttnD8.Size = new System.Drawing.Size(48, 32);&#10;&amp;#x09;&amp;#x09;&amp;#x09;this.bttnD8.TabIndex = 26;&#10;&amp;#x09;&amp;#x09;&amp;#x09;this.bttnD8.Text = &quot;8&quot;;&#10;&amp;#x09;&amp;#x09;&amp;#x09;this.bttnD8.Click += new System.EventHandler(this.bttnD8_Click);&#10;&amp;#x09;&amp;#x09;&amp;#x09;// &#10;&amp;#x09;&amp;#x09;&amp;#x09;// bttnD7&#10;&amp;#x09;&amp;#x09;&amp;#x09;// &#10;&amp;#x09;&amp;#x09;&amp;#x09;this.bttnD7.Font = new System.Drawing.Font(&quot;Microsoft Sans Serif&quot;, 12F, System.Drawing.FontStyle.Bold, System.Drawing.GraphicsUnit.Point, ((byte)(0)));&#10;&amp;#x09;&amp;#x09;&amp;#x09;this.bttnD7.Location = new System.Drawing.Point(34, 92);&#10;&amp;#x09;&amp;#x09;&amp;#x09;this.bttnD7.Name = &quot;bttnD7&quot;;&#10;&amp;#x09;&amp;#x09;&amp;#x09;this.bttnD7.Size = new System.Drawing.Size(48, 32);&#10;&amp;#x09;&amp;#x09;&amp;#x09;this.bttnD7.TabIndex = 25;&#10;&amp;#x09;&amp;#x09;&amp;#x09;this.bttnD7.Text = &quot;7&quot;;&#10;&amp;#x09;&amp;#x09;&amp;#x09;this.bttnD7.Click += new System.EventHandler(this.bttnD7_Click);&#10;&amp;#x09;&amp;#x09;&amp;#x09;// &#10;&amp;#x09;&amp;#x09;&amp;#x09;// bttnD6&#10;&amp;#x09;&amp;#x09;&amp;#x09;// &#10;&amp;#x09;&amp;#x09;&amp;#x09;this.bttnD6.Font = new System.Drawing.Font(&quot;Microsoft Sans Serif&quot;, 12F, System.Drawing.FontStyle.Bold, System.Drawing.GraphicsUnit.Point, ((byte)(0)));&#10;&amp;#x09;&amp;#x09;&amp;#x09;this.bttnD6.Location = new System.Drawing.Point(146, 132);&#10;&amp;#x09;&amp;#x09;&amp;#x09;this.bttnD6.Name = &quot;bttnD6&quot;;&#10;&amp;#x09;&amp;#x09;&amp;#x09;this.bttnD6.Size = new System.Drawing.Size(48, 32);&#10;&amp;#x09;&amp;#x09;&amp;#x09;this.bttnD6.TabIndex = 24;&#10;&amp;#x09;&amp;#x09;&amp;#x09;this.bttnD6.Text = &quot;6&quot;;&#10;&amp;#x09;&amp;#x09;&amp;#x09;this.bttnD6.Click += new System.EventHandler(this.bttnD6_Click);&#10;&amp;#x09;&amp;#x09;&amp;#x09;// &#10;&amp;#x09;&amp;#x09;&amp;#x09;// bttnD5&#10;&amp;#x09;&amp;#x09;&amp;#x09;// &#10;&amp;#x09;&amp;#x09;&amp;#x09;this.bttnD5.Font = new System.Drawing.Font(&quot;Microsoft Sans Serif&quot;, 12F, System.Drawing.FontStyle.Bold, System.Drawing.GraphicsUnit.Point, ((byte)(0)));&#10;&amp;#x09;&amp;#x09;&amp;#x09;this.bttnD5.Location = new System.Drawing.Point(90, 132);&#10;&amp;#x09;&amp;#x09;&amp;#x09;this.bttnD5.Name = &quot;bttnD5&quot;;&#10;&amp;#x09;&amp;#x09;&amp;#x09;this.bttnD5.Size = new System.Drawing.Size(48, 32);&#10;&amp;#x09;&amp;#x09;&amp;#x09;this.bttnD5.TabIndex = 23;&#10;&amp;#x09;&amp;#x09;&amp;#x09;this.bttnD5.Text = &quot;5&quot;;&#10;&amp;#x09;&amp;#x09;&amp;#x09;this.bttnD5.Click += new System.EventHandler(this.bttnD5_Click);&#10;&amp;#x09;&amp;#x09;&amp;#x09;// &#10;&amp;#x09;&amp;#x09;&amp;#x09;// bttnD4&#10;&amp;#x09;&amp;#x09;&amp;#x09;// &#10;&amp;#x09;&amp;#x09;&amp;#x09;this.bttnD4.Font = new System.Drawing.Font(&quot;Microsoft Sans Serif&quot;, 12F, System.Drawing.FontStyle.Bold, System.Drawing.GraphicsUnit.Point, ((byte)(0)));&#10;&amp;#x09;&amp;#x09;&amp;#x09;this.bttnD4.Location = new System.Drawing.Point(34, 132);&#10;&amp;#x09;&amp;#x09;&amp;#x09;this.bttnD4.Name = &quot;bttnD4&quot;;&#10;&amp;#x09;&amp;#x09;&amp;#x09;this.bttnD4.Size = new System.Drawing.Size(48, 32);&#10;&amp;#x09;&amp;#x09;&amp;#x09;this.bttnD4.TabIndex = 22;&#10;&amp;#x09;&amp;#x09;&amp;#x09;this.bttnD4.Text = &quot;4&quot;;&#10;&amp;#x09;&amp;#x09;&amp;#x09;this.bttnD4.Click += new System.EventHandler(this.bttnD4_Click);&#10;&amp;#x09;&amp;#x09;&amp;#x09;// &#10;&amp;#x09;&amp;#x09;&amp;#x09;// bttnD3&#10;&amp;#x09;&amp;#x09;&amp;#x09;// &#10;&amp;#x09;&amp;#x09;&amp;#x09;this.bttnD3.Font = new System.Drawing.Font(&quot;Microsoft Sans Serif&quot;, 12F, System.Drawing.FontStyle.Bold, System.Drawing.GraphicsUnit.Point, ((byte)(0)));&#10;&amp;#x09;&amp;#x09;&amp;#x09;this.bttnD3.Location = new System.Drawing.Point(146, 172);&#10;&amp;#x09;&amp;#x09;&amp;#x09;this.bttnD3.Name = &quot;bttnD3&quot;;&#10;&amp;#x09;&amp;#x09;&amp;#x09;this.bttnD3.Size = new System.Drawing.Size(48, 32);&#10;&amp;#x09;&amp;#x09;&amp;#x09;this.bttnD3.TabIndex = 21;&#10;&amp;#x09;&amp;#x09;&amp;#x09;this.bttnD3.Text = &quot;3&quot;;&#10;&amp;#x09;&amp;#x09;&amp;#x09;this.bttnD3.Click += new System.EventHandler(this.bttnD3_Click);&#10;&amp;#x09;&amp;#x09;&amp;#x09;// &#10;&amp;#x09;&amp;#x09;&amp;#x09;// bttnD2&#10;&amp;#x09;&amp;#x09;&amp;#x09;// &#10;&amp;#x09;&amp;#x09;&amp;#x09;this.bttnD2.Font = new System.Drawing.Font(&quot;Microsoft Sans Serif&quot;, 12F, System.Drawing.FontStyle.Bold, System.Drawing.GraphicsUnit.Point, ((byte)(0)));&#10;&amp;#x09;&amp;#x09;&amp;#x09;this.bttnD2.Location = new System.Drawing.Point(90, 172);&#10;&amp;#x09;&amp;#x09;&amp;#x09;this.bttnD2.Name = &quot;bttnD2&quot;;&#10;&amp;#x09;&amp;#x09;&amp;#x09;this.bttnD2.Size = new System.Drawing.Size(48, 32);&#10;&amp;#x09;&amp;#x09;&amp;#x09;this.bttnD2.TabIndex = 20;&#10;&amp;#x09;&amp;#x09;&amp;#x09;this.bttnD2.Text = &quot;2&quot;;&#10;&amp;#x09;&amp;#x09;&amp;#x09;this.bttnD2.Click += new System.EventHandler(this.bttnD2_Click);&#10;&amp;#x09;&amp;#x09;&amp;#x09;// &#10;&amp;#x09;&amp;#x09;&amp;#x09;// bttnD1&#10;&amp;#x09;&amp;#x09;&amp;#x09;// &#10;&amp;#x09;&amp;#x09;&amp;#x09;this.bttnD1.Font = new System.Drawing.Font(&quot;Microsoft Sans Serif&quot;, 12F, System.Drawing.FontStyle.Bold, System.Drawing.GraphicsUnit.Point, ((byte)(0)));&#10;&amp;#x09;&amp;#x09;&amp;#x09;this.bttnD1.Location = new System.Drawing.Point(34, 172);&#10;&amp;#x09;&amp;#x09;&amp;#x09;this.bttnD1.Name = &quot;bttnD1&quot;;&#10;&amp;#x09;&amp;#x09;&amp;#x09;this.bttnD1.Size = new System.Drawing.Size(48, 32);&#10;&amp;#x09;&amp;#x09;&amp;#x09;this.bttnD1.TabIndex = 19;&#10;&amp;#x09;&amp;#x09;&amp;#x09;this.bttnD1.Text = &quot;1&quot;;&#10;&amp;#x09;&amp;#x09;&amp;#x09;this.bttnD1.Click += new System.EventHandler(this.bttnD1_Click);&#10;&amp;#x09;&amp;#x09;&amp;#x09;// &#10;&amp;#x09;&amp;#x09;&amp;#x09;// Form1&#10;&amp;#x09;&amp;#x09;&amp;#x09;// &#10;&amp;#x09;&amp;#x09;&amp;#x09;this.AutoScaleDimensions = new System.Drawing.SizeF(6F, 13F);&#10;&amp;#x09;&amp;#x09;&amp;#x09;this.AutoScaleMode = System.Windows.Forms.AutoScaleMode.Font;&#10;&amp;#x09;&amp;#x09;&amp;#x09;this.ClientSize = new System.Drawing.Size(306, 274);&#10;&amp;#x09;&amp;#x09;&amp;#x09;this.Controls.Add(this.lbRezultat);&#10;&amp;#x09;&amp;#x09;&amp;#x09;this.Controls.Add(this.bttnJednako);&#10;&amp;#x09;&amp;#x09;&amp;#x09;this.Controls.Add(this.bttnDecimalnaTacka);&#10;&amp;#x09;&amp;#x09;&amp;#x09;this.Controls.Add(this.bttnBrisanje);&#10;&amp;#x09;&amp;#x09;&amp;#x09;this.Controls.Add(this.bttnSabiranje);&#10;&amp;#x09;&amp;#x09;&amp;#x09;this.Controls.Add(this.bttnOduzimanje);&#10;&amp;#x09;&amp;#x09;&amp;#x09;this.Controls.Add(this.bttnMnozenje);&#10;&amp;#x09;&amp;#x09;&amp;#x09;this.Controls.Add(this.bttnDeljenje);&#10;&amp;#x09;&amp;#x09;&amp;#x09;this.Controls.Add(this.bttnD0);&#10;&amp;#x09;&amp;#x09;&amp;#x09;this.Controls.Add(this.bttnD9);&#10;&amp;#x09;&amp;#x09;&amp;#x09;this.Controls.Add(this.bttnD8);&#10;&amp;#x09;&amp;#x09;&amp;#x09;this.Controls.Add(this.bttnD7);&#10;&amp;#x09;&amp;#x09;&amp;#x09;this.Controls.Add(this.bttnD6);&#10;&amp;#x09;&amp;#x09;&amp;#x09;this.Controls.Add(this.bttnD5);&#10;&amp;#x09;&amp;#x09;&amp;#x09;this.Controls.Add(this.bttnD4);&#10;&amp;#x09;&amp;#x09;&amp;#x09;this.Controls.Add(this.bttnD3);&#10;&amp;#x09;&amp;#x09;&amp;#x09;this.Controls.Add(this.bttnD2);&#10;&amp;#x09;&amp;#x09;&amp;#x09;this.Controls.Add(this.bttnD1);&#10;&amp;#x09;&amp;#x09;&amp;#x09;this.Name = &quot;Form1&quot;;&#10;&amp;#x09;&amp;#x09;&amp;#x09;this.Text = &quot;Kalkulator&quot;;&#10;&amp;#x09;&amp;#x09;&amp;#x09;this.Load += new System.EventHandler(this.Form1_Load);&#10;&amp;#x09;&amp;#x09;&amp;#x09;this.ResumeLayout(false);&#10;&#10;&amp;#x09;&amp;#x09;}&#10;&#10;&amp;#x09;&amp;#x09;#endregion&#10;&#10;&amp;#x09;&amp;#x09;private System.Windows.Forms.Label lbRezultat;&#10;&amp;#x09;&amp;#x09;private System.Windows.Forms.Button bttnJednako;&#10;&amp;#x09;&amp;#x09;private System.Windows.Forms.Button bttnDecimalnaTacka;&#10;&amp;#x09;&amp;#x09;private System.Windows.Forms.Button bttnBrisanje;&#10;&amp;#x09;&amp;#x09;private System.Windows.Forms.Button bttnSabiranje;&#10;&amp;#x09;&amp;#x09;private System.Windows.Forms.Button bttnOduzimanje;&#10;&amp;#x09;&amp;#x09;private System.Windows.Forms.Button bttnMnozenje;&#10;&amp;#x09;&amp;#x09;private System.Windows.Forms.Button bttnDeljenje;&#10;&amp;#x09;&amp;#x09;private System.Windows.Forms.Button bttnD0;&#10;&amp;#x09;&amp;#x09;private System.Windows.Forms.Button bttnD9;&#10;&amp;#x09;&amp;#x09;private System.Windows.Forms.Button bttnD8;&#10;&amp;#x09;&amp;#x09;private System.Windows.Forms.Button bttnD7;&#10;&amp;#x09;&amp;#x09;private System.Windows.Forms.Button bttnD6;&#10;&amp;#x09;&amp;#x09;private System.Windows.Forms.Button bttnD5;&#10;&amp;#x09;&amp;#x09;private System.Windows.Forms.Button bttnD4;&#10;&amp;#x09;&amp;#x09;private System.Windows.Forms.Button bttnD3;&#10;&amp;#x09;&amp;#x09;private System.Windows.Forms.Button bttnD2;&#10;&amp;#x09;&amp;#x09;private System.Windows.Forms.Button bttnD1;&#10;&amp;#x09;}&#10;}"/>
  <p:tag name="LINES" val="29"/>
  <p:tag name="LINENUMS" val=" linenums "/>
</p:tagLst>
</file>

<file path=ppt/tags/tag18.xml><?xml version="1.0" encoding="utf-8"?>
<p:tagLst xmlns:a="http://schemas.openxmlformats.org/drawingml/2006/main" xmlns:r="http://schemas.openxmlformats.org/officeDocument/2006/relationships" xmlns:p="http://schemas.openxmlformats.org/presentationml/2006/main">
  <p:tag name="SNIPPET" val="YES"/>
  <p:tag name="LANGUAGE" val="java"/>
  <p:tag name="CODE" val="namespace NovKalkulator&#10;{&#10;&amp;#x09;public partial class Form1 : Form&#10;&amp;#x09;{&#10;&amp;#x09;&amp;#x09;private string vrednost;&#10;&amp;#x09;&amp;#x09;private ArrayList cuvanje;&#10;&amp;#x09;&amp;#x09;public Form1()&#10;&amp;#x09;&amp;#x09;{&#10;&amp;#x09;&amp;#x09;&amp;#x09;InitializeComponent();&#10;&amp;#x09;&amp;#x09;&amp;#x09;vrednost = &quot;&quot; ;&#10;&amp;#x09;&amp;#x09;&amp;#x09;cuvanje = new ArrayList();&#10;&amp;#x09;&amp;#x09;}&#10;&#10;&amp;#x09;&amp;#x09;private void Form1_Load(object sender, EventArgs e)&#10;&amp;#x09;&amp;#x09;{&#10;&#10;&amp;#x09;&amp;#x09;}&#10;&#10;&amp;#x09;&amp;#x09;private void AddOperatorToArray(Button bttn)&#10;&amp;#x09;&amp;#x09;{&#10;&amp;#x09;&amp;#x09;&amp;#x09;cuvanje.Add(vrednost); lbRezultat.Text += bttn.Text; vrednost = &quot;&quot;&#10;;&#10;&amp;#x09;&amp;#x09;&amp;#x09;cuvanje.Add(bttn.Text);&#10;&amp;#x09;&amp;#x09;&amp;#x09;bttnDecimalnaTacka.Enabled = true; SetEnableOperatorBttns(false);&#10;&amp;#x09;&amp;#x09;}&#10;&amp;#x09;&amp;#x09;private void AddToArray(Button bttn)&#10;&amp;#x09;&amp;#x09;{&#10;&amp;#x09;&amp;#x09;&amp;#x09;vrednost += bttn.Text; lbRezultat.Text += bttn.Text; SetEnableOperatorBttns(true);&#10;&amp;#x09;&amp;#x09;}&#10;&#10;&amp;#x09;&amp;#x09;private void Reset()&#10;&amp;#x09;&amp;#x09;{&#10;&amp;#x09;&amp;#x09;&amp;#x09;vrednost = &quot;&quot;;&#10;&amp;#x09;&amp;#x09;&amp;#x09;lbRezultat.Text = &quot;&quot;; cuvanje.Clear(); bttnDecimalnaTacka.Enabled = true;&#10;&amp;#x09;&amp;#x09;}&#10;&#10;&amp;#x09;&amp;#x09;private void SetEnableOperatorBttns(bool enable)&#10;&amp;#x09;&amp;#x09;{&#10;&amp;#x09;&amp;#x09;&amp;#x09;bttnSabiranje.Enabled = enable; bttnOduzimanje.Enabled = enable; bttnMnozenje.Enabled = enable; bttnDeljenje.Enabled = enable; bttnJednako.Enabled = enable;&#10;&amp;#x09;&amp;#x09;}&#10;&amp;#x09;&amp;#x09;private void bttnD0_Click(object sender, System.EventArgs e)&#10;&amp;#x09;&amp;#x09;{&#10;&amp;#x09;&amp;#x09;&amp;#x09;AddToArray(bttnD0);&#10;&amp;#x09;&amp;#x09;}&#10;&#10;&amp;#x09;&amp;#x09;private void bttnD1_Click(object sender, System.EventArgs e)&#10;&amp;#x09;&amp;#x09;{&#10;&amp;#x09;&amp;#x09;&amp;#x09;AddToArray(bttnD1);&#10;&amp;#x09;&amp;#x09;}&#10;&#10;&amp;#x09;&amp;#x09;private void bttnD2_Click(object sender, System.EventArgs e)&#10;&amp;#x09;&amp;#x09;{&#10;&amp;#x09;&amp;#x09;&amp;#x09;AddToArray(bttnD2);&#10;&amp;#x09;&amp;#x09;}&#10;&#10;&amp;#x09;&amp;#x09;private void bttnD3_Click(object sender, System.EventArgs e)&#10;&amp;#x09;&amp;#x09;{&#10;&amp;#x09;&amp;#x09;&amp;#x09;AddToArray(bttnD3);&#10;&amp;#x09;&amp;#x09;}&#10;&#10;&amp;#x09;&amp;#x09;private void bttnD4_Click(object sender, System.EventArgs e)&#10;&amp;#x09;&amp;#x09;{&#10;&amp;#x09;&amp;#x09;&amp;#x09;AddToArray(bttnD4);&#10;&amp;#x09;&amp;#x09;}&#10;&#10;&amp;#x09;&amp;#x09;private void bttnD5_Click(object sender, System.EventArgs e)&#10;&amp;#x09;&amp;#x09;{&#10;&amp;#x09;&amp;#x09;&amp;#x09;AddToArray(bttnD5);&#10;&amp;#x09;&amp;#x09;}&#10;&#10;&amp;#x09;&amp;#x09;private void bttnD6_Click(object sender, System.EventArgs e)&#10;&amp;#x09;&amp;#x09;{&#10;&amp;#x09;&amp;#x09;&amp;#x09;AddToArray(bttnD6);&#10;&amp;#x09;&amp;#x09;}&#10;&#10;&amp;#x09;&amp;#x09;private void bttnD7_Click(object sender, System.EventArgs e)&#10;&amp;#x09;&amp;#x09;{&#10;&amp;#x09;&amp;#x09;&amp;#x09;AddToArray(bttnD7);&#10;&amp;#x09;&amp;#x09;}&#10;&#10;&amp;#x09;&amp;#x09;private void bttnD8_Click(object sender, System.EventArgs e)&#10;&amp;#x09;&amp;#x09;{&#10;&amp;#x09;&amp;#x09;&amp;#x09;AddToArray(bttnD8);&#10;&amp;#x09;&amp;#x09;}&#10;&#10;&amp;#x09;&amp;#x09;private void bttnD9_Click(object sender, System.EventArgs e)&#10;&amp;#x09;&amp;#x09;{&#10;&amp;#x09;&amp;#x09;&amp;#x09;AddToArray(bttnD9);&#10;&amp;#x09;&amp;#x09;}&#10;&#10;&amp;#x09;&amp;#x09;private void bttnDeljenje_Click(object sender, System.EventArgs e)&#10;&amp;#x09;&amp;#x09;{&#10;&amp;#x09;&amp;#x09;&amp;#x09;AddOperatorToArray(bttnDeljenje);&#10;&amp;#x09;&amp;#x09;}&#10;&#10;&amp;#x09;&amp;#x09;private void bttnMnozenje_Click(object sender, System.EventArgs e)&#10;&amp;#x09;&amp;#x09;{&#10;&amp;#x09;&amp;#x09;&amp;#x09;AddOperatorToArray(bttnMnozenje);&#10;&amp;#x09;&amp;#x09;}&#10;&#10;&amp;#x09;&amp;#x09;private void bttnOduzimanje_Click(object sender, System.EventArgs e)&#10;&amp;#x09;&amp;#x09;{&#10;&amp;#x09;&amp;#x09;&amp;#x09;AddOperatorToArray(bttnOduzimanje);&#10;&amp;#x09;&amp;#x09;}&#10;&#10;&amp;#x09;&amp;#x09;private void bttnSabiranje_Click(object sender, System.EventArgs e)&#10;&amp;#x09;&amp;#x09;{&#10;&amp;#x09;&amp;#x09;&amp;#x09;AddOperatorToArray(bttnSabiranje);&#10;&amp;#x09;&amp;#x09;}&#10;&#10;&amp;#x09;&amp;#x09;private void bttnDecimalnaTacka_Click(object sender, System.EventArgs e)&#10;&amp;#x09;&amp;#x09;{&#10;&amp;#x09;&amp;#x09;&amp;#x09;AddToArray(bttnDecimalnaTacka);&#10;&amp;#x09;&amp;#x09;&amp;#x09;bttnDecimalnaTacka.Enabled = false;&#10;&amp;#x09;&amp;#x09;}&#10;&#10;&amp;#x09;&amp;#x09;private void bttnBrisanje_Click(object sender, System.EventArgs e)&#10;&amp;#x09;&amp;#x09;{&#10;&amp;#x09;&amp;#x09;&amp;#x09;Reset();&#10;&amp;#x09;&amp;#x09;}&#10;&#10;&#10;&#10;&#10;&amp;#x09;&amp;#x09;private void bttnJednako_Click(object sender, System.EventArgs e)&#10;&amp;#x09;&amp;#x09;{&#10;&#10;&amp;#x09;&amp;#x09;&amp;#x09;try&#10;&amp;#x09;&amp;#x09;&amp;#x09;{&#10;&amp;#x09;&amp;#x09;&amp;#x09;&amp;#x09;cuvanje.Add(vrednost);&#10;&amp;#x09;&amp;#x09;&amp;#x09;&amp;#x09;cuvanje.Add(bttnJednako.Text);&#10;&#10;&amp;#x09;&amp;#x09;&amp;#x09;&amp;#x09;float m_res = float.Parse(cuvanje[0].ToString());&#10;&#10;&#10;&amp;#x09;&amp;#x09;&amp;#x09;&amp;#x09;for (int i = 0; i &amp;lt; cuvanje.Count; i++)&#10;&amp;#x09;&amp;#x09;&amp;#x09;&amp;#x09;{&#10;&#10;&amp;#x09;&amp;#x09;&amp;#x09;&amp;#x09;&amp;#x09;if (cuvanje[i].ToString() == &quot;+&quot;)&#10;&amp;#x09;&amp;#x09;&amp;#x09;&amp;#x09;&amp;#x09;{&#10;&#10;&amp;#x09;&amp;#x09;&amp;#x09;&amp;#x09;&amp;#x09;&amp;#x09;lbRezultat.Text = &quot;&quot;;&#10;&amp;#x09;&amp;#x09;&amp;#x09;&amp;#x09;&amp;#x09;&amp;#x09;m_res += float.Parse(cuvanje[i + 1].ToString());&#10;&#10;&amp;#x09;&amp;#x09;&amp;#x09;&amp;#x09;&amp;#x09;&amp;#x09;lbRezultat.Text = m_res.ToString() ;&#10;&amp;#x09;&amp;#x09;&amp;#x09;&amp;#x09;&amp;#x09;}&#10;&#10;&amp;#x09;&amp;#x09;&amp;#x09;&amp;#x09;&amp;#x09;else if (cuvanje[i].ToString() == &quot;‐&quot;)&#10;&amp;#x09;&amp;#x09;&amp;#x09;&amp;#x09;&amp;#x09;{&#10;&amp;#x09;&amp;#x09;&amp;#x09;&amp;#x09;&amp;#x09;&amp;#x09;lbRezultat.Text = &quot;&quot;;&#10;&amp;#x09;&amp;#x09;&amp;#x09;&amp;#x09;&amp;#x09;&amp;#x09;m_res = m_res - float.Parse(cuvanje[i + 1].ToString());&#10;&amp;#x09;&amp;#x09;&amp;#x09;&amp;#x09;&amp;#x09;&amp;#x09;lbRezultat.Text = m_res.ToString();&#10;&amp;#x09;&amp;#x09;&amp;#x09;&amp;#x09;&amp;#x09;}&#10;&amp;#x09;&amp;#x09;&amp;#x09;&amp;#x09;&amp;#x09;else if (cuvanje[i].ToString() == &quot;*&quot;)&#10;&amp;#x09;&amp;#x09;&amp;#x09;&amp;#x09;&amp;#x09;{&#10;&amp;#x09;&amp;#x09;&amp;#x09;&amp;#x09;&amp;#x09;&amp;#x09;lbRezultat.Text  = &quot;&quot;;&#10;&amp;#x09;&amp;#x09;&amp;#x09;&amp;#x09;&amp;#x09;&amp;#x09;m_res *= float.Parse(cuvanje[i + 1].ToString());&#10;&amp;#x09;&amp;#x09;&amp;#x09;&amp;#x09;&amp;#x09;&amp;#x09;lbRezultat.Text  = m_res.ToString();&#10;&amp;#x09;&amp;#x09;&amp;#x09;&amp;#x09;&amp;#x09;}&#10;&amp;#x09;&amp;#x09;&amp;#x09;&amp;#x09;&amp;#x09;else if (cuvanje[i].ToString() == &quot;/&quot;)&#10;&amp;#x09;&amp;#x09;&amp;#x09;&amp;#x09;&amp;#x09;{&#10;&amp;#x09;&amp;#x09;&amp;#x09;&amp;#x09;&amp;#x09;&amp;#x09;lbRezultat.Text= &quot;&quot;;&#10;&amp;#x09;&amp;#x09;&amp;#x09;&amp;#x09;&amp;#x09;&amp;#x09;m_res /= float.Parse(cuvanje[i + 1].ToString());&#10;&amp;#x09;&amp;#x09;&amp;#x09;&amp;#x09;&amp;#x09;&amp;#x09;if (vrednost[i].ToString() == &quot;.&quot;)&#10;&amp;#x09;&amp;#x09;&amp;#x09;&amp;#x09;&amp;#x09;&amp;#x09;{&#10;&amp;#x09;&amp;#x09;&amp;#x09;&amp;#x09;&amp;#x09;&amp;#x09;&amp;#x09;bttnDecimalnaTacka.Enabled = false;&#10;&amp;#x09;&amp;#x09;&amp;#x09;&amp;#x09;&amp;#x09;&amp;#x09;}&#10;&amp;#x09;&amp;#x09;&amp;#x09;&amp;#x09;&amp;#x09;&amp;#x09;else&#10;&amp;#x09;&amp;#x09;&amp;#x09;&amp;#x09;&amp;#x09;&amp;#x09;{&#10;&#10;&amp;#x09;&amp;#x09;&amp;#x09;&amp;#x09;&amp;#x09;&amp;#x09;&amp;#x09;break;&#10;&amp;#x09;&amp;#x09;&amp;#x09;&amp;#x09;&amp;#x09;&amp;#x09;&amp;#x09;bttnDecimalnaTacka.Enabled = true;&#10;&amp;#x09;&amp;#x09;&amp;#x09;&amp;#x09;&amp;#x09;&amp;#x09;}&#10;&amp;#x09;&amp;#x09;&amp;#x09;&amp;#x09;&amp;#x09;}&#10;&amp;#x09;&amp;#x09;&amp;#x09;&amp;#x09;&amp;#x09;bttnJednako.Enabled = false;&#10;&amp;#x09;&amp;#x09;&amp;#x09;&amp;#x09;}&#10;&amp;#x09;&amp;#x09;&amp;#x09;}&#10;&amp;#x09;&amp;#x09;&amp;#x09;catch (Exception exception)&#10;&amp;#x09;&amp;#x09;&amp;#x09;{&#10;&amp;#x09;&amp;#x09;&amp;#x09;&amp;#x09;MessageBox.Show(exception.Message, &quot;Error&quot;);&#10;&amp;#x09;&amp;#x09;&amp;#x09;}&#10;&amp;#x09;&amp;#x09;}&#10;&amp;#x09;}&#10;}"/>
  <p:tag name="LINES" val="29"/>
  <p:tag name="LINENUMS" val=" linenums "/>
</p:tagLst>
</file>

<file path=ppt/tags/tag19.xml><?xml version="1.0" encoding="utf-8"?>
<p:tagLst xmlns:a="http://schemas.openxmlformats.org/drawingml/2006/main" xmlns:r="http://schemas.openxmlformats.org/officeDocument/2006/relationships" xmlns:p="http://schemas.openxmlformats.org/presentationml/2006/main">
  <p:tag name="E:\CS322 PPT4DITA\CS322-L2-2015_16\RESOURCES\SE-OP--PF-EVENTDRIVENPROGRAMMING-CSHARP-EVENTS-V02-SLIKA2.JPG" val="YES"/>
  <p:tag name="CAPTION" val="YES"/>
</p:tagLst>
</file>

<file path=ppt/tags/tag20.xml><?xml version="1.0" encoding="utf-8"?>
<p:tagLst xmlns:a="http://schemas.openxmlformats.org/drawingml/2006/main" xmlns:r="http://schemas.openxmlformats.org/officeDocument/2006/relationships" xmlns:p="http://schemas.openxmlformats.org/presentationml/2006/main">
  <p:tag name="SNIPPET" val="YES"/>
  <p:tag name="LANGUAGE" val="java"/>
  <p:tag name="CODE" val="Form2 forma2 = new Form2();&#10;form2.Show();"/>
  <p:tag name="LINES" val="22"/>
  <p:tag name="LINENUMS" val=" linenums "/>
</p:tagLst>
</file>

<file path=ppt/tags/tag21.xml><?xml version="1.0" encoding="utf-8"?>
<p:tagLst xmlns:a="http://schemas.openxmlformats.org/drawingml/2006/main" xmlns:r="http://schemas.openxmlformats.org/officeDocument/2006/relationships" xmlns:p="http://schemas.openxmlformats.org/presentationml/2006/main">
  <p:tag name="SNIPPET" val="YES"/>
  <p:tag name="LANGUAGE" val="java"/>
  <p:tag name="CODE" val="Form2 forma2 = new Form2(&quot;Prosledjen naziv&quot;);&#10;form2.Show();"/>
  <p:tag name="LINES" val="13"/>
  <p:tag name="LINENUMS" val=" linenums "/>
</p:tagLst>
</file>

<file path=ppt/theme/theme1.xml><?xml version="1.0" encoding="utf-8"?>
<a:theme xmlns:a="http://schemas.openxmlformats.org/drawingml/2006/main" name="Duarte_Slidedocs">
  <a:themeElements>
    <a:clrScheme name="Custom 4">
      <a:dk1>
        <a:srgbClr val="2D2D2A"/>
      </a:dk1>
      <a:lt1>
        <a:sysClr val="window" lastClr="FFFFFF"/>
      </a:lt1>
      <a:dk2>
        <a:srgbClr val="696969"/>
      </a:dk2>
      <a:lt2>
        <a:srgbClr val="D1D1D1"/>
      </a:lt2>
      <a:accent1>
        <a:srgbClr val="E7B800"/>
      </a:accent1>
      <a:accent2>
        <a:srgbClr val="86AA00"/>
      </a:accent2>
      <a:accent3>
        <a:srgbClr val="00AFBB"/>
      </a:accent3>
      <a:accent4>
        <a:srgbClr val="2E9FDF"/>
      </a:accent4>
      <a:accent5>
        <a:srgbClr val="FF9E29"/>
      </a:accent5>
      <a:accent6>
        <a:srgbClr val="0F2855"/>
      </a:accent6>
      <a:hlink>
        <a:srgbClr val="64645D"/>
      </a:hlink>
      <a:folHlink>
        <a:srgbClr val="64645D"/>
      </a:folHlink>
    </a:clrScheme>
    <a:fontScheme name="Duarte_SlideDocs">
      <a:majorFont>
        <a:latin typeface="Arial"/>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solidFill>
        <a:ln>
          <a:noFill/>
        </a:ln>
      </a:spPr>
      <a:bodyPr rtlCol="0" anchor="ctr"/>
      <a:lstStyle>
        <a:defPPr algn="ctr">
          <a:defRPr dirty="0" err="1" smtClean="0">
            <a:latin typeface="+mj-lt"/>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defRPr sz="1100" dirty="0" smtClean="0">
            <a:solidFill>
              <a:schemeClr val="tx2"/>
            </a:solidFill>
            <a:latin typeface="+mj-lt"/>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UI/_rels/customUI.xml.rels><?xml version="1.0" encoding="UTF-8" standalone="yes"?>
<Relationships xmlns="http://schemas.openxmlformats.org/package/2006/relationships"><Relationship Id="images" Type="http://schemas.openxmlformats.org/officeDocument/2006/relationships/image" Target="images/images0.jpg"/><Relationship Id="phrase3" Type="http://schemas.openxmlformats.org/officeDocument/2006/relationships/image" Target="images/phrase30.png"/><Relationship Id="nohighlight" Type="http://schemas.openxmlformats.org/officeDocument/2006/relationships/image" Target="images/nohighlight0.png"/><Relationship Id="reserved" Type="http://schemas.openxmlformats.org/officeDocument/2006/relationships/image" Target="images/reserved0.png"/><Relationship Id="insert_figure_group" Type="http://schemas.openxmlformats.org/officeDocument/2006/relationships/image" Target="images/insert_figure_group0.png"/><Relationship Id="insert_caption_tag" Type="http://schemas.openxmlformats.org/officeDocument/2006/relationships/image" Target="images/insert_caption_tag0.png"/><Relationship Id="insert_code_snippet" Type="http://schemas.openxmlformats.org/officeDocument/2006/relationships/image" Target="images/insert_code_snippet0.png"/><Relationship Id="insert_figure" Type="http://schemas.openxmlformats.org/officeDocument/2006/relationships/image" Target="images/insert_figure0.png"/><Relationship Id="highlight" Type="http://schemas.openxmlformats.org/officeDocument/2006/relationships/image" Target="images/highlight0.png"/><Relationship Id="irvas" Type="http://schemas.openxmlformats.org/officeDocument/2006/relationships/image" Target="images/irvas0.png"/><Relationship Id="insert_caption" Type="http://schemas.openxmlformats.org/officeDocument/2006/relationships/image" Target="images/insert_caption0.png"/><Relationship Id="insert_description_tag" Type="http://schemas.openxmlformats.org/officeDocument/2006/relationships/image" Target="images/insert_description_tag0.png"/><Relationship Id="correct" Type="http://schemas.openxmlformats.org/officeDocument/2006/relationships/image" Target="images/correct0.jpg"/><Relationship Id="picref1" Type="http://schemas.openxmlformats.org/officeDocument/2006/relationships/image" Target="images/picref10.jpg"/><Relationship Id="insert_description" Type="http://schemas.openxmlformats.org/officeDocument/2006/relationships/image" Target="images/insert_description0.png"/><Relationship Id="update_figure" Type="http://schemas.openxmlformats.org/officeDocument/2006/relationships/image" Target="images/update_figure0.png"/><Relationship Id="term2" Type="http://schemas.openxmlformats.org/officeDocument/2006/relationships/image" Target="images/term20.png"/><Relationship Id="term3" Type="http://schemas.openxmlformats.org/officeDocument/2006/relationships/image" Target="images/term30.png"/><Relationship Id="insert_textbox" Type="http://schemas.openxmlformats.org/officeDocument/2006/relationships/image" Target="images/insert_textbox0.png"/><Relationship Id="foreign" Type="http://schemas.openxmlformats.org/officeDocument/2006/relationships/image" Target="images/foreign0.png"/><Relationship Id="term1" Type="http://schemas.openxmlformats.org/officeDocument/2006/relationships/image" Target="images/term10.png"/><Relationship Id="snippet" Type="http://schemas.openxmlformats.org/officeDocument/2006/relationships/image" Target="images/snippet0.png"/><Relationship Id="insert_note" Type="http://schemas.openxmlformats.org/officeDocument/2006/relationships/image" Target="images/insert_note0.png"/><Relationship Id="toc" Type="http://schemas.openxmlformats.org/officeDocument/2006/relationships/image" Target="images/toc0.jpg"/><Relationship Id="phrase1" Type="http://schemas.openxmlformats.org/officeDocument/2006/relationships/image" Target="images/phrase10.png"/><Relationship Id="phrase2" Type="http://schemas.openxmlformats.org/officeDocument/2006/relationships/image" Target="images/phrase21.png"/></Relationships>
</file>

<file path=customUI/_rels/customUI14.xml.rels><?xml version="1.0" encoding="UTF-8" standalone="yes"?>
<Relationships xmlns="http://schemas.openxmlformats.org/package/2006/relationships"><Relationship Id="images" Type="http://schemas.openxmlformats.org/officeDocument/2006/relationships/image" Target="images/images.jpg"/><Relationship Id="phrase3" Type="http://schemas.openxmlformats.org/officeDocument/2006/relationships/image" Target="images/phrase3.png"/><Relationship Id="nohighlight" Type="http://schemas.openxmlformats.org/officeDocument/2006/relationships/image" Target="images/nohighlight.png"/><Relationship Id="reserved" Type="http://schemas.openxmlformats.org/officeDocument/2006/relationships/image" Target="images/reserved.png"/><Relationship Id="insert_figure_group" Type="http://schemas.openxmlformats.org/officeDocument/2006/relationships/image" Target="images/insert_figure_group.png"/><Relationship Id="insert_caption_tag" Type="http://schemas.openxmlformats.org/officeDocument/2006/relationships/image" Target="images/insert_caption_tag.png"/><Relationship Id="insert_code_snippet" Type="http://schemas.openxmlformats.org/officeDocument/2006/relationships/image" Target="images/insert_code_snippet.png"/><Relationship Id="insert_figure" Type="http://schemas.openxmlformats.org/officeDocument/2006/relationships/image" Target="images/insert_figure.png"/><Relationship Id="highlight" Type="http://schemas.openxmlformats.org/officeDocument/2006/relationships/image" Target="images/highlight.png"/><Relationship Id="irvas" Type="http://schemas.openxmlformats.org/officeDocument/2006/relationships/image" Target="images/irvas.png"/><Relationship Id="insert_caption" Type="http://schemas.openxmlformats.org/officeDocument/2006/relationships/image" Target="images/insert_caption.png"/><Relationship Id="insert_description_tag" Type="http://schemas.openxmlformats.org/officeDocument/2006/relationships/image" Target="images/insert_description_tag.png"/><Relationship Id="rId" Type="http://schemas.openxmlformats.org/officeDocument/2006/relationships/image" Target="images/phrase20.png"/><Relationship Id="correct" Type="http://schemas.openxmlformats.org/officeDocument/2006/relationships/image" Target="images/correct.jpg"/><Relationship Id="picref1" Type="http://schemas.openxmlformats.org/officeDocument/2006/relationships/image" Target="images/picref1.jpg"/><Relationship Id="insert_description" Type="http://schemas.openxmlformats.org/officeDocument/2006/relationships/image" Target="images/insert_description.png"/><Relationship Id="update_figure" Type="http://schemas.openxmlformats.org/officeDocument/2006/relationships/image" Target="images/update_figure.png"/><Relationship Id="term2" Type="http://schemas.openxmlformats.org/officeDocument/2006/relationships/image" Target="images/term2.png"/><Relationship Id="term3" Type="http://schemas.openxmlformats.org/officeDocument/2006/relationships/image" Target="images/term3.png"/><Relationship Id="insert_textbox" Type="http://schemas.openxmlformats.org/officeDocument/2006/relationships/image" Target="images/insert_textbox.png"/><Relationship Id="foreign" Type="http://schemas.openxmlformats.org/officeDocument/2006/relationships/image" Target="images/foreign.png"/><Relationship Id="term1" Type="http://schemas.openxmlformats.org/officeDocument/2006/relationships/image" Target="images/term1.png"/><Relationship Id="snippet" Type="http://schemas.openxmlformats.org/officeDocument/2006/relationships/image" Target="images/snippet.png"/><Relationship Id="insert_note" Type="http://schemas.openxmlformats.org/officeDocument/2006/relationships/image" Target="images/insert_note.png"/><Relationship Id="toc" Type="http://schemas.openxmlformats.org/officeDocument/2006/relationships/image" Target="images/toc.jpg"/><Relationship Id="phrase1" Type="http://schemas.openxmlformats.org/officeDocument/2006/relationships/image" Target="images/phrase1.png"/><Relationship Id="phrase2" Type="http://schemas.openxmlformats.org/officeDocument/2006/relationships/image" Target="images/phrase2.png"/></Relationships>
</file>

<file path=customUI/customUI.xml><?xml version="1.0" encoding="utf-8"?>
<customUI xmlns="http://schemas.microsoft.com/office/2006/01/customui">
  <ribbon>
    <tabs>
      <tab id="mso_c2.3EA3CF4" label="QDITA">
        <group id="CustomGroup1" label="Emphasize">
          <button id="Custombutton5" onAction="kewordcolor" showImage="true" imageMso="AppointmentColor1" size="large" label="Keyword"/>
          <menu id="ribbonterm" label="Term" image="term1" size="large" showImage="true">
            <button id="ribbonterm1" onAction="termcolor" showImage="true" image="term1" label="Term1"/>
            <button id="ribbonterm2" onAction="termcolor1" showImage="true" image="term2" label="Term2"/>
            <button id="ribbonterm3" onAction="termcolor2" showImage="true" image="term3" label="Term3"/>
          </menu>
          <menu id="ribbonphrasemenu" label="Phrase" image="phrase1" size="large" showImage="true">
            <button id="ribbonphrase1" onAction="phrasecolor" showImage="true" image="phrase1" label="Phrase1"/>
            <button id="ribbonphrase2" onAction="phrasecolor1" showImage="true" image="phrase2" label="Phrase2"/>
            <button id="ribbonphrase3" onAction="phrasecolor2" showImage="true" image="phrase3" label="Phrase3"/>
          </menu>
          <menu id="ribbonhighlightmenu" image="highlight" size="large" label="Highlight" showImage="true">
            <button id="ribbonhighlight" onAction="Highlight" showImage="true" image="highlight" label="Highlight"/>
            <button id="ribbonnohighlight" onAction="UnHighlight" showImage="true" image="nohighlight" label="Clear Highlight"/>
          </menu>
          <button id="Custombutton9" onAction="forencolor" showImage="true" image="foreign" label="Foreign word"/>
          <button id="Custombutton10" onAction="formalcolor" showImage="true" image="reserved" label="Reserved word"/>
        </group>
        <group id="CustomGroup3" label="Qdita Insert">
          <button id="Custombutton11" onAction="insfigq" showImage="true" image="insert_figure" size="large" label="Insert Figure"/>
          <button id="Custombutton24" onAction="picref" showImage="true" image="picref1" size="large" label="Reference Picture"/>
          <button id="Custombutton19" onAction="updatefigure" showImage="true" image="update_figure" size="large" label="Update Figure"/>
          <button id="Custombutton14" onAction="insertdescription" showImage="true" image="insert_description" size="large" label="Insert Descripiton"/>
          <button id="Custombutton16" onAction="insertcaption" showImage="true" image="insert_caption" size="large" label="Insert Caption"/>
          <button id="Custombutton15" onAction="insertgrid" showImage="true" image="insert_figure_group" size="large" label="Insert figure grid"/>
          <button id="Custombutton17" onAction="addcapttag" showImage="true" image="insert_caption_tag" size="large" label="Insert caption tag"/>
          <button id="Custombutton18" onAction="adddesctag" showImage="true" image="insert_description_tag" size="large" label="Insert description tag"/>
          <button id="Custombutton12" onAction="insertnote" showImage="true" image="insert_note" size="large" label="Insert Note"/>
          <button id="Custombutton13" onAction="inserttextbox" showImage="true" image="insert_textbox" size="large" label="Insert Textbox"/>
          <menu id="ribbonsnippet" label="Insert Snippet" image="insert_code_snippet" size="large" showImage="true">
            <button id="Custombutton20" onAction="snippetshow" showImage="true" image="insert_code_snippet" label="Insert Code Snippet by attachment"/>
            <button id="Custombutton21" onAction="snippetshow1" showImage="true" image="insert_code_snippet" label="Insert Code Snippet by pasting"/>
            <button id="Custombutton26" onAction="updatesnippet" showImage="true" image="insert_code_snippet" label="Update Code Snippet"/>
          </menu>
        </group>
        <group id="CustomGroup4" label="Question and Answer">
          <button id="Custombutton22" onAction="corranswer" showImage="true" image="correct" size="large" label="Insert Correct Answer"/>
        </group>
        <group id="CustomGroup5" label="Preview">
          <button id="Custombutton25" onAction="openHyperlink" showImage="true" image="toc" size="large" label="View TOC"/>
        </group>
        <group id="CustomGroup6" label="Update">
          <button id="Custombutton27" onAction="getversion" showImage="true" image="images" size="large" label="Update version"/>
        </group>
      </tab>
    </tabs>
  </ribbon>
</customUI>
</file>

<file path=customUI/customUI14.xml><?xml version="1.0" encoding="utf-8"?>
<customUI xmlns="http://schemas.microsoft.com/office/2009/07/customui">
  <ribbon>
    <tabs>
      <tab id="mso_c2.3EA3CF4" label="QDITA">
        <group id="CustomGroup1" label="Emphasize">
          <button id="Custombutton5" onAction="kewordcolor" showImage="true" imageMso="AppointmentColor1" size="large" label="Keyword"/>
          <menu id="ribbonterm" label="Term" image="term1" size="large" showImage="true">
            <button id="ribbonterm1" onAction="termcolor" showImage="true" image="term1" label="Term1"/>
            <button id="ribbonterm2" onAction="termcolor1" showImage="true" image="term2" label="Term2"/>
            <button id="ribbonterm3" onAction="termcolor2" showImage="true" image="term3" label="Term3"/>
          </menu>
          <menu id="ribbonphrasemenu" label="Phrase" image="phrase1" size="large" showImage="true">
            <button id="ribbonphrase1" onAction="phrasecolor" showImage="true" image="phrase1" label="Phrase1"/>
            <button id="ribbonphrase2" onAction="phrasecolor1" showImage="true" image="phrase2" label="Phrase2"/>
            <button id="ribbonphrase3" onAction="phrasecolor2" showImage="true" image="phrase3" label="Phrase3"/>
          </menu>
          <menu id="ribbonhighlightmenu" image="highlight" size="large" label="Highlight" showImage="true">
            <button id="ribbonhighlight" onAction="Highlight" showImage="true" image="highlight" label="Highlight"/>
            <button id="ribbonnohighlight" onAction="UnHighlight" showImage="true" image="nohighlight" label="Clear Highlight"/>
          </menu>
          <button id="Custombutton9" onAction="forencolor" showImage="true" image="foreign" label="Foreign word"/>
          <button id="Custombutton10" onAction="formalcolor" showImage="true" image="reserved" label="Reserved word"/>
        </group>
        <group id="CustomGroup3" label="Qdita Insert">
          <button id="Custombutton11" onAction="insfigq" showImage="true" image="insert_figure" size="large" label="Insert Figure"/>
          <button id="Custombutton24" onAction="picref" showImage="true" image="picref1" size="large" label="Reference Picture"/>
          <button id="Custombutton19" onAction="updatefigure" showImage="true" image="update_figure" size="large" label="Update Figure"/>
          <button id="Custombutton14" onAction="insertdescription" showImage="true" image="insert_description" size="large" label="Insert Descripiton"/>
          <button id="Custombutton16" onAction="insertcaption" showImage="true" image="insert_caption" size="large" label="Insert Caption"/>
          <button id="Custombutton15" onAction="insertgrid" showImage="true" image="insert_figure_group" size="large" label="Insert figure grid"/>
          <button id="Custombutton17" onAction="addcapttag" showImage="true" image="insert_caption_tag" size="large" label="Insert caption tag"/>
          <button id="Custombutton18" onAction="adddesctag" showImage="true" image="insert_description_tag" size="large" label="Insert description tag"/>
          <button id="Custombutton12" onAction="insertnote" showImage="true" image="insert_note" size="large" label="Insert Note"/>
          <button id="Custombutton13" onAction="inserttextbox" showImage="true" image="insert_textbox" size="large" label="Insert Textbox"/>
          <menu id="ribbonsnippet" label="Insert Snippet" image="insert_code_snippet" size="large" showImage="true">
            <button id="Custombutton20" onAction="snippetshow" showImage="true" image="insert_code_snippet" label="Insert Code Snippet by attachment"/>
            <button id="Custombutton21" onAction="snippetshow1" showImage="true" image="insert_code_snippet" label="Insert Code Snippet by pasting"/>
            <button id="Custombutton26" onAction="updatesnippet" showImage="true" image="insert_code_snippet" label="Update Code Snippet"/>
          </menu>
        </group>
        <group id="CustomGroup4" label="Question and Answer">
          <button id="Custombutton22" onAction="corranswer" showImage="true" image="correct" size="large" label="Insert Correct Answer"/>
        </group>
        <group id="CustomGroup5" label="Preview">
          <button id="Custombutton25" onAction="openHyperlink" showImage="true" image="toc" size="large" label="View TOC"/>
        </group>
        <group id="CustomGroup6" label="Update">
          <button id="Custombutton27" onAction="getversion" showImage="true" image="images" size="large" label="Update version"/>
        </group>
      </tab>
    </tabs>
  </ribbon>
  <contextMenus>
    <contextMenu idMso="ContextMenuShape">
      <menu id="IrvasMenuShape" label="QDITA" image="irvas">
        <button id="figurecont" onAction="insfigq" showImage="true" image="insert_figure" label="Insert Figure"/>
        <button id="uppfigurecont" onAction="updatefigure" showImage="true" image="update_figure" label="Update Figure"/>
        <button id="desccont" onAction="insertdescription" showImage="true" image="insert_description" label="Insert Descripiton"/>
        <button id="captcont" onAction="insertcaption" showImage="true" image="insert_caption" label="Insert Caption"/>
        <button id="gridcont" onAction="insertgrid" showImage="true" image="insert_figure_group" label="Insert figures in the grid"/>
        <button id="ctagcont" onAction="addcapttag" showImage="true" image="insert_caption_tag" label="Insert caption tag"/>
        <button id="dtagcont" onAction="adddesctag" showImage="true" image="insert_description_tag" label="Insert description tag"/>
        <button id="notecont" onAction="insertnote" showImage="true" image="insert_note" label="Insert Note"/>
        <button id="conttextbox" onAction="inserttextbox" showImage="true" image="insert_textbox" label="Insert Textbox"/>
        <menu id="contmenusnippet" label="Insert Snippet" image="insert_code_snippet" showImage="true">
          <button id="contsnippet" onAction="snippetshow" showImage="true" image="insert_code_snippet" label="Insert Code Snippet  by attachment"/>
          <button id="contsnippet1" onAction="snippetshow1" showImage="true" image="insert_code_snippet" label="Insert Code Snippet by pasting"/>
        </menu>
        <button id="contanswer" onAction="corranswer" showImage="true" image="correct" label="Insert Correct Answer"/>
      </menu>
    </contextMenu>
    <contextMenu idMso="ContextMenuTextEdit">
      <menu id="IrvasMenuText" label="QDITA" image="irvas">
        <button id="keyconttext" label="keyword" onAction="kewordcolor" showImage="true" imageMso="AppointmentColor1"/>
        <menu id="contterm" label="Term" image="term1">
          <button id="contterm1" onAction="termcolor" showImage="true" image="term1" label="Term1"/>
          <button id="contterm2" onAction="termcolor1" showImage="true" image="term2" label="Term2"/>
          <button id="contterm3" onAction="termcolor2" showImage="true" image="term3" label="Term3"/>
        </menu>
        <menu id="contphrasemenu" label="Phrase" image="phrase1">
          <button id="contphrase1" onAction="phrasecolor" showImage="true" image="phrase1" label="Phrase1"/>
          <button id="contphrase2" onAction="phrasecolor1" showImage="true" image="phrase2" label="Phrase2"/>
          <button id="contphrase3" onAction="phrasecolor2" showImage="true" image="phrase3" label="Phrase3"/>
        </menu>
        <menu id="conthighlightmenu" image="highlight" label="Highlight">
          <button id="conthighlight" onAction="Highlight" showImage="true" image="highlight" label="Highlight"/>
          <button id="contnohighlight" onAction="UnHighlight" showImage="true" image="nohighlight" label="Clear Highlight"/>
        </menu>
        <button id="forenconttext" label="Foreign word" onAction="forencolor" showImage="true" image="foreign"/>
        <button id="formalconttext" label="Reserved word" onAction="formalcolor" showImage="true" image="reserved"/>
      </menu>
    </contextMenu>
  </contextMenus>
</customUI>
</file>

<file path=docProps/app.xml><?xml version="1.0" encoding="utf-8"?>
<Properties xmlns="http://schemas.openxmlformats.org/officeDocument/2006/extended-properties" xmlns:vt="http://schemas.openxmlformats.org/officeDocument/2006/docPropsVTypes">
  <TotalTime>55355</TotalTime>
  <Words>2572</Words>
  <Application>Microsoft Macintosh PowerPoint</Application>
  <PresentationFormat>On-screen Show (4:3)</PresentationFormat>
  <Paragraphs>355</Paragraphs>
  <Slides>47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 Narrow</vt:lpstr>
      <vt:lpstr>Calibri</vt:lpstr>
      <vt:lpstr>Georgia</vt:lpstr>
      <vt:lpstr>Lucida Sans Typewriter</vt:lpstr>
      <vt:lpstr>Wingdings</vt:lpstr>
      <vt:lpstr>Arial</vt:lpstr>
      <vt:lpstr>Duarte_Slidedocs</vt:lpstr>
      <vt:lpstr>Kodiranje GUI aplikacija u Visual C#</vt:lpstr>
      <vt:lpstr>Uvod </vt:lpstr>
      <vt:lpstr>Postavljanje objekta “dugme” na C#-formu</vt:lpstr>
      <vt:lpstr>Objekat Dugme</vt:lpstr>
      <vt:lpstr>C# - forma sa Dugmetom ”Change the label”  </vt:lpstr>
      <vt:lpstr>Kodirajući editor</vt:lpstr>
      <vt:lpstr>kodirajući editor</vt:lpstr>
      <vt:lpstr>Kodirajći editor</vt:lpstr>
      <vt:lpstr>Kodirajući editor</vt:lpstr>
      <vt:lpstr>Događaj (Event) u Visual C#</vt:lpstr>
      <vt:lpstr>Događaj</vt:lpstr>
      <vt:lpstr>Kodirajći editor, i zagrade {    } izmedju kojih se ukucava programski kod</vt:lpstr>
      <vt:lpstr>Prvo kodiranje u Visual C# ( programiranje događaja)</vt:lpstr>
      <vt:lpstr>programiranje događaja</vt:lpstr>
      <vt:lpstr>Forma sa Dugmetom ” Change the label”  </vt:lpstr>
      <vt:lpstr> Programiranje osobina objekata</vt:lpstr>
      <vt:lpstr>Lista događaja</vt:lpstr>
      <vt:lpstr>Primeri programiranja događaja</vt:lpstr>
      <vt:lpstr>primer</vt:lpstr>
      <vt:lpstr> „Adding machine“ napravljena pomoću Visual C# forme</vt:lpstr>
      <vt:lpstr>Kodiranje pomoću Code-editor-a </vt:lpstr>
      <vt:lpstr>Primer 2</vt:lpstr>
      <vt:lpstr> „Forma“ Form1</vt:lpstr>
      <vt:lpstr>Properties window za objekat button1</vt:lpstr>
      <vt:lpstr>Properties window za objekat textBox2</vt:lpstr>
      <vt:lpstr>Greške, i Help</vt:lpstr>
      <vt:lpstr>Error message</vt:lpstr>
      <vt:lpstr>Kodirajući editor</vt:lpstr>
      <vt:lpstr>Error message </vt:lpstr>
      <vt:lpstr>Help-meni</vt:lpstr>
      <vt:lpstr>Solution Explorer Window</vt:lpstr>
      <vt:lpstr>Solution Explorer</vt:lpstr>
      <vt:lpstr>Saving your project (memorisanje projekta):</vt:lpstr>
      <vt:lpstr>Reopening a project (ponovno otvaranje projekta):</vt:lpstr>
      <vt:lpstr>Solution Explorer Window</vt:lpstr>
      <vt:lpstr>Višestruke forme</vt:lpstr>
      <vt:lpstr>Višestruke forme</vt:lpstr>
      <vt:lpstr>Višestruke forme</vt:lpstr>
      <vt:lpstr>MDI</vt:lpstr>
      <vt:lpstr>Vežba 2</vt:lpstr>
      <vt:lpstr>Dizajn aplikacije kalkulator</vt:lpstr>
      <vt:lpstr>Kodiranje aplikacije kalkulator</vt:lpstr>
      <vt:lpstr>IZGLED APLIKACIJE KALKULATOR</vt:lpstr>
      <vt:lpstr>Spajanje dve forme u c#-U</vt:lpstr>
      <vt:lpstr>ZADACI ZA SAMOSTALAN RAD</vt:lpstr>
      <vt:lpstr>Zaključak</vt:lpstr>
      <vt:lpstr>Zaključak</vt:lpstr>
    </vt:vector>
  </TitlesOfParts>
  <Company>Duarte, Inc. 650-625-8200 info@duarte.com www.duarte.com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Autor - MUB</dc:creator>
  <cp:keywords/>
  <dc:description/>
  <cp:lastModifiedBy>Ana Rodic</cp:lastModifiedBy>
  <cp:revision>2142</cp:revision>
  <cp:lastPrinted>2014-02-20T16:35:04Z</cp:lastPrinted>
  <dcterms:created xsi:type="dcterms:W3CDTF">2014-01-14T20:20:43Z</dcterms:created>
  <dcterms:modified xsi:type="dcterms:W3CDTF">2016-01-27T20:25:52Z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24749045</vt:lpwstr>
  </property>
  <property fmtid="{D5CDD505-2E9C-101B-9397-08002B2CF9AE}" pid="3" name="NXPowerLiteSettings">
    <vt:lpwstr>F98007B004F000</vt:lpwstr>
  </property>
  <property fmtid="{D5CDD505-2E9C-101B-9397-08002B2CF9AE}" pid="4" name="NXPowerLiteVersion">
    <vt:lpwstr>D5.0.2</vt:lpwstr>
  </property>
  <property fmtid="{D5CDD505-2E9C-101B-9397-08002B2CF9AE}" pid="5" name="Tfs.LastKnownPath">
    <vt:lpwstr>\\hpboban\SharedDocs\Gagi\Dusan-DUARTE\Duarte Slidedocs Downloads\Slidedocs_Template-2014-06-11.pptx</vt:lpwstr>
  </property>
</Properties>
</file>