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UI/images/phrase30.png" ContentType="image/.png"/>
  <Override PartName="/customUI/images/export0.png" ContentType="image/.png"/>
  <Override PartName="/customUI/images/separator0.png" ContentType="image/.png"/>
  <Override PartName="/customUI/images/insert_textbox0.png" ContentType="image/.png"/>
  <Override PartName="/customUI/images/debug0.png" ContentType="image/.png"/>
  <Override PartName="/customUI/images/nohighlight0.png" ContentType="image/.png"/>
  <Override PartName="/customUI/images/phrase21.png" ContentType="image/.png"/>
  <Override PartName="/customUI/images/insert_description_tag0.png" ContentType="image/.png"/>
  <Override PartName="/customUI/images/insert_note0.png" ContentType="image/.png"/>
  <Override PartName="/customUI/images/insert_code_snippet0.png" ContentType="image/.png"/>
  <Override PartName="/customUI/images/foreign0.png" ContentType="image/.png"/>
  <Override PartName="/customUI/images/highlight0.png" ContentType="image/.png"/>
  <Override PartName="/customUI/images/update_figure0.png" ContentType="image/.png"/>
  <Override PartName="/customUI/images/phrase10.png" ContentType="image/.png"/>
  <Override PartName="/customUI/images/term30.png" ContentType="image/.png"/>
  <Override PartName="/customUI/images/insert_description0.png" ContentType="image/.png"/>
  <Override PartName="/customUI/images/undo0.png" ContentType="image/.png"/>
  <Override PartName="/customUI/images/term20.png" ContentType="image/.png"/>
  <Override PartName="/customUI/images/insert_figure_group0.png" ContentType="image/.png"/>
  <Override PartName="/customUI/images/snippet0.png" ContentType="image/.png"/>
  <Override PartName="/customUI/images/slideshow0.png" ContentType="image/.png"/>
  <Override PartName="/customUI/images/irvas0.png" ContentType="image/.png"/>
  <Override PartName="/customUI/images/insert_caption0.png" ContentType="image/.png"/>
  <Override PartName="/customUI/images/images1.png" ContentType="image/.png"/>
  <Override PartName="/customUI/images/reserved0.png" ContentType="image/.png"/>
  <Override PartName="/customUI/images/term10.png" ContentType="image/.png"/>
  <Override PartName="/customUI/images/images0.png" ContentType="image/.png"/>
  <Override PartName="/customUI/images/insert_caption_tag0.png" ContentType="image/.png"/>
  <Override PartName="/customUI/images/insert_figure0.png" ContentType="image/.png"/>
  <Override PartName="/customUI/images/phrase3.png" ContentType="image/.png"/>
  <Override PartName="/customUI/images/export.png" ContentType="image/.png"/>
  <Override PartName="/customUI/images/separator.png" ContentType="image/.png"/>
  <Override PartName="/customUI/images/insert_textbox.png" ContentType="image/.png"/>
  <Override PartName="/customUI/images/debug.png" ContentType="image/.png"/>
  <Override PartName="/customUI/images/nohighlight.png" ContentType="image/.png"/>
  <Override PartName="/customUI/images/phrase2.png" ContentType="image/.png"/>
  <Override PartName="/customUI/images/insert_description_tag.png" ContentType="image/.png"/>
  <Override PartName="/customUI/images/insert_note.png" ContentType="image/.png"/>
  <Override PartName="/customUI/images/insert_code_snippet.png" ContentType="image/.png"/>
  <Override PartName="/customUI/images/foreign.png" ContentType="image/.png"/>
  <Override PartName="/customUI/images/highlight.png" ContentType="image/.png"/>
  <Override PartName="/customUI/images/update_figure.png" ContentType="image/.png"/>
  <Override PartName="/customUI/images/term3.png" ContentType="image/.png"/>
  <Override PartName="/customUI/images/phrase1.png" ContentType="image/.png"/>
  <Override PartName="/customUI/images/insert_description.png" ContentType="image/.png"/>
  <Override PartName="/customUI/images/undo.png" ContentType="image/.png"/>
  <Override PartName="/customUI/images/term2.png" ContentType="image/.png"/>
  <Override PartName="/customUI/images/insert_figure_group.png" ContentType="image/.png"/>
  <Override PartName="/customUI/images/snippet.png" ContentType="image/.png"/>
  <Override PartName="/customUI/images/slideshow.png" ContentType="image/.png"/>
  <Override PartName="/customUI/images/irvas.png" ContentType="image/.png"/>
  <Override PartName="/customUI/images/insert_caption.png" ContentType="image/.png"/>
  <Override PartName="/customUI/images/images.png" ContentType="image/.png"/>
  <Override PartName="/customUI/images/term1.png" ContentType="image/.png"/>
  <Override PartName="/customUI/images/phrase20.png" ContentType="image/.png"/>
  <Override PartName="/customUI/images/reserved.png" ContentType="image/.png"/>
  <Override PartName="/customUI/images/insert_caption_tag.png" ContentType="image/.png"/>
  <Override PartName="/customUI/images/insert_figure.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d6c8c3a4b52c4559" Type="http://schemas.microsoft.com/office/2006/relationships/ui/extensibility" Target="customUI/customUI.xml"/><Relationship Id="Re890514279ae4629" Type="http://schemas.microsoft.com/office/2007/relationships/ui/extensibility" Target="customUI/customUI14.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5"/>
  </p:notesMasterIdLst>
  <p:handoutMasterIdLst>
    <p:handoutMasterId r:id="rId76"/>
  </p:handoutMasterIdLst>
  <p:sldIdLst>
    <p:sldId id="256" r:id="rId2"/>
    <p:sldId id="257" r:id="rId3"/>
    <p:sldId id="258" r:id="rId4"/>
    <p:sldId id="259" r:id="rId5"/>
    <p:sldId id="260" r:id="rId6"/>
    <p:sldId id="327" r:id="rId7"/>
    <p:sldId id="328" r:id="rId8"/>
    <p:sldId id="329" r:id="rId9"/>
    <p:sldId id="330" r:id="rId10"/>
    <p:sldId id="331" r:id="rId11"/>
    <p:sldId id="332" r:id="rId12"/>
    <p:sldId id="261" r:id="rId13"/>
    <p:sldId id="262" r:id="rId14"/>
    <p:sldId id="263" r:id="rId15"/>
    <p:sldId id="264" r:id="rId16"/>
    <p:sldId id="265" r:id="rId17"/>
    <p:sldId id="266" r:id="rId18"/>
    <p:sldId id="267" r:id="rId19"/>
    <p:sldId id="268" r:id="rId20"/>
    <p:sldId id="269" r:id="rId21"/>
    <p:sldId id="270" r:id="rId22"/>
    <p:sldId id="271" r:id="rId23"/>
    <p:sldId id="275" r:id="rId24"/>
    <p:sldId id="276" r:id="rId25"/>
    <p:sldId id="277" r:id="rId26"/>
    <p:sldId id="278"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Lst>
  <p:sldSz cx="9144000" cy="6858000" type="screen4x3"/>
  <p:notesSz cx="7010400" cy="9163050"/>
  <p:custDataLst>
    <p:tags r:id="rId7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p15:clr>
            <a:srgbClr val="A4A3A4"/>
          </p15:clr>
        </p15:guide>
        <p15:guide id="2" pos="1746">
          <p15:clr>
            <a:srgbClr val="A4A3A4"/>
          </p15:clr>
        </p15:guide>
      </p15:sldGuideLst>
    </p:ext>
    <p:ext uri="{2D200454-40CA-4A62-9FC3-DE9A4176ACB9}">
      <p15:notesGuideLst xmlns:p15="http://schemas.microsoft.com/office/powerpoint/2012/main">
        <p15:guide id="1" orient="horz" pos="2886">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B7E"/>
    <a:srgbClr val="7C0577"/>
    <a:srgbClr val="A80534"/>
    <a:srgbClr val="6A6969"/>
    <a:srgbClr val="8B4426"/>
    <a:srgbClr val="0173B9"/>
    <a:srgbClr val="43433E"/>
    <a:srgbClr val="5E195A"/>
    <a:srgbClr val="BA3B06"/>
    <a:srgbClr val="7B05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8824" autoAdjust="0"/>
    <p:restoredTop sz="98442" autoAdjust="0"/>
  </p:normalViewPr>
  <p:slideViewPr>
    <p:cSldViewPr>
      <p:cViewPr varScale="1">
        <p:scale>
          <a:sx n="107" d="100"/>
          <a:sy n="107" d="100"/>
        </p:scale>
        <p:origin x="1356" y="108"/>
      </p:cViewPr>
      <p:guideLst>
        <p:guide orient="horz" pos="1253"/>
        <p:guide pos="1746"/>
      </p:guideLst>
    </p:cSldViewPr>
  </p:slideViewPr>
  <p:outlineViewPr>
    <p:cViewPr>
      <p:scale>
        <a:sx n="50" d="100"/>
        <a:sy n="50" d="100"/>
      </p:scale>
      <p:origin x="0" y="0"/>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68" d="100"/>
          <a:sy n="68" d="100"/>
        </p:scale>
        <p:origin x="-3222" y="-102"/>
      </p:cViewPr>
      <p:guideLst>
        <p:guide orient="horz" pos="2886"/>
        <p:guide pos="220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5815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58153"/>
          </a:xfrm>
          <a:prstGeom prst="rect">
            <a:avLst/>
          </a:prstGeom>
        </p:spPr>
        <p:txBody>
          <a:bodyPr vert="horz" lIns="91440" tIns="45720" rIns="91440" bIns="45720" rtlCol="0"/>
          <a:lstStyle>
            <a:lvl1pPr algn="r">
              <a:defRPr sz="1200"/>
            </a:lvl1pPr>
          </a:lstStyle>
          <a:p>
            <a:fld id="{E96464AD-05EA-48DF-8D3C-8C95E1A0EB61}" type="datetimeFigureOut">
              <a:rPr lang="en-US" smtClean="0"/>
              <a:pPr/>
              <a:t>2/3/2016</a:t>
            </a:fld>
            <a:endParaRPr lang="en-US" dirty="0"/>
          </a:p>
        </p:txBody>
      </p:sp>
      <p:sp>
        <p:nvSpPr>
          <p:cNvPr id="4" name="Footer Placeholder 3"/>
          <p:cNvSpPr>
            <a:spLocks noGrp="1"/>
          </p:cNvSpPr>
          <p:nvPr>
            <p:ph type="ftr" sz="quarter" idx="2"/>
          </p:nvPr>
        </p:nvSpPr>
        <p:spPr>
          <a:xfrm>
            <a:off x="0" y="8703307"/>
            <a:ext cx="3037840" cy="45815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03307"/>
            <a:ext cx="3037840" cy="458153"/>
          </a:xfrm>
          <a:prstGeom prst="rect">
            <a:avLst/>
          </a:prstGeom>
        </p:spPr>
        <p:txBody>
          <a:bodyPr vert="horz" lIns="91440" tIns="45720" rIns="91440" bIns="45720" rtlCol="0" anchor="b"/>
          <a:lstStyle>
            <a:lvl1pPr algn="r">
              <a:defRPr sz="1200"/>
            </a:lvl1pPr>
          </a:lstStyle>
          <a:p>
            <a:fld id="{B8E50D77-BE29-4F6E-9E97-D5DE771DDAFF}" type="slidenum">
              <a:rPr lang="en-US" smtClean="0"/>
              <a:pPr/>
              <a:t>‹#›</a:t>
            </a:fld>
            <a:endParaRPr lang="en-US" dirty="0"/>
          </a:p>
        </p:txBody>
      </p:sp>
    </p:spTree>
    <p:extLst>
      <p:ext uri="{BB962C8B-B14F-4D97-AF65-F5344CB8AC3E}">
        <p14:creationId xmlns:p14="http://schemas.microsoft.com/office/powerpoint/2010/main" val="2096171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58153"/>
          </a:xfrm>
          <a:prstGeom prst="rect">
            <a:avLst/>
          </a:prstGeom>
        </p:spPr>
        <p:txBody>
          <a:bodyPr vert="horz" lIns="91440" tIns="45720" rIns="91440" bIns="45720" rtlCol="0"/>
          <a:lstStyle>
            <a:lvl1pPr algn="l">
              <a:defRPr sz="1200"/>
            </a:lvl1pPr>
          </a:lstStyle>
          <a:p>
            <a:r>
              <a:rPr lang="en-US" dirty="0" smtClean="0"/>
              <a:t>1.15</a:t>
            </a:r>
            <a:endParaRPr lang="en-US" dirty="0"/>
          </a:p>
        </p:txBody>
      </p:sp>
      <p:sp>
        <p:nvSpPr>
          <p:cNvPr id="3" name="Date Placeholder 2"/>
          <p:cNvSpPr>
            <a:spLocks noGrp="1"/>
          </p:cNvSpPr>
          <p:nvPr>
            <p:ph type="dt" idx="1"/>
          </p:nvPr>
        </p:nvSpPr>
        <p:spPr>
          <a:xfrm>
            <a:off x="3970938" y="0"/>
            <a:ext cx="3037840" cy="458153"/>
          </a:xfrm>
          <a:prstGeom prst="rect">
            <a:avLst/>
          </a:prstGeom>
        </p:spPr>
        <p:txBody>
          <a:bodyPr vert="horz" lIns="91440" tIns="45720" rIns="91440" bIns="45720" rtlCol="0"/>
          <a:lstStyle>
            <a:lvl1pPr algn="r">
              <a:defRPr sz="1200"/>
            </a:lvl1pPr>
          </a:lstStyle>
          <a:p>
            <a:fld id="{25D3F727-A02B-4696-AF70-5E10A4107E37}" type="datetimeFigureOut">
              <a:rPr lang="en-US" smtClean="0"/>
              <a:pPr/>
              <a:t>2/3/2016</a:t>
            </a:fld>
            <a:endParaRPr lang="en-US" dirty="0"/>
          </a:p>
        </p:txBody>
      </p:sp>
      <p:sp>
        <p:nvSpPr>
          <p:cNvPr id="4" name="Slide Image Placeholder 3"/>
          <p:cNvSpPr>
            <a:spLocks noGrp="1" noRot="1" noChangeAspect="1"/>
          </p:cNvSpPr>
          <p:nvPr>
            <p:ph type="sldImg" idx="2"/>
          </p:nvPr>
        </p:nvSpPr>
        <p:spPr>
          <a:xfrm>
            <a:off x="1214438" y="687388"/>
            <a:ext cx="4581525" cy="34353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352449"/>
            <a:ext cx="5608320" cy="412337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03307"/>
            <a:ext cx="3037840" cy="45815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03307"/>
            <a:ext cx="3037840" cy="458153"/>
          </a:xfrm>
          <a:prstGeom prst="rect">
            <a:avLst/>
          </a:prstGeom>
        </p:spPr>
        <p:txBody>
          <a:bodyPr vert="horz" lIns="91440" tIns="45720" rIns="91440" bIns="45720" rtlCol="0" anchor="b"/>
          <a:lstStyle>
            <a:lvl1pPr algn="r">
              <a:defRPr sz="1200"/>
            </a:lvl1pPr>
          </a:lstStyle>
          <a:p>
            <a:fld id="{5937AFB2-63FE-4D27-8529-EF9C55DBAEBB}" type="slidenum">
              <a:rPr lang="en-US" smtClean="0"/>
              <a:pPr/>
              <a:t>‹#›</a:t>
            </a:fld>
            <a:endParaRPr lang="en-US" dirty="0"/>
          </a:p>
        </p:txBody>
      </p:sp>
    </p:spTree>
    <p:extLst>
      <p:ext uri="{BB962C8B-B14F-4D97-AF65-F5344CB8AC3E}">
        <p14:creationId xmlns:p14="http://schemas.microsoft.com/office/powerpoint/2010/main" val="2358946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7AFB2-63FE-4D27-8529-EF9C55DBAEBB}" type="slidenum">
              <a:rPr lang="en-US" smtClean="0"/>
              <a:pPr/>
              <a:t>54</a:t>
            </a:fld>
            <a:endParaRPr lang="en-US" dirty="0"/>
          </a:p>
        </p:txBody>
      </p:sp>
    </p:spTree>
    <p:extLst>
      <p:ext uri="{BB962C8B-B14F-4D97-AF65-F5344CB8AC3E}">
        <p14:creationId xmlns:p14="http://schemas.microsoft.com/office/powerpoint/2010/main" val="38810581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esson cov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6"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7"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0"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8"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18192" y="4934"/>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47" name="LO-lesson-author"/>
          <p:cNvSpPr>
            <a:spLocks noGrp="1"/>
          </p:cNvSpPr>
          <p:nvPr>
            <p:ph type="body" sz="quarter" idx="14" hasCustomPrompt="1"/>
          </p:nvPr>
        </p:nvSpPr>
        <p:spPr bwMode="gray">
          <a:xfrm>
            <a:off x="2577947" y="2753364"/>
            <a:ext cx="4076241" cy="407018"/>
          </a:xfrm>
        </p:spPr>
        <p:txBody>
          <a:bodyPr>
            <a:noAutofit/>
          </a:bodyPr>
          <a:lstStyle>
            <a:lvl1pPr marL="0" indent="0" algn="ctr">
              <a:lnSpc>
                <a:spcPct val="95000"/>
              </a:lnSpc>
              <a:spcAft>
                <a:spcPts val="1000"/>
              </a:spcAft>
              <a:buClr>
                <a:schemeClr val="bg1"/>
              </a:buClr>
              <a:buFont typeface="Arial" panose="020B0604020202020204" pitchFamily="34" charset="0"/>
              <a:buChar char="​"/>
              <a:defRPr sz="2200" i="1">
                <a:solidFill>
                  <a:srgbClr val="E2FF76"/>
                </a:solidFill>
                <a:latin typeface="+mn-lt"/>
              </a:defRPr>
            </a:lvl1pPr>
            <a:lvl2pPr marL="0" indent="0" algn="ctr">
              <a:lnSpc>
                <a:spcPct val="100000"/>
              </a:lnSpc>
              <a:spcAft>
                <a:spcPts val="1000"/>
              </a:spcAft>
              <a:buClr>
                <a:schemeClr val="bg1"/>
              </a:buClr>
              <a:buFont typeface="Arial" panose="020B0604020202020204" pitchFamily="34" charset="0"/>
              <a:buChar char="​"/>
              <a:defRPr sz="1600" i="1">
                <a:solidFill>
                  <a:schemeClr val="bg1"/>
                </a:solidFill>
                <a:latin typeface="+mn-lt"/>
              </a:defRPr>
            </a:lvl2pPr>
            <a:lvl3pPr marL="0" indent="0" algn="ctr">
              <a:lnSpc>
                <a:spcPct val="100000"/>
              </a:lnSpc>
              <a:spcAft>
                <a:spcPts val="1000"/>
              </a:spcAft>
              <a:buClr>
                <a:schemeClr val="bg1"/>
              </a:buClr>
              <a:buFont typeface="Arial" panose="020B0604020202020204" pitchFamily="34" charset="0"/>
              <a:buChar char="​"/>
              <a:defRPr sz="1600" i="1">
                <a:solidFill>
                  <a:schemeClr val="bg1"/>
                </a:solidFill>
                <a:latin typeface="+mn-lt"/>
              </a:defRPr>
            </a:lvl3pPr>
            <a:lvl4pPr marL="0" indent="0" algn="ctr">
              <a:lnSpc>
                <a:spcPct val="100000"/>
              </a:lnSpc>
              <a:spcAft>
                <a:spcPts val="1000"/>
              </a:spcAft>
              <a:buClr>
                <a:schemeClr val="bg1"/>
              </a:buClr>
              <a:buFont typeface="Arial" panose="020B0604020202020204" pitchFamily="34" charset="0"/>
              <a:buChar char="​"/>
              <a:defRPr sz="1600" i="1">
                <a:solidFill>
                  <a:schemeClr val="bg1"/>
                </a:solidFill>
                <a:latin typeface="+mn-lt"/>
              </a:defRPr>
            </a:lvl4pPr>
            <a:lvl5pPr marL="0" indent="0" algn="ctr">
              <a:lnSpc>
                <a:spcPct val="100000"/>
              </a:lnSpc>
              <a:spcAft>
                <a:spcPts val="1000"/>
              </a:spcAft>
              <a:buClr>
                <a:schemeClr val="bg1"/>
              </a:buClr>
              <a:buFont typeface="Arial" panose="020B0604020202020204" pitchFamily="34" charset="0"/>
              <a:buChar char="​"/>
              <a:defRPr sz="1600" i="1">
                <a:solidFill>
                  <a:schemeClr val="bg1"/>
                </a:solidFill>
                <a:latin typeface="+mn-lt"/>
              </a:defRPr>
            </a:lvl5pPr>
          </a:lstStyle>
          <a:p>
            <a:pPr lvl="0"/>
            <a:r>
              <a:rPr lang="sr-Latn-RS" dirty="0" smtClean="0"/>
              <a:t>Ime autora</a:t>
            </a:r>
            <a:endParaRPr lang="en-US" dirty="0" smtClean="0"/>
          </a:p>
        </p:txBody>
      </p:sp>
      <p:sp>
        <p:nvSpPr>
          <p:cNvPr id="2" name="LO-lesson-title"/>
          <p:cNvSpPr>
            <a:spLocks noGrp="1"/>
          </p:cNvSpPr>
          <p:nvPr>
            <p:ph type="title" hasCustomPrompt="1"/>
          </p:nvPr>
        </p:nvSpPr>
        <p:spPr bwMode="gray">
          <a:xfrm>
            <a:off x="1211855" y="1322025"/>
            <a:ext cx="6731306" cy="1366092"/>
          </a:xfrm>
          <a:noFill/>
        </p:spPr>
        <p:txBody>
          <a:bodyPr anchor="t" anchorCtr="0">
            <a:noAutofit/>
          </a:bodyPr>
          <a:lstStyle>
            <a:lvl1pPr algn="ctr">
              <a:lnSpc>
                <a:spcPct val="90000"/>
              </a:lnSpc>
              <a:spcAft>
                <a:spcPts val="600"/>
              </a:spcAft>
              <a:defRPr sz="4000" cap="none" spc="0" baseline="0">
                <a:solidFill>
                  <a:schemeClr val="bg1"/>
                </a:solidFill>
                <a:latin typeface="+mj-lt"/>
              </a:defRPr>
            </a:lvl1pPr>
          </a:lstStyle>
          <a:p>
            <a:r>
              <a:rPr lang="en-CA" dirty="0" err="1" smtClean="0"/>
              <a:t>Unesi</a:t>
            </a:r>
            <a:r>
              <a:rPr lang="en-CA" dirty="0" smtClean="0"/>
              <a:t> </a:t>
            </a:r>
            <a:r>
              <a:rPr lang="en-CA" dirty="0" err="1" smtClean="0"/>
              <a:t>naslov</a:t>
            </a:r>
            <a:r>
              <a:rPr lang="en-CA" dirty="0" smtClean="0"/>
              <a:t> </a:t>
            </a:r>
            <a:r>
              <a:rPr lang="en-CA" dirty="0" err="1" smtClean="0"/>
              <a:t>lekcije</a:t>
            </a:r>
            <a:endParaRPr lang="en-US" dirty="0"/>
          </a:p>
        </p:txBody>
      </p:sp>
      <p:sp>
        <p:nvSpPr>
          <p:cNvPr id="151" name="LO-lesson-id"/>
          <p:cNvSpPr>
            <a:spLocks noGrp="1"/>
          </p:cNvSpPr>
          <p:nvPr>
            <p:ph type="body" sz="quarter" idx="17" hasCustomPrompt="1"/>
          </p:nvPr>
        </p:nvSpPr>
        <p:spPr bwMode="gray">
          <a:xfrm>
            <a:off x="3026676" y="495759"/>
            <a:ext cx="3281586" cy="705080"/>
          </a:xfrm>
          <a:ln>
            <a:solidFill>
              <a:srgbClr val="C00000">
                <a:alpha val="0"/>
              </a:srgbClr>
            </a:solidFill>
          </a:ln>
        </p:spPr>
        <p:txBody>
          <a:bodyPr>
            <a:noAutofit/>
          </a:bodyPr>
          <a:lstStyle>
            <a:lvl1pPr marL="0" indent="0" algn="ctr">
              <a:lnSpc>
                <a:spcPct val="95000"/>
              </a:lnSpc>
              <a:spcAft>
                <a:spcPts val="1000"/>
              </a:spcAft>
              <a:buClr>
                <a:schemeClr val="bg1"/>
              </a:buClr>
              <a:buFont typeface="Arial" panose="020B0604020202020204" pitchFamily="34" charset="0"/>
              <a:buChar char="​"/>
              <a:defRPr sz="4000" i="0">
                <a:solidFill>
                  <a:srgbClr val="E2FF77"/>
                </a:solidFill>
                <a:latin typeface="+mj-lt"/>
              </a:defRPr>
            </a:lvl1pPr>
            <a:lvl2pPr marL="0" indent="0" algn="ctr">
              <a:lnSpc>
                <a:spcPct val="100000"/>
              </a:lnSpc>
              <a:spcAft>
                <a:spcPts val="1000"/>
              </a:spcAft>
              <a:buClr>
                <a:schemeClr val="bg1"/>
              </a:buClr>
              <a:buFont typeface="Arial" panose="020B0604020202020204" pitchFamily="34" charset="0"/>
              <a:buChar char="​"/>
              <a:defRPr sz="1600" i="1">
                <a:solidFill>
                  <a:schemeClr val="bg1"/>
                </a:solidFill>
                <a:latin typeface="+mn-lt"/>
              </a:defRPr>
            </a:lvl2pPr>
            <a:lvl3pPr marL="0" indent="0" algn="ctr">
              <a:lnSpc>
                <a:spcPct val="100000"/>
              </a:lnSpc>
              <a:spcAft>
                <a:spcPts val="1000"/>
              </a:spcAft>
              <a:buClr>
                <a:schemeClr val="bg1"/>
              </a:buClr>
              <a:buFont typeface="Arial" panose="020B0604020202020204" pitchFamily="34" charset="0"/>
              <a:buChar char="​"/>
              <a:defRPr sz="1600" i="1">
                <a:solidFill>
                  <a:schemeClr val="bg1"/>
                </a:solidFill>
                <a:latin typeface="+mn-lt"/>
              </a:defRPr>
            </a:lvl3pPr>
            <a:lvl4pPr marL="0" indent="0" algn="ctr">
              <a:lnSpc>
                <a:spcPct val="100000"/>
              </a:lnSpc>
              <a:spcAft>
                <a:spcPts val="1000"/>
              </a:spcAft>
              <a:buClr>
                <a:schemeClr val="bg1"/>
              </a:buClr>
              <a:buFont typeface="Arial" panose="020B0604020202020204" pitchFamily="34" charset="0"/>
              <a:buChar char="​"/>
              <a:defRPr sz="1600" i="1">
                <a:solidFill>
                  <a:schemeClr val="bg1"/>
                </a:solidFill>
                <a:latin typeface="+mn-lt"/>
              </a:defRPr>
            </a:lvl4pPr>
            <a:lvl5pPr marL="0" indent="0" algn="ctr">
              <a:lnSpc>
                <a:spcPct val="100000"/>
              </a:lnSpc>
              <a:spcAft>
                <a:spcPts val="1000"/>
              </a:spcAft>
              <a:buClr>
                <a:schemeClr val="bg1"/>
              </a:buClr>
              <a:buFont typeface="Arial" panose="020B0604020202020204" pitchFamily="34" charset="0"/>
              <a:buChar char="​"/>
              <a:defRPr sz="1600" i="1">
                <a:solidFill>
                  <a:schemeClr val="bg1"/>
                </a:solidFill>
                <a:latin typeface="+mn-lt"/>
              </a:defRPr>
            </a:lvl5pPr>
          </a:lstStyle>
          <a:p>
            <a:pPr lvl="0"/>
            <a:r>
              <a:rPr lang="en-CA" dirty="0" err="1" smtClean="0"/>
              <a:t>Lekcija</a:t>
            </a:r>
            <a:r>
              <a:rPr lang="en-CA" dirty="0" smtClean="0"/>
              <a:t> 01</a:t>
            </a:r>
            <a:endParaRPr lang="en-US" dirty="0" smtClean="0"/>
          </a:p>
        </p:txBody>
      </p:sp>
    </p:spTree>
    <p:extLst>
      <p:ext uri="{BB962C8B-B14F-4D97-AF65-F5344CB8AC3E}">
        <p14:creationId xmlns:p14="http://schemas.microsoft.com/office/powerpoint/2010/main" val="422588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C - 2-1 columns">
    <p:spTree>
      <p:nvGrpSpPr>
        <p:cNvPr id="1" name=""/>
        <p:cNvGrpSpPr/>
        <p:nvPr/>
      </p:nvGrpSpPr>
      <p:grpSpPr>
        <a:xfrm>
          <a:off x="0" y="0"/>
          <a:ext cx="0" cy="0"/>
          <a:chOff x="0" y="0"/>
          <a:chExt cx="0" cy="0"/>
        </a:xfrm>
      </p:grpSpPr>
      <p:grpSp>
        <p:nvGrpSpPr>
          <p:cNvPr id="166" name="Group 165"/>
          <p:cNvGrpSpPr/>
          <p:nvPr userDrawn="1"/>
        </p:nvGrpSpPr>
        <p:grpSpPr>
          <a:xfrm>
            <a:off x="-151325" y="-141165"/>
            <a:ext cx="9439923" cy="7136527"/>
            <a:chOff x="-151325" y="-141165"/>
            <a:chExt cx="9439923" cy="7136527"/>
          </a:xfrm>
        </p:grpSpPr>
        <p:grpSp>
          <p:nvGrpSpPr>
            <p:cNvPr id="167" name="Group 166"/>
            <p:cNvGrpSpPr/>
            <p:nvPr userDrawn="1"/>
          </p:nvGrpSpPr>
          <p:grpSpPr>
            <a:xfrm>
              <a:off x="457731" y="6873247"/>
              <a:ext cx="8226688" cy="122115"/>
              <a:chOff x="457731" y="6582508"/>
              <a:chExt cx="8226688" cy="486507"/>
            </a:xfrm>
          </p:grpSpPr>
          <p:cxnSp>
            <p:nvCxnSpPr>
              <p:cNvPr id="276" name="Straight Connector 275"/>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7986158" y="6582508"/>
                <a:ext cx="152400" cy="486507"/>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7287901" y="6582508"/>
                <a:ext cx="152400" cy="486507"/>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6589644" y="6582508"/>
                <a:ext cx="152400" cy="486507"/>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5891387" y="6582508"/>
                <a:ext cx="152400" cy="486507"/>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5193130" y="6582508"/>
                <a:ext cx="152400" cy="486507"/>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4494873" y="6582508"/>
                <a:ext cx="152400" cy="486507"/>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3796616" y="6582508"/>
                <a:ext cx="152400" cy="486507"/>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3098359" y="6582508"/>
                <a:ext cx="152400" cy="486507"/>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2400102" y="6582508"/>
                <a:ext cx="152400" cy="486507"/>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1701845" y="6582508"/>
                <a:ext cx="152400" cy="486507"/>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003588" y="6582508"/>
                <a:ext cx="152400" cy="486507"/>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68" name="Group 167"/>
            <p:cNvGrpSpPr/>
            <p:nvPr userDrawn="1"/>
          </p:nvGrpSpPr>
          <p:grpSpPr>
            <a:xfrm>
              <a:off x="-151325" y="454007"/>
              <a:ext cx="122115" cy="5945205"/>
              <a:chOff x="-238875" y="454007"/>
              <a:chExt cx="122115" cy="5945205"/>
            </a:xfrm>
          </p:grpSpPr>
          <p:cxnSp>
            <p:nvCxnSpPr>
              <p:cNvPr id="241" name="Straight Connector 240"/>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25401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25401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25401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25401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25401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25401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25401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25401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25401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25401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25401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userDrawn="1"/>
          </p:nvGrpSpPr>
          <p:grpSpPr>
            <a:xfrm>
              <a:off x="9166483" y="454007"/>
              <a:ext cx="122115" cy="5945205"/>
              <a:chOff x="-238875" y="454007"/>
              <a:chExt cx="122115" cy="5945205"/>
            </a:xfrm>
          </p:grpSpPr>
          <p:cxnSp>
            <p:nvCxnSpPr>
              <p:cNvPr id="206" name="Straight Connector 205"/>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254017"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254017"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254017"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254017"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254017"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254017"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254017"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254017"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254017"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254017"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254017"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userDrawn="1"/>
          </p:nvGrpSpPr>
          <p:grpSpPr>
            <a:xfrm>
              <a:off x="457731" y="-141165"/>
              <a:ext cx="8226688" cy="122115"/>
              <a:chOff x="457731" y="6582508"/>
              <a:chExt cx="8226688" cy="486507"/>
            </a:xfrm>
          </p:grpSpPr>
          <p:cxnSp>
            <p:nvCxnSpPr>
              <p:cNvPr id="171" name="Straight Connector 170"/>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7986158" y="6582508"/>
                <a:ext cx="152400" cy="486507"/>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7287901" y="6582508"/>
                <a:ext cx="152400" cy="486507"/>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6589644" y="6582508"/>
                <a:ext cx="152400" cy="486507"/>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5891387" y="6582508"/>
                <a:ext cx="152400" cy="486507"/>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5193130" y="6582508"/>
                <a:ext cx="152400" cy="486507"/>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4494873" y="6582508"/>
                <a:ext cx="152400" cy="486507"/>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3796616" y="6582508"/>
                <a:ext cx="152400" cy="486507"/>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3098359" y="6582508"/>
                <a:ext cx="152400" cy="486507"/>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2400102" y="6582508"/>
                <a:ext cx="152400" cy="486507"/>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1701845" y="6582508"/>
                <a:ext cx="152400" cy="486507"/>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003588" y="6582508"/>
                <a:ext cx="152400" cy="486507"/>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3" name="LC-section-body"/>
          <p:cNvSpPr>
            <a:spLocks noGrp="1"/>
          </p:cNvSpPr>
          <p:nvPr>
            <p:ph idx="12" hasCustomPrompt="1"/>
          </p:nvPr>
        </p:nvSpPr>
        <p:spPr>
          <a:xfrm>
            <a:off x="6043787" y="1816100"/>
            <a:ext cx="2640628" cy="4583111"/>
          </a:xfrm>
          <a:ln>
            <a:solidFill>
              <a:schemeClr val="accent6">
                <a:lumMod val="75000"/>
                <a:lumOff val="25000"/>
                <a:alpha val="0"/>
              </a:schemeClr>
            </a:solidFill>
          </a:ln>
        </p:spPr>
        <p:txBody>
          <a:bodyPr>
            <a:noAutofit/>
          </a:bodyPr>
          <a:lstStyle>
            <a:lvl1pPr>
              <a:spcAft>
                <a:spcPts val="0"/>
              </a:spcAft>
              <a:buFontTx/>
              <a:buNone/>
              <a:defRPr sz="1100" i="0">
                <a:solidFill>
                  <a:schemeClr val="tx2"/>
                </a:solidFill>
                <a:latin typeface="+mj-lt"/>
              </a:defRPr>
            </a:lvl1pPr>
            <a:lvl2pPr>
              <a:buFontTx/>
              <a:buNone/>
              <a:defRPr/>
            </a:lvl2pPr>
            <a:lvl3pPr>
              <a:buFontTx/>
              <a:buNone/>
              <a:defRPr/>
            </a:lvl3pPr>
            <a:lvl4pPr>
              <a:buFontTx/>
              <a:buNone/>
              <a:defRPr/>
            </a:lvl4pPr>
            <a:lvl5pPr>
              <a:buFontTx/>
              <a:buNone/>
              <a:defRPr/>
            </a:lvl5pPr>
          </a:lstStyle>
          <a:p>
            <a:pPr lvl="0"/>
            <a:r>
              <a:rPr lang="en-US" dirty="0" err="1" smtClean="0"/>
              <a:t>Ovde</a:t>
            </a:r>
            <a:r>
              <a:rPr lang="en-US" dirty="0" smtClean="0"/>
              <a:t> </a:t>
            </a:r>
            <a:r>
              <a:rPr lang="sr-Latn-RS" dirty="0" smtClean="0"/>
              <a:t>unesi</a:t>
            </a:r>
            <a:r>
              <a:rPr lang="en-US" dirty="0" smtClean="0"/>
              <a:t> </a:t>
            </a:r>
            <a:r>
              <a:rPr lang="sr-Latn-RS" dirty="0" smtClean="0"/>
              <a:t>sadržaj objekta učenja</a:t>
            </a:r>
            <a:r>
              <a:rPr lang="en-US" dirty="0" smtClean="0"/>
              <a:t> (</a:t>
            </a:r>
            <a:r>
              <a:rPr lang="en-US" dirty="0" err="1" smtClean="0"/>
              <a:t>koristi</a:t>
            </a:r>
            <a:r>
              <a:rPr lang="en-US" dirty="0" smtClean="0"/>
              <a:t> </a:t>
            </a:r>
            <a:r>
              <a:rPr lang="en-US" dirty="0" err="1" smtClean="0"/>
              <a:t>ikonicu</a:t>
            </a:r>
            <a:r>
              <a:rPr lang="en-US" dirty="0" smtClean="0"/>
              <a:t> Indent </a:t>
            </a:r>
            <a:r>
              <a:rPr lang="en-US" dirty="0" err="1" smtClean="0"/>
              <a:t>za</a:t>
            </a:r>
            <a:r>
              <a:rPr lang="en-US" dirty="0" smtClean="0"/>
              <a:t> </a:t>
            </a:r>
            <a:r>
              <a:rPr lang="en-US" dirty="0" err="1" smtClean="0"/>
              <a:t>promenu</a:t>
            </a:r>
            <a:r>
              <a:rPr lang="en-US" dirty="0" smtClean="0"/>
              <a:t> </a:t>
            </a:r>
            <a:r>
              <a:rPr lang="en-US" dirty="0" err="1" smtClean="0"/>
              <a:t>stila</a:t>
            </a:r>
            <a:r>
              <a:rPr lang="en-US" dirty="0" smtClean="0"/>
              <a:t>) {LC-section-body-content}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LC-section-body"/>
          <p:cNvSpPr>
            <a:spLocks noGrp="1"/>
          </p:cNvSpPr>
          <p:nvPr>
            <p:ph idx="1" hasCustomPrompt="1"/>
          </p:nvPr>
        </p:nvSpPr>
        <p:spPr>
          <a:xfrm>
            <a:off x="457732" y="1816100"/>
            <a:ext cx="5439564" cy="4583111"/>
          </a:xfrm>
          <a:ln>
            <a:solidFill>
              <a:schemeClr val="accent6">
                <a:lumMod val="90000"/>
                <a:lumOff val="10000"/>
                <a:alpha val="0"/>
              </a:schemeClr>
            </a:solidFill>
          </a:ln>
        </p:spPr>
        <p:txBody>
          <a:bodyPr>
            <a:noAutofit/>
          </a:bodyPr>
          <a:lstStyle>
            <a:lvl1pPr>
              <a:spcAft>
                <a:spcPts val="0"/>
              </a:spcAft>
              <a:buFontTx/>
              <a:buNone/>
              <a:defRPr sz="1100" i="0">
                <a:solidFill>
                  <a:schemeClr val="tx2"/>
                </a:solidFill>
                <a:latin typeface="+mj-lt"/>
              </a:defRPr>
            </a:lvl1pPr>
            <a:lvl2pPr>
              <a:buFontTx/>
              <a:buNone/>
              <a:defRPr/>
            </a:lvl2pPr>
            <a:lvl3pPr>
              <a:buFontTx/>
              <a:buNone/>
              <a:defRPr/>
            </a:lvl3pPr>
            <a:lvl4pPr>
              <a:buFontTx/>
              <a:buNone/>
              <a:defRPr/>
            </a:lvl4pPr>
            <a:lvl5pPr>
              <a:buFontTx/>
              <a:buNone/>
              <a:defRPr/>
            </a:lvl5pPr>
          </a:lstStyle>
          <a:p>
            <a:pPr lvl="0"/>
            <a:r>
              <a:rPr lang="en-US" dirty="0" err="1" smtClean="0"/>
              <a:t>Ovde</a:t>
            </a:r>
            <a:r>
              <a:rPr lang="en-US" dirty="0" smtClean="0"/>
              <a:t> </a:t>
            </a:r>
            <a:r>
              <a:rPr lang="sr-Latn-RS" dirty="0" smtClean="0"/>
              <a:t>unesi</a:t>
            </a:r>
            <a:r>
              <a:rPr lang="en-US" dirty="0" smtClean="0"/>
              <a:t> </a:t>
            </a:r>
            <a:r>
              <a:rPr lang="sr-Latn-RS" dirty="0" smtClean="0"/>
              <a:t>sadržaj objekta učenja</a:t>
            </a:r>
            <a:r>
              <a:rPr lang="en-US" dirty="0" smtClean="0"/>
              <a:t> (</a:t>
            </a:r>
            <a:r>
              <a:rPr lang="en-US" dirty="0" err="1" smtClean="0"/>
              <a:t>koristi</a:t>
            </a:r>
            <a:r>
              <a:rPr lang="en-US" dirty="0" smtClean="0"/>
              <a:t> </a:t>
            </a:r>
            <a:r>
              <a:rPr lang="en-US" dirty="0" err="1" smtClean="0"/>
              <a:t>ikonicu</a:t>
            </a:r>
            <a:r>
              <a:rPr lang="en-US" dirty="0" smtClean="0"/>
              <a:t> Indent </a:t>
            </a:r>
            <a:r>
              <a:rPr lang="en-US" dirty="0" err="1" smtClean="0"/>
              <a:t>za</a:t>
            </a:r>
            <a:r>
              <a:rPr lang="en-US" dirty="0" smtClean="0"/>
              <a:t> </a:t>
            </a:r>
            <a:r>
              <a:rPr lang="en-US" dirty="0" err="1" smtClean="0"/>
              <a:t>promenu</a:t>
            </a:r>
            <a:r>
              <a:rPr lang="en-US" dirty="0" smtClean="0"/>
              <a:t> </a:t>
            </a:r>
            <a:r>
              <a:rPr lang="en-US" dirty="0" err="1" smtClean="0"/>
              <a:t>stila</a:t>
            </a:r>
            <a:r>
              <a:rPr lang="en-US" dirty="0" smtClean="0"/>
              <a:t>) {LC-section-body-content}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4" name="LC-section-title"/>
          <p:cNvSpPr>
            <a:spLocks noGrp="1"/>
          </p:cNvSpPr>
          <p:nvPr>
            <p:ph type="title" hasCustomPrompt="1"/>
          </p:nvPr>
        </p:nvSpPr>
        <p:spPr>
          <a:xfrm>
            <a:off x="457731" y="457200"/>
            <a:ext cx="8226689" cy="524998"/>
          </a:xfrm>
          <a:ln>
            <a:solidFill>
              <a:srgbClr val="C00000">
                <a:alpha val="0"/>
              </a:srgbClr>
            </a:solidFill>
          </a:ln>
        </p:spPr>
        <p:txBody>
          <a:bodyPr/>
          <a:lstStyle>
            <a:lvl1pPr>
              <a:defRPr baseline="0"/>
            </a:lvl1pPr>
          </a:lstStyle>
          <a:p>
            <a:r>
              <a:rPr lang="sr-Latn-RS" dirty="0" smtClean="0"/>
              <a:t>UNESI </a:t>
            </a:r>
            <a:r>
              <a:rPr lang="en-US" dirty="0" err="1" smtClean="0"/>
              <a:t>naslov</a:t>
            </a:r>
            <a:r>
              <a:rPr lang="en-US" dirty="0" smtClean="0"/>
              <a:t> </a:t>
            </a:r>
            <a:r>
              <a:rPr lang="en-US" dirty="0" err="1" smtClean="0"/>
              <a:t>sekcije</a:t>
            </a:r>
            <a:r>
              <a:rPr lang="en-US" dirty="0" smtClean="0"/>
              <a:t> {LC-</a:t>
            </a:r>
            <a:r>
              <a:rPr lang="en-US" dirty="0" err="1" smtClean="0"/>
              <a:t>seCTION</a:t>
            </a:r>
            <a:r>
              <a:rPr lang="en-US" dirty="0" smtClean="0"/>
              <a:t>-TITLE}</a:t>
            </a:r>
            <a:endParaRPr lang="en-US" dirty="0"/>
          </a:p>
        </p:txBody>
      </p:sp>
      <p:sp>
        <p:nvSpPr>
          <p:cNvPr id="156" name="LO-section-body-subtitle"/>
          <p:cNvSpPr>
            <a:spLocks noGrp="1"/>
          </p:cNvSpPr>
          <p:nvPr>
            <p:ph type="body" idx="10" hasCustomPrompt="1"/>
          </p:nvPr>
        </p:nvSpPr>
        <p:spPr>
          <a:xfrm>
            <a:off x="459580" y="1134598"/>
            <a:ext cx="8227220" cy="536519"/>
          </a:xfrm>
          <a:ln>
            <a:solidFill>
              <a:srgbClr val="7030A0">
                <a:alpha val="0"/>
              </a:srgbClr>
            </a:solidFill>
          </a:ln>
        </p:spPr>
        <p:txBody>
          <a:bodyPr anchor="t">
            <a:noAutofit/>
          </a:bodyPr>
          <a:lstStyle>
            <a:lvl1pPr marL="0" indent="0">
              <a:buNone/>
              <a:defRPr sz="1500" b="0">
                <a:solidFill>
                  <a:srgbClr val="A500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smtClean="0"/>
              <a:t>Ovde</a:t>
            </a:r>
            <a:r>
              <a:rPr lang="en-US" dirty="0" smtClean="0"/>
              <a:t> </a:t>
            </a:r>
            <a:r>
              <a:rPr lang="sr-Latn-RS" dirty="0" smtClean="0"/>
              <a:t>unesi</a:t>
            </a:r>
            <a:r>
              <a:rPr lang="en-US" dirty="0" smtClean="0"/>
              <a:t> </a:t>
            </a:r>
            <a:r>
              <a:rPr lang="en-US" dirty="0" err="1" smtClean="0"/>
              <a:t>poentu</a:t>
            </a:r>
            <a:r>
              <a:rPr lang="en-US" dirty="0" smtClean="0"/>
              <a:t> </a:t>
            </a:r>
            <a:r>
              <a:rPr lang="en-US" dirty="0" err="1" smtClean="0"/>
              <a:t>slajda</a:t>
            </a:r>
            <a:r>
              <a:rPr lang="en-US" dirty="0" smtClean="0"/>
              <a:t> {LO-section-body-subtitle}</a:t>
            </a:r>
          </a:p>
        </p:txBody>
      </p:sp>
      <p:sp>
        <p:nvSpPr>
          <p:cNvPr id="152" name="TextBox 151"/>
          <p:cNvSpPr txBox="1"/>
          <p:nvPr userDrawn="1"/>
        </p:nvSpPr>
        <p:spPr>
          <a:xfrm>
            <a:off x="357158" y="6350193"/>
            <a:ext cx="8429684" cy="507831"/>
          </a:xfrm>
          <a:prstGeom prst="rect">
            <a:avLst/>
          </a:prstGeom>
          <a:noFill/>
          <a:ln w="12700">
            <a:solidFill>
              <a:schemeClr val="bg2">
                <a:lumMod val="90000"/>
              </a:schemeClr>
            </a:solidFill>
          </a:ln>
        </p:spPr>
        <p:txBody>
          <a:bodyPr vert="horz" wrap="square" lIns="0" tIns="0" rIns="0" bIns="0" rtlCol="0">
            <a:spAutoFit/>
          </a:bodyPr>
          <a:lstStyle/>
          <a:p>
            <a:pPr algn="ctr">
              <a:spcBef>
                <a:spcPts val="0"/>
              </a:spcBef>
              <a:spcAft>
                <a:spcPts val="0"/>
              </a:spcAft>
            </a:pPr>
            <a:endParaRPr lang="en-CA" sz="1100" dirty="0" smtClean="0">
              <a:solidFill>
                <a:srgbClr val="A50021"/>
              </a:solidFill>
              <a:latin typeface="Arial Narrow" pitchFamily="34" charset="0"/>
            </a:endParaRPr>
          </a:p>
          <a:p>
            <a:pPr algn="ctr">
              <a:spcBef>
                <a:spcPts val="0"/>
              </a:spcBef>
              <a:spcAft>
                <a:spcPts val="0"/>
              </a:spcAft>
            </a:pPr>
            <a:r>
              <a:rPr lang="sr-Latn-RS" sz="1100" dirty="0" smtClean="0">
                <a:solidFill>
                  <a:srgbClr val="A50021"/>
                </a:solidFill>
                <a:latin typeface="Arial Narrow" pitchFamily="34" charset="0"/>
              </a:rPr>
              <a:t>2</a:t>
            </a:r>
            <a:r>
              <a:rPr lang="en-CA" sz="1100" dirty="0" smtClean="0">
                <a:solidFill>
                  <a:srgbClr val="A50021"/>
                </a:solidFill>
                <a:latin typeface="Arial Narrow" pitchFamily="34" charset="0"/>
              </a:rPr>
              <a:t>9.</a:t>
            </a:r>
            <a:r>
              <a:rPr lang="sr-Latn-RS" sz="1100" dirty="0" smtClean="0">
                <a:solidFill>
                  <a:srgbClr val="A50021"/>
                </a:solidFill>
                <a:latin typeface="Arial Narrow" pitchFamily="34" charset="0"/>
              </a:rPr>
              <a:t>07</a:t>
            </a:r>
            <a:r>
              <a:rPr lang="en-CA" sz="1100" dirty="0" smtClean="0">
                <a:solidFill>
                  <a:srgbClr val="A50021"/>
                </a:solidFill>
                <a:latin typeface="Arial Narrow" pitchFamily="34" charset="0"/>
              </a:rPr>
              <a:t>.2015</a:t>
            </a:r>
            <a:r>
              <a:rPr lang="en-CA" sz="1100" baseline="0" dirty="0" smtClean="0">
                <a:solidFill>
                  <a:srgbClr val="A50021"/>
                </a:solidFill>
                <a:latin typeface="Arial Narrow" pitchFamily="34" charset="0"/>
              </a:rPr>
              <a:t>                 </a:t>
            </a:r>
            <a:r>
              <a:rPr lang="en-CA" sz="1100" dirty="0" smtClean="0">
                <a:solidFill>
                  <a:srgbClr val="A50021"/>
                </a:solidFill>
                <a:latin typeface="Arial Narrow" pitchFamily="34" charset="0"/>
              </a:rPr>
              <a:t>© UNIVERZITET METROPOLITAN, Beograd / </a:t>
            </a:r>
            <a:r>
              <a:rPr lang="en-CA" sz="1100" dirty="0" err="1" smtClean="0">
                <a:solidFill>
                  <a:srgbClr val="A50021"/>
                </a:solidFill>
                <a:latin typeface="Arial Narrow" pitchFamily="34" charset="0"/>
              </a:rPr>
              <a:t>Kopiranje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i</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umnožavanje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nije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dozvoljeno</a:t>
            </a:r>
            <a:r>
              <a:rPr lang="en-CA" sz="1100" dirty="0" smtClean="0">
                <a:solidFill>
                  <a:srgbClr val="A50021"/>
                </a:solidFill>
                <a:latin typeface="Arial Narrow" pitchFamily="34" charset="0"/>
              </a:rPr>
              <a:t> / </a:t>
            </a:r>
            <a:r>
              <a:rPr lang="en-CA" sz="1100" dirty="0" err="1" smtClean="0">
                <a:solidFill>
                  <a:srgbClr val="A50021"/>
                </a:solidFill>
                <a:latin typeface="Arial Narrow" pitchFamily="34" charset="0"/>
              </a:rPr>
              <a:t>Sva</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prava</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su</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zadržana</a:t>
            </a:r>
            <a:r>
              <a:rPr lang="en-CA" sz="1100" dirty="0" smtClean="0">
                <a:solidFill>
                  <a:srgbClr val="A50021"/>
                </a:solidFill>
                <a:latin typeface="Arial Narrow" pitchFamily="34" charset="0"/>
              </a:rPr>
              <a:t>.</a:t>
            </a:r>
            <a:r>
              <a:rPr lang="en-CA" sz="1100" baseline="0" dirty="0" smtClean="0">
                <a:solidFill>
                  <a:srgbClr val="A50021"/>
                </a:solidFill>
                <a:latin typeface="Arial Narrow" pitchFamily="34" charset="0"/>
              </a:rPr>
              <a:t>                  </a:t>
            </a:r>
            <a:r>
              <a:rPr lang="en-CA" sz="1100" dirty="0" smtClean="0">
                <a:solidFill>
                  <a:srgbClr val="A50021"/>
                </a:solidFill>
                <a:latin typeface="Arial Narrow" pitchFamily="34" charset="0"/>
              </a:rPr>
              <a:t>V1.</a:t>
            </a:r>
            <a:r>
              <a:rPr lang="sr-Latn-RS" sz="1100" dirty="0" smtClean="0">
                <a:solidFill>
                  <a:srgbClr val="A50021"/>
                </a:solidFill>
                <a:latin typeface="Arial Narrow" pitchFamily="34" charset="0"/>
              </a:rPr>
              <a:t>20</a:t>
            </a:r>
            <a:endParaRPr lang="en-CA" sz="1100" dirty="0" smtClean="0">
              <a:solidFill>
                <a:srgbClr val="A50021"/>
              </a:solidFill>
              <a:latin typeface="Arial Narrow" pitchFamily="34" charset="0"/>
            </a:endParaRPr>
          </a:p>
          <a:p>
            <a:pPr algn="ctr">
              <a:spcBef>
                <a:spcPts val="0"/>
              </a:spcBef>
              <a:spcAft>
                <a:spcPts val="0"/>
              </a:spcAft>
            </a:pPr>
            <a:endParaRPr lang="en-CA" sz="1100" dirty="0" smtClean="0">
              <a:solidFill>
                <a:srgbClr val="A50021"/>
              </a:solidFill>
              <a:latin typeface="Arial Narrow" pitchFamily="34" charset="0"/>
            </a:endParaRPr>
          </a:p>
        </p:txBody>
      </p:sp>
    </p:spTree>
    <p:extLst>
      <p:ext uri="{BB962C8B-B14F-4D97-AF65-F5344CB8AC3E}">
        <p14:creationId xmlns:p14="http://schemas.microsoft.com/office/powerpoint/2010/main" val="3562676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C Start Slide 01">
    <p:bg>
      <p:bgPr>
        <a:solidFill>
          <a:srgbClr val="A70534"/>
        </a:solidFill>
        <a:effectLst/>
      </p:bgPr>
    </p:bg>
    <p:spTree>
      <p:nvGrpSpPr>
        <p:cNvPr id="1" name=""/>
        <p:cNvGrpSpPr/>
        <p:nvPr/>
      </p:nvGrpSpPr>
      <p:grpSpPr>
        <a:xfrm>
          <a:off x="0" y="0"/>
          <a:ext cx="0" cy="0"/>
          <a:chOff x="0" y="0"/>
          <a:chExt cx="0" cy="0"/>
        </a:xfrm>
      </p:grpSpPr>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6"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8"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TextBox 149"/>
          <p:cNvSpPr txBox="1"/>
          <p:nvPr userDrawn="1"/>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pc="0" baseline="0" smtClean="0">
                <a:solidFill>
                  <a:schemeClr val="bg1"/>
                </a:solidFill>
                <a:latin typeface="+mj-lt"/>
              </a:rPr>
              <a:pPr algn="r"/>
              <a:t>‹#›</a:t>
            </a:fld>
            <a:endParaRPr lang="en-US" sz="800" spc="0" baseline="0" dirty="0">
              <a:solidFill>
                <a:schemeClr val="bg1"/>
              </a:solidFill>
              <a:latin typeface="+mj-lt"/>
            </a:endParaRPr>
          </a:p>
        </p:txBody>
      </p:sp>
      <p:cxnSp>
        <p:nvCxnSpPr>
          <p:cNvPr id="153" name="Straight Connector 152"/>
          <p:cNvCxnSpPr/>
          <p:nvPr userDrawn="1"/>
        </p:nvCxnSpPr>
        <p:spPr>
          <a:xfrm flipH="1">
            <a:off x="496582" y="4291966"/>
            <a:ext cx="8226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4" hasCustomPrompt="1"/>
          </p:nvPr>
        </p:nvSpPr>
        <p:spPr>
          <a:xfrm>
            <a:off x="497638" y="4581486"/>
            <a:ext cx="5438508" cy="2087240"/>
          </a:xfrm>
          <a:ln>
            <a:solidFill>
              <a:schemeClr val="accent5">
                <a:lumMod val="60000"/>
                <a:lumOff val="40000"/>
                <a:alpha val="0"/>
              </a:schemeClr>
            </a:solidFill>
          </a:ln>
        </p:spPr>
        <p:txBody>
          <a:bodyPr>
            <a:noAutofit/>
          </a:bodyPr>
          <a:lstStyle>
            <a:lvl1pPr marL="171450" indent="-171450">
              <a:lnSpc>
                <a:spcPct val="110000"/>
              </a:lnSpc>
              <a:spcBef>
                <a:spcPts val="1000"/>
              </a:spcBef>
              <a:spcAft>
                <a:spcPts val="0"/>
              </a:spcAft>
              <a:buClr>
                <a:schemeClr val="bg1"/>
              </a:buClr>
              <a:buFont typeface="Wingdings" pitchFamily="2" charset="2"/>
              <a:buChar char="q"/>
              <a:defRPr sz="1600" i="1" baseline="0">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Podobjek</a:t>
            </a:r>
            <a:r>
              <a:rPr lang="sr-Latn-RS" dirty="0" smtClean="0"/>
              <a:t>a</a:t>
            </a:r>
            <a:r>
              <a:rPr lang="en-US" dirty="0" smtClean="0"/>
              <a:t>t u</a:t>
            </a:r>
            <a:r>
              <a:rPr lang="sr-Latn-RS" dirty="0" smtClean="0"/>
              <a:t>čenja 1 </a:t>
            </a:r>
            <a:r>
              <a:rPr lang="en-CA" dirty="0" smtClean="0"/>
              <a:t>{LC-objective1}</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2</a:t>
            </a:r>
            <a:r>
              <a:rPr lang="sr-Latn-RS" dirty="0" smtClean="0"/>
              <a:t> </a:t>
            </a:r>
            <a:r>
              <a:rPr lang="en-CA" dirty="0" smtClean="0"/>
              <a:t>{LC-objective2}</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3</a:t>
            </a:r>
            <a:r>
              <a:rPr lang="sr-Latn-RS" dirty="0" smtClean="0"/>
              <a:t> </a:t>
            </a:r>
            <a:r>
              <a:rPr lang="en-CA" dirty="0" smtClean="0"/>
              <a:t>{LC-objective3}</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4</a:t>
            </a:r>
            <a:r>
              <a:rPr lang="sr-Latn-RS" dirty="0" smtClean="0"/>
              <a:t> </a:t>
            </a:r>
            <a:r>
              <a:rPr lang="en-CA" dirty="0" smtClean="0"/>
              <a:t>{LC-objective4}</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5</a:t>
            </a:r>
            <a:r>
              <a:rPr lang="sr-Latn-RS" dirty="0" smtClean="0"/>
              <a:t> </a:t>
            </a:r>
            <a:r>
              <a:rPr lang="en-CA" dirty="0" smtClean="0"/>
              <a:t>{LC-objective5}</a:t>
            </a:r>
            <a:endParaRPr lang="en-US" dirty="0" smtClean="0"/>
          </a:p>
        </p:txBody>
      </p:sp>
      <p:sp>
        <p:nvSpPr>
          <p:cNvPr id="10" name="Text Placeholder 9"/>
          <p:cNvSpPr>
            <a:spLocks noGrp="1"/>
          </p:cNvSpPr>
          <p:nvPr>
            <p:ph type="body" sz="quarter" idx="15" hasCustomPrompt="1"/>
          </p:nvPr>
        </p:nvSpPr>
        <p:spPr>
          <a:xfrm>
            <a:off x="6082637" y="4444369"/>
            <a:ext cx="2640634" cy="2215810"/>
          </a:xfrm>
          <a:noFill/>
          <a:ln>
            <a:solidFill>
              <a:schemeClr val="accent5">
                <a:lumMod val="40000"/>
                <a:lumOff val="60000"/>
                <a:alpha val="0"/>
              </a:schemeClr>
            </a:solidFill>
          </a:ln>
        </p:spPr>
        <p:txBody>
          <a:bodyPr anchor="ctr">
            <a:noAutofit/>
          </a:bodyPr>
          <a:lstStyle>
            <a:lvl1pPr algn="r">
              <a:buFontTx/>
              <a:buNone/>
              <a:defRPr sz="13300" b="1" i="0">
                <a:solidFill>
                  <a:schemeClr val="bg1"/>
                </a:solidFill>
                <a:latin typeface="Arial Narrow" panose="020B0606020202030204" pitchFamily="34" charset="0"/>
              </a:defRPr>
            </a:lvl1pPr>
            <a:lvl2pPr algn="r">
              <a:buFontTx/>
              <a:buNone/>
              <a:defRPr sz="13300">
                <a:solidFill>
                  <a:schemeClr val="bg1"/>
                </a:solidFill>
                <a:latin typeface="Arial Narrow" panose="020B0606020202030204" pitchFamily="34" charset="0"/>
              </a:defRPr>
            </a:lvl2pPr>
            <a:lvl3pPr algn="r">
              <a:buFontTx/>
              <a:buNone/>
              <a:defRPr sz="13300">
                <a:solidFill>
                  <a:schemeClr val="bg1"/>
                </a:solidFill>
                <a:latin typeface="Arial Narrow" panose="020B0606020202030204" pitchFamily="34" charset="0"/>
              </a:defRPr>
            </a:lvl3pPr>
            <a:lvl4pPr algn="r">
              <a:buFontTx/>
              <a:buNone/>
              <a:defRPr sz="13300">
                <a:solidFill>
                  <a:schemeClr val="bg1"/>
                </a:solidFill>
                <a:latin typeface="Arial Narrow" panose="020B0606020202030204" pitchFamily="34" charset="0"/>
              </a:defRPr>
            </a:lvl4pPr>
            <a:lvl5pPr algn="r">
              <a:buFontTx/>
              <a:buNone/>
              <a:defRPr sz="13300">
                <a:solidFill>
                  <a:schemeClr val="bg1"/>
                </a:solidFill>
                <a:latin typeface="Arial Narrow" panose="020B0606020202030204" pitchFamily="34" charset="0"/>
              </a:defRPr>
            </a:lvl5pPr>
          </a:lstStyle>
          <a:p>
            <a:pPr lvl="0"/>
            <a:r>
              <a:rPr lang="en-US" smtClean="0"/>
              <a:t>01</a:t>
            </a:r>
            <a:endParaRPr lang="en-US" dirty="0"/>
          </a:p>
        </p:txBody>
      </p:sp>
      <p:sp>
        <p:nvSpPr>
          <p:cNvPr id="151" name="Text Placeholder 6"/>
          <p:cNvSpPr>
            <a:spLocks noGrp="1"/>
          </p:cNvSpPr>
          <p:nvPr>
            <p:ph type="body" sz="quarter" idx="16" hasCustomPrompt="1"/>
          </p:nvPr>
        </p:nvSpPr>
        <p:spPr>
          <a:xfrm>
            <a:off x="531505" y="2964353"/>
            <a:ext cx="5438508" cy="1148949"/>
          </a:xfrm>
          <a:ln>
            <a:solidFill>
              <a:schemeClr val="accent5">
                <a:lumMod val="75000"/>
                <a:alpha val="0"/>
              </a:schemeClr>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CA" dirty="0" err="1" smtClean="0"/>
              <a:t>Ovde</a:t>
            </a:r>
            <a:r>
              <a:rPr lang="en-CA" dirty="0" smtClean="0"/>
              <a:t> u</a:t>
            </a:r>
            <a:r>
              <a:rPr lang="sr-Latn-RS" dirty="0" smtClean="0"/>
              <a:t>nesi </a:t>
            </a:r>
            <a:r>
              <a:rPr lang="en-CA" dirty="0" err="1" smtClean="0"/>
              <a:t>opis</a:t>
            </a:r>
            <a:r>
              <a:rPr lang="en-CA" dirty="0" smtClean="0"/>
              <a:t> </a:t>
            </a:r>
            <a:r>
              <a:rPr lang="en-CA" dirty="0" err="1" smtClean="0"/>
              <a:t>objekta</a:t>
            </a:r>
            <a:r>
              <a:rPr lang="en-CA" dirty="0" smtClean="0"/>
              <a:t> u</a:t>
            </a:r>
            <a:r>
              <a:rPr lang="sr-Latn-RS" dirty="0" smtClean="0"/>
              <a:t>čenja</a:t>
            </a:r>
            <a:r>
              <a:rPr lang="en-CA" dirty="0" smtClean="0"/>
              <a:t> {LC-objective-stem}</a:t>
            </a:r>
            <a:endParaRPr lang="en-US" dirty="0"/>
          </a:p>
        </p:txBody>
      </p:sp>
      <p:sp>
        <p:nvSpPr>
          <p:cNvPr id="149" name="Title 1"/>
          <p:cNvSpPr>
            <a:spLocks noGrp="1"/>
          </p:cNvSpPr>
          <p:nvPr>
            <p:ph type="title" hasCustomPrompt="1"/>
          </p:nvPr>
        </p:nvSpPr>
        <p:spPr>
          <a:xfrm>
            <a:off x="457731" y="454007"/>
            <a:ext cx="8141323" cy="528192"/>
          </a:xfrm>
          <a:ln>
            <a:solidFill>
              <a:schemeClr val="accent5">
                <a:lumMod val="50000"/>
                <a:alpha val="0"/>
              </a:schemeClr>
            </a:solidFill>
          </a:ln>
        </p:spPr>
        <p:txBody>
          <a:bodyPr>
            <a:noAutofit/>
          </a:bodyPr>
          <a:lstStyle>
            <a:lvl1pPr>
              <a:lnSpc>
                <a:spcPct val="90000"/>
              </a:lnSpc>
              <a:spcAft>
                <a:spcPts val="600"/>
              </a:spcAft>
              <a:defRPr sz="3200" cap="none" baseline="0">
                <a:solidFill>
                  <a:schemeClr val="bg1"/>
                </a:solidFill>
                <a:latin typeface="+mj-lt"/>
              </a:defRPr>
            </a:lvl1pPr>
          </a:lstStyle>
          <a:p>
            <a:r>
              <a:rPr lang="sr-Latn-RS" dirty="0" smtClean="0"/>
              <a:t>Naslov</a:t>
            </a:r>
            <a:r>
              <a:rPr lang="en-US" dirty="0" smtClean="0"/>
              <a:t> ob</a:t>
            </a:r>
            <a:r>
              <a:rPr lang="sr-Cyrl-RS" dirty="0" smtClean="0"/>
              <a:t>ј</a:t>
            </a:r>
            <a:r>
              <a:rPr lang="sr-Latn-RS" dirty="0" smtClean="0"/>
              <a:t>ekta učenja </a:t>
            </a:r>
            <a:r>
              <a:rPr lang="en-CA" dirty="0" smtClean="0"/>
              <a:t>{LC-title}</a:t>
            </a:r>
            <a:endParaRPr lang="en-US" dirty="0"/>
          </a:p>
        </p:txBody>
      </p:sp>
      <p:sp>
        <p:nvSpPr>
          <p:cNvPr id="152" name="Text Placeholder 6"/>
          <p:cNvSpPr>
            <a:spLocks noGrp="1"/>
          </p:cNvSpPr>
          <p:nvPr>
            <p:ph type="body" sz="quarter" idx="17" hasCustomPrompt="1"/>
          </p:nvPr>
        </p:nvSpPr>
        <p:spPr>
          <a:xfrm>
            <a:off x="2771775" y="1384609"/>
            <a:ext cx="5472633"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klasifikacija</a:t>
            </a:r>
            <a:endParaRPr lang="en-US" dirty="0"/>
          </a:p>
        </p:txBody>
      </p:sp>
      <p:sp>
        <p:nvSpPr>
          <p:cNvPr id="154" name="Text Placeholder 6"/>
          <p:cNvSpPr>
            <a:spLocks noGrp="1"/>
          </p:cNvSpPr>
          <p:nvPr>
            <p:ph type="body" sz="quarter" idx="18" hasCustomPrompt="1"/>
          </p:nvPr>
        </p:nvSpPr>
        <p:spPr>
          <a:xfrm>
            <a:off x="2771776" y="1620198"/>
            <a:ext cx="5472634"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nivo</a:t>
            </a:r>
            <a:endParaRPr lang="en-US" dirty="0"/>
          </a:p>
        </p:txBody>
      </p:sp>
      <p:sp>
        <p:nvSpPr>
          <p:cNvPr id="157" name="Text Placeholder 6"/>
          <p:cNvSpPr>
            <a:spLocks noGrp="1"/>
          </p:cNvSpPr>
          <p:nvPr>
            <p:ph type="body" sz="quarter" idx="19" hasCustomPrompt="1"/>
          </p:nvPr>
        </p:nvSpPr>
        <p:spPr>
          <a:xfrm>
            <a:off x="2771775" y="1946474"/>
            <a:ext cx="5472633"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smtClean="0"/>
              <a:t>keywords</a:t>
            </a:r>
            <a:endParaRPr lang="en-US" dirty="0"/>
          </a:p>
        </p:txBody>
      </p:sp>
      <p:sp>
        <p:nvSpPr>
          <p:cNvPr id="158" name="Text Placeholder 6"/>
          <p:cNvSpPr>
            <a:spLocks noGrp="1"/>
          </p:cNvSpPr>
          <p:nvPr>
            <p:ph type="body" sz="quarter" idx="20" hasCustomPrompt="1"/>
          </p:nvPr>
        </p:nvSpPr>
        <p:spPr>
          <a:xfrm>
            <a:off x="2771776" y="2182063"/>
            <a:ext cx="5472634"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smtClean="0"/>
              <a:t>audience</a:t>
            </a:r>
            <a:endParaRPr lang="en-US" dirty="0"/>
          </a:p>
        </p:txBody>
      </p:sp>
      <p:sp>
        <p:nvSpPr>
          <p:cNvPr id="159" name="Text Placeholder 6"/>
          <p:cNvSpPr>
            <a:spLocks noGrp="1"/>
          </p:cNvSpPr>
          <p:nvPr>
            <p:ph type="body" sz="quarter" idx="21" hasCustomPrompt="1"/>
          </p:nvPr>
        </p:nvSpPr>
        <p:spPr>
          <a:xfrm>
            <a:off x="2771776" y="2495590"/>
            <a:ext cx="5472634"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trajanje</a:t>
            </a:r>
            <a:endParaRPr lang="en-US" dirty="0"/>
          </a:p>
        </p:txBody>
      </p:sp>
      <p:sp>
        <p:nvSpPr>
          <p:cNvPr id="155" name="Text Placeholder 6"/>
          <p:cNvSpPr>
            <a:spLocks noGrp="1"/>
          </p:cNvSpPr>
          <p:nvPr>
            <p:ph type="body" sz="quarter" idx="22" hasCustomPrompt="1"/>
          </p:nvPr>
        </p:nvSpPr>
        <p:spPr>
          <a:xfrm>
            <a:off x="2771775" y="1061087"/>
            <a:ext cx="5472633"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sr-Latn-RS" dirty="0" smtClean="0"/>
              <a:t>školska godina</a:t>
            </a:r>
            <a:endParaRPr lang="en-US" dirty="0"/>
          </a:p>
        </p:txBody>
      </p:sp>
    </p:spTree>
    <p:extLst>
      <p:ext uri="{BB962C8B-B14F-4D97-AF65-F5344CB8AC3E}">
        <p14:creationId xmlns:p14="http://schemas.microsoft.com/office/powerpoint/2010/main" val="3520139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C Start Slide 02">
    <p:bg>
      <p:bgPr>
        <a:solidFill>
          <a:srgbClr val="047E4D"/>
        </a:solidFill>
        <a:effectLst/>
      </p:bgPr>
    </p:bg>
    <p:spTree>
      <p:nvGrpSpPr>
        <p:cNvPr id="1" name=""/>
        <p:cNvGrpSpPr/>
        <p:nvPr/>
      </p:nvGrpSpPr>
      <p:grpSpPr>
        <a:xfrm>
          <a:off x="0" y="0"/>
          <a:ext cx="0" cy="0"/>
          <a:chOff x="0" y="0"/>
          <a:chExt cx="0" cy="0"/>
        </a:xfrm>
      </p:grpSpPr>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6"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8"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TextBox 149"/>
          <p:cNvSpPr txBox="1"/>
          <p:nvPr userDrawn="1"/>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pc="0" baseline="0" smtClean="0">
                <a:solidFill>
                  <a:schemeClr val="bg1"/>
                </a:solidFill>
                <a:latin typeface="+mj-lt"/>
              </a:rPr>
              <a:pPr algn="r"/>
              <a:t>‹#›</a:t>
            </a:fld>
            <a:endParaRPr lang="en-US" sz="800" spc="0" baseline="0" dirty="0">
              <a:solidFill>
                <a:schemeClr val="bg1"/>
              </a:solidFill>
              <a:latin typeface="+mj-lt"/>
            </a:endParaRPr>
          </a:p>
        </p:txBody>
      </p:sp>
      <p:cxnSp>
        <p:nvCxnSpPr>
          <p:cNvPr id="153" name="Straight Connector 152"/>
          <p:cNvCxnSpPr/>
          <p:nvPr userDrawn="1"/>
        </p:nvCxnSpPr>
        <p:spPr>
          <a:xfrm flipH="1">
            <a:off x="496582" y="4291966"/>
            <a:ext cx="8226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4" hasCustomPrompt="1"/>
          </p:nvPr>
        </p:nvSpPr>
        <p:spPr>
          <a:xfrm>
            <a:off x="497638" y="4581486"/>
            <a:ext cx="5438508" cy="2087240"/>
          </a:xfrm>
          <a:ln>
            <a:solidFill>
              <a:schemeClr val="accent5">
                <a:lumMod val="60000"/>
                <a:lumOff val="40000"/>
                <a:alpha val="0"/>
              </a:schemeClr>
            </a:solidFill>
          </a:ln>
        </p:spPr>
        <p:txBody>
          <a:bodyPr>
            <a:noAutofit/>
          </a:bodyPr>
          <a:lstStyle>
            <a:lvl1pPr marL="171450" indent="-171450">
              <a:lnSpc>
                <a:spcPct val="110000"/>
              </a:lnSpc>
              <a:spcBef>
                <a:spcPts val="1000"/>
              </a:spcBef>
              <a:spcAft>
                <a:spcPts val="0"/>
              </a:spcAft>
              <a:buClr>
                <a:schemeClr val="bg1"/>
              </a:buClr>
              <a:buFont typeface="Wingdings" pitchFamily="2" charset="2"/>
              <a:buChar char="q"/>
              <a:defRPr sz="1600" i="1" baseline="0">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Podobjek</a:t>
            </a:r>
            <a:r>
              <a:rPr lang="sr-Latn-RS" dirty="0" smtClean="0"/>
              <a:t>a</a:t>
            </a:r>
            <a:r>
              <a:rPr lang="en-US" dirty="0" smtClean="0"/>
              <a:t>t u</a:t>
            </a:r>
            <a:r>
              <a:rPr lang="sr-Latn-RS" dirty="0" smtClean="0"/>
              <a:t>čenja 1 </a:t>
            </a:r>
            <a:r>
              <a:rPr lang="en-CA" dirty="0" smtClean="0"/>
              <a:t>{LC-objective1}</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2</a:t>
            </a:r>
            <a:r>
              <a:rPr lang="sr-Latn-RS" dirty="0" smtClean="0"/>
              <a:t> </a:t>
            </a:r>
            <a:r>
              <a:rPr lang="en-CA" dirty="0" smtClean="0"/>
              <a:t>{LC-objective2}</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3</a:t>
            </a:r>
            <a:r>
              <a:rPr lang="sr-Latn-RS" dirty="0" smtClean="0"/>
              <a:t> </a:t>
            </a:r>
            <a:r>
              <a:rPr lang="en-CA" dirty="0" smtClean="0"/>
              <a:t>{LC-objective3}</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4</a:t>
            </a:r>
            <a:r>
              <a:rPr lang="sr-Latn-RS" dirty="0" smtClean="0"/>
              <a:t> </a:t>
            </a:r>
            <a:r>
              <a:rPr lang="en-CA" dirty="0" smtClean="0"/>
              <a:t>{LC-objective4}</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5</a:t>
            </a:r>
            <a:r>
              <a:rPr lang="sr-Latn-RS" dirty="0" smtClean="0"/>
              <a:t> </a:t>
            </a:r>
            <a:r>
              <a:rPr lang="en-CA" dirty="0" smtClean="0"/>
              <a:t>{LC-objective5}</a:t>
            </a:r>
            <a:endParaRPr lang="en-US" dirty="0" smtClean="0"/>
          </a:p>
        </p:txBody>
      </p:sp>
      <p:sp>
        <p:nvSpPr>
          <p:cNvPr id="10" name="Text Placeholder 9"/>
          <p:cNvSpPr>
            <a:spLocks noGrp="1"/>
          </p:cNvSpPr>
          <p:nvPr>
            <p:ph type="body" sz="quarter" idx="15" hasCustomPrompt="1"/>
          </p:nvPr>
        </p:nvSpPr>
        <p:spPr>
          <a:xfrm>
            <a:off x="6082637" y="4444369"/>
            <a:ext cx="2640634" cy="2215810"/>
          </a:xfrm>
          <a:noFill/>
          <a:ln>
            <a:solidFill>
              <a:schemeClr val="accent5">
                <a:lumMod val="40000"/>
                <a:lumOff val="60000"/>
                <a:alpha val="0"/>
              </a:schemeClr>
            </a:solidFill>
          </a:ln>
        </p:spPr>
        <p:txBody>
          <a:bodyPr anchor="ctr">
            <a:noAutofit/>
          </a:bodyPr>
          <a:lstStyle>
            <a:lvl1pPr algn="r">
              <a:buFontTx/>
              <a:buNone/>
              <a:defRPr sz="13300" b="1" i="0">
                <a:solidFill>
                  <a:schemeClr val="bg1"/>
                </a:solidFill>
                <a:latin typeface="Arial Narrow" panose="020B0606020202030204" pitchFamily="34" charset="0"/>
              </a:defRPr>
            </a:lvl1pPr>
            <a:lvl2pPr algn="r">
              <a:buFontTx/>
              <a:buNone/>
              <a:defRPr sz="13300">
                <a:solidFill>
                  <a:schemeClr val="bg1"/>
                </a:solidFill>
                <a:latin typeface="Arial Narrow" panose="020B0606020202030204" pitchFamily="34" charset="0"/>
              </a:defRPr>
            </a:lvl2pPr>
            <a:lvl3pPr algn="r">
              <a:buFontTx/>
              <a:buNone/>
              <a:defRPr sz="13300">
                <a:solidFill>
                  <a:schemeClr val="bg1"/>
                </a:solidFill>
                <a:latin typeface="Arial Narrow" panose="020B0606020202030204" pitchFamily="34" charset="0"/>
              </a:defRPr>
            </a:lvl3pPr>
            <a:lvl4pPr algn="r">
              <a:buFontTx/>
              <a:buNone/>
              <a:defRPr sz="13300">
                <a:solidFill>
                  <a:schemeClr val="bg1"/>
                </a:solidFill>
                <a:latin typeface="Arial Narrow" panose="020B0606020202030204" pitchFamily="34" charset="0"/>
              </a:defRPr>
            </a:lvl4pPr>
            <a:lvl5pPr algn="r">
              <a:buFontTx/>
              <a:buNone/>
              <a:defRPr sz="13300">
                <a:solidFill>
                  <a:schemeClr val="bg1"/>
                </a:solidFill>
                <a:latin typeface="Arial Narrow" panose="020B0606020202030204" pitchFamily="34" charset="0"/>
              </a:defRPr>
            </a:lvl5pPr>
          </a:lstStyle>
          <a:p>
            <a:pPr lvl="0"/>
            <a:r>
              <a:rPr lang="en-US" smtClean="0"/>
              <a:t>02</a:t>
            </a:r>
            <a:endParaRPr lang="en-US" dirty="0"/>
          </a:p>
        </p:txBody>
      </p:sp>
      <p:sp>
        <p:nvSpPr>
          <p:cNvPr id="151" name="Text Placeholder 6"/>
          <p:cNvSpPr>
            <a:spLocks noGrp="1"/>
          </p:cNvSpPr>
          <p:nvPr>
            <p:ph type="body" sz="quarter" idx="16" hasCustomPrompt="1"/>
          </p:nvPr>
        </p:nvSpPr>
        <p:spPr>
          <a:xfrm>
            <a:off x="531505" y="2964353"/>
            <a:ext cx="5438508" cy="1148949"/>
          </a:xfrm>
          <a:ln>
            <a:solidFill>
              <a:schemeClr val="accent5">
                <a:lumMod val="75000"/>
                <a:alpha val="0"/>
              </a:schemeClr>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CA" dirty="0" err="1" smtClean="0"/>
              <a:t>Ovde</a:t>
            </a:r>
            <a:r>
              <a:rPr lang="en-CA" dirty="0" smtClean="0"/>
              <a:t> u</a:t>
            </a:r>
            <a:r>
              <a:rPr lang="sr-Latn-RS" dirty="0" smtClean="0"/>
              <a:t>nesi </a:t>
            </a:r>
            <a:r>
              <a:rPr lang="en-CA" dirty="0" err="1" smtClean="0"/>
              <a:t>opis</a:t>
            </a:r>
            <a:r>
              <a:rPr lang="en-CA" dirty="0" smtClean="0"/>
              <a:t> </a:t>
            </a:r>
            <a:r>
              <a:rPr lang="en-CA" dirty="0" err="1" smtClean="0"/>
              <a:t>objekta</a:t>
            </a:r>
            <a:r>
              <a:rPr lang="en-CA" dirty="0" smtClean="0"/>
              <a:t> u</a:t>
            </a:r>
            <a:r>
              <a:rPr lang="sr-Latn-RS" dirty="0" smtClean="0"/>
              <a:t>čenja</a:t>
            </a:r>
            <a:r>
              <a:rPr lang="en-CA" dirty="0" smtClean="0"/>
              <a:t> {LC-objective-stem}</a:t>
            </a:r>
            <a:endParaRPr lang="en-US" dirty="0"/>
          </a:p>
        </p:txBody>
      </p:sp>
      <p:sp>
        <p:nvSpPr>
          <p:cNvPr id="149" name="Title 1"/>
          <p:cNvSpPr>
            <a:spLocks noGrp="1"/>
          </p:cNvSpPr>
          <p:nvPr>
            <p:ph type="title" hasCustomPrompt="1"/>
          </p:nvPr>
        </p:nvSpPr>
        <p:spPr>
          <a:xfrm>
            <a:off x="457731" y="454007"/>
            <a:ext cx="8141323" cy="528192"/>
          </a:xfrm>
          <a:ln>
            <a:solidFill>
              <a:schemeClr val="accent5">
                <a:lumMod val="50000"/>
                <a:alpha val="0"/>
              </a:schemeClr>
            </a:solidFill>
          </a:ln>
        </p:spPr>
        <p:txBody>
          <a:bodyPr>
            <a:noAutofit/>
          </a:bodyPr>
          <a:lstStyle>
            <a:lvl1pPr>
              <a:lnSpc>
                <a:spcPct val="90000"/>
              </a:lnSpc>
              <a:spcAft>
                <a:spcPts val="600"/>
              </a:spcAft>
              <a:defRPr sz="3200" cap="none" baseline="0">
                <a:solidFill>
                  <a:schemeClr val="bg1"/>
                </a:solidFill>
                <a:latin typeface="+mj-lt"/>
              </a:defRPr>
            </a:lvl1pPr>
          </a:lstStyle>
          <a:p>
            <a:r>
              <a:rPr lang="sr-Latn-RS" dirty="0" smtClean="0"/>
              <a:t>Naslov</a:t>
            </a:r>
            <a:r>
              <a:rPr lang="en-US" dirty="0" smtClean="0"/>
              <a:t> ob</a:t>
            </a:r>
            <a:r>
              <a:rPr lang="sr-Cyrl-RS" dirty="0" smtClean="0"/>
              <a:t>ј</a:t>
            </a:r>
            <a:r>
              <a:rPr lang="sr-Latn-RS" dirty="0" smtClean="0"/>
              <a:t>ekta učenja </a:t>
            </a:r>
            <a:r>
              <a:rPr lang="en-CA" dirty="0" smtClean="0"/>
              <a:t>{LC-title}</a:t>
            </a:r>
            <a:endParaRPr lang="en-US" dirty="0"/>
          </a:p>
        </p:txBody>
      </p:sp>
      <p:sp>
        <p:nvSpPr>
          <p:cNvPr id="155" name="Text Placeholder 6"/>
          <p:cNvSpPr>
            <a:spLocks noGrp="1"/>
          </p:cNvSpPr>
          <p:nvPr>
            <p:ph type="body" sz="quarter" idx="17" hasCustomPrompt="1"/>
          </p:nvPr>
        </p:nvSpPr>
        <p:spPr>
          <a:xfrm>
            <a:off x="2771775" y="1384609"/>
            <a:ext cx="5472633"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klasifikacija</a:t>
            </a:r>
            <a:endParaRPr lang="en-US" dirty="0"/>
          </a:p>
        </p:txBody>
      </p:sp>
      <p:sp>
        <p:nvSpPr>
          <p:cNvPr id="156" name="Text Placeholder 6"/>
          <p:cNvSpPr>
            <a:spLocks noGrp="1"/>
          </p:cNvSpPr>
          <p:nvPr>
            <p:ph type="body" sz="quarter" idx="18" hasCustomPrompt="1"/>
          </p:nvPr>
        </p:nvSpPr>
        <p:spPr>
          <a:xfrm>
            <a:off x="2771776" y="1620198"/>
            <a:ext cx="5472634"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nivo</a:t>
            </a:r>
            <a:endParaRPr lang="en-US" dirty="0"/>
          </a:p>
        </p:txBody>
      </p:sp>
      <p:sp>
        <p:nvSpPr>
          <p:cNvPr id="160" name="Text Placeholder 6"/>
          <p:cNvSpPr>
            <a:spLocks noGrp="1"/>
          </p:cNvSpPr>
          <p:nvPr>
            <p:ph type="body" sz="quarter" idx="19" hasCustomPrompt="1"/>
          </p:nvPr>
        </p:nvSpPr>
        <p:spPr>
          <a:xfrm>
            <a:off x="2771775" y="1946474"/>
            <a:ext cx="5472633"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smtClean="0"/>
              <a:t>keywords</a:t>
            </a:r>
            <a:endParaRPr lang="en-US" dirty="0"/>
          </a:p>
        </p:txBody>
      </p:sp>
      <p:sp>
        <p:nvSpPr>
          <p:cNvPr id="161" name="Text Placeholder 6"/>
          <p:cNvSpPr>
            <a:spLocks noGrp="1"/>
          </p:cNvSpPr>
          <p:nvPr>
            <p:ph type="body" sz="quarter" idx="20" hasCustomPrompt="1"/>
          </p:nvPr>
        </p:nvSpPr>
        <p:spPr>
          <a:xfrm>
            <a:off x="2771776" y="2182063"/>
            <a:ext cx="5472634"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smtClean="0"/>
              <a:t>audience</a:t>
            </a:r>
            <a:endParaRPr lang="en-US" dirty="0"/>
          </a:p>
        </p:txBody>
      </p:sp>
      <p:sp>
        <p:nvSpPr>
          <p:cNvPr id="162" name="Text Placeholder 6"/>
          <p:cNvSpPr>
            <a:spLocks noGrp="1"/>
          </p:cNvSpPr>
          <p:nvPr>
            <p:ph type="body" sz="quarter" idx="21" hasCustomPrompt="1"/>
          </p:nvPr>
        </p:nvSpPr>
        <p:spPr>
          <a:xfrm>
            <a:off x="2771776" y="2495590"/>
            <a:ext cx="5472634"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trajanje</a:t>
            </a:r>
            <a:endParaRPr lang="en-US" dirty="0"/>
          </a:p>
        </p:txBody>
      </p:sp>
      <p:sp>
        <p:nvSpPr>
          <p:cNvPr id="163" name="Text Placeholder 6"/>
          <p:cNvSpPr>
            <a:spLocks noGrp="1"/>
          </p:cNvSpPr>
          <p:nvPr>
            <p:ph type="body" sz="quarter" idx="22" hasCustomPrompt="1"/>
          </p:nvPr>
        </p:nvSpPr>
        <p:spPr>
          <a:xfrm>
            <a:off x="2771775" y="1061087"/>
            <a:ext cx="5472633"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sr-Latn-RS" dirty="0" smtClean="0"/>
              <a:t>školska godina</a:t>
            </a:r>
            <a:endParaRPr lang="en-US" dirty="0"/>
          </a:p>
        </p:txBody>
      </p:sp>
    </p:spTree>
    <p:extLst>
      <p:ext uri="{BB962C8B-B14F-4D97-AF65-F5344CB8AC3E}">
        <p14:creationId xmlns:p14="http://schemas.microsoft.com/office/powerpoint/2010/main" val="3236652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C Start Slide 03">
    <p:bg>
      <p:bgPr>
        <a:solidFill>
          <a:srgbClr val="7B0577"/>
        </a:solidFill>
        <a:effectLst/>
      </p:bgPr>
    </p:bg>
    <p:spTree>
      <p:nvGrpSpPr>
        <p:cNvPr id="1" name=""/>
        <p:cNvGrpSpPr/>
        <p:nvPr/>
      </p:nvGrpSpPr>
      <p:grpSpPr>
        <a:xfrm>
          <a:off x="0" y="0"/>
          <a:ext cx="0" cy="0"/>
          <a:chOff x="0" y="0"/>
          <a:chExt cx="0" cy="0"/>
        </a:xfrm>
      </p:grpSpPr>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6"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8"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TextBox 149"/>
          <p:cNvSpPr txBox="1"/>
          <p:nvPr userDrawn="1"/>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pc="0" baseline="0" smtClean="0">
                <a:solidFill>
                  <a:schemeClr val="bg1"/>
                </a:solidFill>
                <a:latin typeface="+mj-lt"/>
              </a:rPr>
              <a:pPr algn="r"/>
              <a:t>‹#›</a:t>
            </a:fld>
            <a:endParaRPr lang="en-US" sz="800" spc="0" baseline="0" dirty="0">
              <a:solidFill>
                <a:schemeClr val="bg1"/>
              </a:solidFill>
              <a:latin typeface="+mj-lt"/>
            </a:endParaRPr>
          </a:p>
        </p:txBody>
      </p:sp>
      <p:cxnSp>
        <p:nvCxnSpPr>
          <p:cNvPr id="153" name="Straight Connector 152"/>
          <p:cNvCxnSpPr/>
          <p:nvPr userDrawn="1"/>
        </p:nvCxnSpPr>
        <p:spPr>
          <a:xfrm flipH="1">
            <a:off x="496582" y="4291966"/>
            <a:ext cx="8226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4" hasCustomPrompt="1"/>
          </p:nvPr>
        </p:nvSpPr>
        <p:spPr>
          <a:xfrm>
            <a:off x="497638" y="4581486"/>
            <a:ext cx="5438508" cy="2087240"/>
          </a:xfrm>
          <a:ln>
            <a:solidFill>
              <a:schemeClr val="accent5">
                <a:lumMod val="60000"/>
                <a:lumOff val="40000"/>
                <a:alpha val="0"/>
              </a:schemeClr>
            </a:solidFill>
          </a:ln>
        </p:spPr>
        <p:txBody>
          <a:bodyPr>
            <a:noAutofit/>
          </a:bodyPr>
          <a:lstStyle>
            <a:lvl1pPr marL="171450" indent="-171450">
              <a:lnSpc>
                <a:spcPct val="110000"/>
              </a:lnSpc>
              <a:spcBef>
                <a:spcPts val="1000"/>
              </a:spcBef>
              <a:spcAft>
                <a:spcPts val="0"/>
              </a:spcAft>
              <a:buClr>
                <a:schemeClr val="bg1"/>
              </a:buClr>
              <a:buFont typeface="Wingdings" pitchFamily="2" charset="2"/>
              <a:buChar char="q"/>
              <a:defRPr sz="1600" i="1" baseline="0">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Podobjek</a:t>
            </a:r>
            <a:r>
              <a:rPr lang="sr-Latn-RS" dirty="0" smtClean="0"/>
              <a:t>a</a:t>
            </a:r>
            <a:r>
              <a:rPr lang="en-US" dirty="0" smtClean="0"/>
              <a:t>t u</a:t>
            </a:r>
            <a:r>
              <a:rPr lang="sr-Latn-RS" dirty="0" smtClean="0"/>
              <a:t>čenja 1 </a:t>
            </a:r>
            <a:r>
              <a:rPr lang="en-CA" dirty="0" smtClean="0"/>
              <a:t>{LC-objective1}</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2</a:t>
            </a:r>
            <a:r>
              <a:rPr lang="sr-Latn-RS" dirty="0" smtClean="0"/>
              <a:t> </a:t>
            </a:r>
            <a:r>
              <a:rPr lang="en-CA" dirty="0" smtClean="0"/>
              <a:t>{LC-objective2}</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3</a:t>
            </a:r>
            <a:r>
              <a:rPr lang="sr-Latn-RS" dirty="0" smtClean="0"/>
              <a:t> </a:t>
            </a:r>
            <a:r>
              <a:rPr lang="en-CA" dirty="0" smtClean="0"/>
              <a:t>{LC-objective3}</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4</a:t>
            </a:r>
            <a:r>
              <a:rPr lang="sr-Latn-RS" dirty="0" smtClean="0"/>
              <a:t> </a:t>
            </a:r>
            <a:r>
              <a:rPr lang="en-CA" dirty="0" smtClean="0"/>
              <a:t>{LC-objective4}</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5</a:t>
            </a:r>
            <a:r>
              <a:rPr lang="sr-Latn-RS" dirty="0" smtClean="0"/>
              <a:t> </a:t>
            </a:r>
            <a:r>
              <a:rPr lang="en-CA" dirty="0" smtClean="0"/>
              <a:t>{LC-objective5}</a:t>
            </a:r>
            <a:endParaRPr lang="en-US" dirty="0" smtClean="0"/>
          </a:p>
        </p:txBody>
      </p:sp>
      <p:sp>
        <p:nvSpPr>
          <p:cNvPr id="10" name="Text Placeholder 9"/>
          <p:cNvSpPr>
            <a:spLocks noGrp="1"/>
          </p:cNvSpPr>
          <p:nvPr>
            <p:ph type="body" sz="quarter" idx="15" hasCustomPrompt="1"/>
          </p:nvPr>
        </p:nvSpPr>
        <p:spPr>
          <a:xfrm>
            <a:off x="6082637" y="4444369"/>
            <a:ext cx="2640634" cy="2215810"/>
          </a:xfrm>
          <a:noFill/>
          <a:ln>
            <a:solidFill>
              <a:schemeClr val="accent5">
                <a:lumMod val="40000"/>
                <a:lumOff val="60000"/>
                <a:alpha val="0"/>
              </a:schemeClr>
            </a:solidFill>
          </a:ln>
        </p:spPr>
        <p:txBody>
          <a:bodyPr anchor="ctr">
            <a:noAutofit/>
          </a:bodyPr>
          <a:lstStyle>
            <a:lvl1pPr algn="r">
              <a:buFontTx/>
              <a:buNone/>
              <a:defRPr sz="13300" b="1" i="0">
                <a:solidFill>
                  <a:schemeClr val="bg1"/>
                </a:solidFill>
                <a:latin typeface="Arial Narrow" panose="020B0606020202030204" pitchFamily="34" charset="0"/>
              </a:defRPr>
            </a:lvl1pPr>
            <a:lvl2pPr algn="r">
              <a:buFontTx/>
              <a:buNone/>
              <a:defRPr sz="13300">
                <a:solidFill>
                  <a:schemeClr val="bg1"/>
                </a:solidFill>
                <a:latin typeface="Arial Narrow" panose="020B0606020202030204" pitchFamily="34" charset="0"/>
              </a:defRPr>
            </a:lvl2pPr>
            <a:lvl3pPr algn="r">
              <a:buFontTx/>
              <a:buNone/>
              <a:defRPr sz="13300">
                <a:solidFill>
                  <a:schemeClr val="bg1"/>
                </a:solidFill>
                <a:latin typeface="Arial Narrow" panose="020B0606020202030204" pitchFamily="34" charset="0"/>
              </a:defRPr>
            </a:lvl3pPr>
            <a:lvl4pPr algn="r">
              <a:buFontTx/>
              <a:buNone/>
              <a:defRPr sz="13300">
                <a:solidFill>
                  <a:schemeClr val="bg1"/>
                </a:solidFill>
                <a:latin typeface="Arial Narrow" panose="020B0606020202030204" pitchFamily="34" charset="0"/>
              </a:defRPr>
            </a:lvl4pPr>
            <a:lvl5pPr algn="r">
              <a:buFontTx/>
              <a:buNone/>
              <a:defRPr sz="13300">
                <a:solidFill>
                  <a:schemeClr val="bg1"/>
                </a:solidFill>
                <a:latin typeface="Arial Narrow" panose="020B0606020202030204" pitchFamily="34" charset="0"/>
              </a:defRPr>
            </a:lvl5pPr>
          </a:lstStyle>
          <a:p>
            <a:pPr lvl="0"/>
            <a:r>
              <a:rPr lang="en-US" dirty="0" smtClean="0"/>
              <a:t>03</a:t>
            </a:r>
            <a:endParaRPr lang="en-US" dirty="0"/>
          </a:p>
        </p:txBody>
      </p:sp>
      <p:sp>
        <p:nvSpPr>
          <p:cNvPr id="151" name="Text Placeholder 6"/>
          <p:cNvSpPr>
            <a:spLocks noGrp="1"/>
          </p:cNvSpPr>
          <p:nvPr>
            <p:ph type="body" sz="quarter" idx="16" hasCustomPrompt="1"/>
          </p:nvPr>
        </p:nvSpPr>
        <p:spPr>
          <a:xfrm>
            <a:off x="531505" y="2964353"/>
            <a:ext cx="5438508" cy="1148949"/>
          </a:xfrm>
          <a:ln>
            <a:solidFill>
              <a:schemeClr val="accent5">
                <a:lumMod val="75000"/>
                <a:alpha val="0"/>
              </a:schemeClr>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CA" dirty="0" err="1" smtClean="0"/>
              <a:t>Ovde</a:t>
            </a:r>
            <a:r>
              <a:rPr lang="en-CA" dirty="0" smtClean="0"/>
              <a:t> u</a:t>
            </a:r>
            <a:r>
              <a:rPr lang="sr-Latn-RS" dirty="0" smtClean="0"/>
              <a:t>nesi </a:t>
            </a:r>
            <a:r>
              <a:rPr lang="en-CA" dirty="0" err="1" smtClean="0"/>
              <a:t>opis</a:t>
            </a:r>
            <a:r>
              <a:rPr lang="en-CA" dirty="0" smtClean="0"/>
              <a:t> </a:t>
            </a:r>
            <a:r>
              <a:rPr lang="en-CA" dirty="0" err="1" smtClean="0"/>
              <a:t>objekta</a:t>
            </a:r>
            <a:r>
              <a:rPr lang="en-CA" dirty="0" smtClean="0"/>
              <a:t> u</a:t>
            </a:r>
            <a:r>
              <a:rPr lang="sr-Latn-RS" dirty="0" smtClean="0"/>
              <a:t>čenja</a:t>
            </a:r>
            <a:r>
              <a:rPr lang="en-CA" dirty="0" smtClean="0"/>
              <a:t> {LC-objective-stem}</a:t>
            </a:r>
            <a:endParaRPr lang="en-US" dirty="0"/>
          </a:p>
        </p:txBody>
      </p:sp>
      <p:sp>
        <p:nvSpPr>
          <p:cNvPr id="149" name="Title 1"/>
          <p:cNvSpPr>
            <a:spLocks noGrp="1"/>
          </p:cNvSpPr>
          <p:nvPr>
            <p:ph type="title" hasCustomPrompt="1"/>
          </p:nvPr>
        </p:nvSpPr>
        <p:spPr>
          <a:xfrm>
            <a:off x="457731" y="454007"/>
            <a:ext cx="8141323" cy="528192"/>
          </a:xfrm>
          <a:ln>
            <a:solidFill>
              <a:schemeClr val="accent5">
                <a:lumMod val="50000"/>
                <a:alpha val="0"/>
              </a:schemeClr>
            </a:solidFill>
          </a:ln>
        </p:spPr>
        <p:txBody>
          <a:bodyPr>
            <a:noAutofit/>
          </a:bodyPr>
          <a:lstStyle>
            <a:lvl1pPr>
              <a:lnSpc>
                <a:spcPct val="90000"/>
              </a:lnSpc>
              <a:spcAft>
                <a:spcPts val="600"/>
              </a:spcAft>
              <a:defRPr sz="3200" cap="none" baseline="0">
                <a:solidFill>
                  <a:schemeClr val="bg1"/>
                </a:solidFill>
                <a:latin typeface="+mj-lt"/>
              </a:defRPr>
            </a:lvl1pPr>
          </a:lstStyle>
          <a:p>
            <a:r>
              <a:rPr lang="sr-Latn-RS" dirty="0" smtClean="0"/>
              <a:t>Naslov</a:t>
            </a:r>
            <a:r>
              <a:rPr lang="en-US" dirty="0" smtClean="0"/>
              <a:t> ob</a:t>
            </a:r>
            <a:r>
              <a:rPr lang="sr-Cyrl-RS" dirty="0" smtClean="0"/>
              <a:t>ј</a:t>
            </a:r>
            <a:r>
              <a:rPr lang="sr-Latn-RS" dirty="0" smtClean="0"/>
              <a:t>ekta učenja </a:t>
            </a:r>
            <a:r>
              <a:rPr lang="en-CA" dirty="0" smtClean="0"/>
              <a:t>{LC-title}</a:t>
            </a:r>
            <a:endParaRPr lang="en-US" dirty="0"/>
          </a:p>
        </p:txBody>
      </p:sp>
      <p:sp>
        <p:nvSpPr>
          <p:cNvPr id="155" name="Text Placeholder 6"/>
          <p:cNvSpPr>
            <a:spLocks noGrp="1"/>
          </p:cNvSpPr>
          <p:nvPr>
            <p:ph type="body" sz="quarter" idx="17" hasCustomPrompt="1"/>
          </p:nvPr>
        </p:nvSpPr>
        <p:spPr>
          <a:xfrm>
            <a:off x="2771775" y="1384609"/>
            <a:ext cx="5472633"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klasifikacija</a:t>
            </a:r>
            <a:endParaRPr lang="en-US" dirty="0"/>
          </a:p>
        </p:txBody>
      </p:sp>
      <p:sp>
        <p:nvSpPr>
          <p:cNvPr id="156" name="Text Placeholder 6"/>
          <p:cNvSpPr>
            <a:spLocks noGrp="1"/>
          </p:cNvSpPr>
          <p:nvPr>
            <p:ph type="body" sz="quarter" idx="18" hasCustomPrompt="1"/>
          </p:nvPr>
        </p:nvSpPr>
        <p:spPr>
          <a:xfrm>
            <a:off x="2771776" y="1620198"/>
            <a:ext cx="5472634"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nivo</a:t>
            </a:r>
            <a:endParaRPr lang="en-US" dirty="0"/>
          </a:p>
        </p:txBody>
      </p:sp>
      <p:sp>
        <p:nvSpPr>
          <p:cNvPr id="160" name="Text Placeholder 6"/>
          <p:cNvSpPr>
            <a:spLocks noGrp="1"/>
          </p:cNvSpPr>
          <p:nvPr>
            <p:ph type="body" sz="quarter" idx="19" hasCustomPrompt="1"/>
          </p:nvPr>
        </p:nvSpPr>
        <p:spPr>
          <a:xfrm>
            <a:off x="2771775" y="1946474"/>
            <a:ext cx="5472633"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smtClean="0"/>
              <a:t>keywords</a:t>
            </a:r>
            <a:endParaRPr lang="en-US" dirty="0"/>
          </a:p>
        </p:txBody>
      </p:sp>
      <p:sp>
        <p:nvSpPr>
          <p:cNvPr id="161" name="Text Placeholder 6"/>
          <p:cNvSpPr>
            <a:spLocks noGrp="1"/>
          </p:cNvSpPr>
          <p:nvPr>
            <p:ph type="body" sz="quarter" idx="20" hasCustomPrompt="1"/>
          </p:nvPr>
        </p:nvSpPr>
        <p:spPr>
          <a:xfrm>
            <a:off x="2771776" y="2182063"/>
            <a:ext cx="5472634"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smtClean="0"/>
              <a:t>audience</a:t>
            </a:r>
            <a:endParaRPr lang="en-US" dirty="0"/>
          </a:p>
        </p:txBody>
      </p:sp>
      <p:sp>
        <p:nvSpPr>
          <p:cNvPr id="162" name="Text Placeholder 6"/>
          <p:cNvSpPr>
            <a:spLocks noGrp="1"/>
          </p:cNvSpPr>
          <p:nvPr>
            <p:ph type="body" sz="quarter" idx="21" hasCustomPrompt="1"/>
          </p:nvPr>
        </p:nvSpPr>
        <p:spPr>
          <a:xfrm>
            <a:off x="2771776" y="2495590"/>
            <a:ext cx="5472634"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trajanje</a:t>
            </a:r>
            <a:endParaRPr lang="en-US" dirty="0"/>
          </a:p>
        </p:txBody>
      </p:sp>
      <p:sp>
        <p:nvSpPr>
          <p:cNvPr id="163" name="Text Placeholder 6"/>
          <p:cNvSpPr>
            <a:spLocks noGrp="1"/>
          </p:cNvSpPr>
          <p:nvPr>
            <p:ph type="body" sz="quarter" idx="22" hasCustomPrompt="1"/>
          </p:nvPr>
        </p:nvSpPr>
        <p:spPr>
          <a:xfrm>
            <a:off x="2771775" y="1061087"/>
            <a:ext cx="5472633"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sr-Latn-RS" dirty="0" smtClean="0"/>
              <a:t>školska godina</a:t>
            </a:r>
            <a:endParaRPr lang="en-US" dirty="0"/>
          </a:p>
        </p:txBody>
      </p:sp>
    </p:spTree>
    <p:extLst>
      <p:ext uri="{BB962C8B-B14F-4D97-AF65-F5344CB8AC3E}">
        <p14:creationId xmlns:p14="http://schemas.microsoft.com/office/powerpoint/2010/main" val="3236652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C Start Slide 04">
    <p:bg>
      <p:bgPr>
        <a:solidFill>
          <a:srgbClr val="024B7E"/>
        </a:solidFill>
        <a:effectLst/>
      </p:bgPr>
    </p:bg>
    <p:spTree>
      <p:nvGrpSpPr>
        <p:cNvPr id="1" name=""/>
        <p:cNvGrpSpPr/>
        <p:nvPr/>
      </p:nvGrpSpPr>
      <p:grpSpPr>
        <a:xfrm>
          <a:off x="0" y="0"/>
          <a:ext cx="0" cy="0"/>
          <a:chOff x="0" y="0"/>
          <a:chExt cx="0" cy="0"/>
        </a:xfrm>
      </p:grpSpPr>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6"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8"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TextBox 149"/>
          <p:cNvSpPr txBox="1"/>
          <p:nvPr userDrawn="1"/>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pc="0" baseline="0" smtClean="0">
                <a:solidFill>
                  <a:schemeClr val="bg1"/>
                </a:solidFill>
                <a:latin typeface="+mj-lt"/>
              </a:rPr>
              <a:pPr algn="r"/>
              <a:t>‹#›</a:t>
            </a:fld>
            <a:endParaRPr lang="en-US" sz="800" spc="0" baseline="0" dirty="0">
              <a:solidFill>
                <a:schemeClr val="bg1"/>
              </a:solidFill>
              <a:latin typeface="+mj-lt"/>
            </a:endParaRPr>
          </a:p>
        </p:txBody>
      </p:sp>
      <p:cxnSp>
        <p:nvCxnSpPr>
          <p:cNvPr id="153" name="Straight Connector 152"/>
          <p:cNvCxnSpPr/>
          <p:nvPr userDrawn="1"/>
        </p:nvCxnSpPr>
        <p:spPr>
          <a:xfrm flipH="1">
            <a:off x="496582" y="4291966"/>
            <a:ext cx="8226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4" hasCustomPrompt="1"/>
          </p:nvPr>
        </p:nvSpPr>
        <p:spPr>
          <a:xfrm>
            <a:off x="497638" y="4581486"/>
            <a:ext cx="5438508" cy="2087240"/>
          </a:xfrm>
          <a:ln>
            <a:solidFill>
              <a:schemeClr val="accent5">
                <a:lumMod val="60000"/>
                <a:lumOff val="40000"/>
                <a:alpha val="0"/>
              </a:schemeClr>
            </a:solidFill>
          </a:ln>
        </p:spPr>
        <p:txBody>
          <a:bodyPr>
            <a:noAutofit/>
          </a:bodyPr>
          <a:lstStyle>
            <a:lvl1pPr marL="171450" indent="-171450">
              <a:lnSpc>
                <a:spcPct val="110000"/>
              </a:lnSpc>
              <a:spcBef>
                <a:spcPts val="1000"/>
              </a:spcBef>
              <a:spcAft>
                <a:spcPts val="0"/>
              </a:spcAft>
              <a:buClr>
                <a:schemeClr val="bg1"/>
              </a:buClr>
              <a:buFont typeface="Wingdings" pitchFamily="2" charset="2"/>
              <a:buChar char="q"/>
              <a:defRPr sz="1600" i="1" baseline="0">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Podobjek</a:t>
            </a:r>
            <a:r>
              <a:rPr lang="sr-Latn-RS" dirty="0" smtClean="0"/>
              <a:t>a</a:t>
            </a:r>
            <a:r>
              <a:rPr lang="en-US" dirty="0" smtClean="0"/>
              <a:t>t u</a:t>
            </a:r>
            <a:r>
              <a:rPr lang="sr-Latn-RS" dirty="0" smtClean="0"/>
              <a:t>čenja 1 </a:t>
            </a:r>
            <a:r>
              <a:rPr lang="en-CA" dirty="0" smtClean="0"/>
              <a:t>{LC-objective1}</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2</a:t>
            </a:r>
            <a:r>
              <a:rPr lang="sr-Latn-RS" dirty="0" smtClean="0"/>
              <a:t> </a:t>
            </a:r>
            <a:r>
              <a:rPr lang="en-CA" dirty="0" smtClean="0"/>
              <a:t>{LC-objective2}</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3</a:t>
            </a:r>
            <a:r>
              <a:rPr lang="sr-Latn-RS" dirty="0" smtClean="0"/>
              <a:t> </a:t>
            </a:r>
            <a:r>
              <a:rPr lang="en-CA" dirty="0" smtClean="0"/>
              <a:t>{LC-objective3}</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4</a:t>
            </a:r>
            <a:r>
              <a:rPr lang="sr-Latn-RS" dirty="0" smtClean="0"/>
              <a:t> </a:t>
            </a:r>
            <a:r>
              <a:rPr lang="en-CA" dirty="0" smtClean="0"/>
              <a:t>{LC-objective4}</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5</a:t>
            </a:r>
            <a:r>
              <a:rPr lang="sr-Latn-RS" dirty="0" smtClean="0"/>
              <a:t> </a:t>
            </a:r>
            <a:r>
              <a:rPr lang="en-CA" dirty="0" smtClean="0"/>
              <a:t>{LC-objective5}</a:t>
            </a:r>
            <a:endParaRPr lang="en-US" dirty="0" smtClean="0"/>
          </a:p>
        </p:txBody>
      </p:sp>
      <p:sp>
        <p:nvSpPr>
          <p:cNvPr id="10" name="Text Placeholder 9"/>
          <p:cNvSpPr>
            <a:spLocks noGrp="1"/>
          </p:cNvSpPr>
          <p:nvPr>
            <p:ph type="body" sz="quarter" idx="15" hasCustomPrompt="1"/>
          </p:nvPr>
        </p:nvSpPr>
        <p:spPr>
          <a:xfrm>
            <a:off x="6082637" y="4444369"/>
            <a:ext cx="2640634" cy="2215810"/>
          </a:xfrm>
          <a:noFill/>
          <a:ln>
            <a:solidFill>
              <a:schemeClr val="accent5">
                <a:lumMod val="40000"/>
                <a:lumOff val="60000"/>
                <a:alpha val="0"/>
              </a:schemeClr>
            </a:solidFill>
          </a:ln>
        </p:spPr>
        <p:txBody>
          <a:bodyPr anchor="ctr">
            <a:noAutofit/>
          </a:bodyPr>
          <a:lstStyle>
            <a:lvl1pPr algn="r">
              <a:buFontTx/>
              <a:buNone/>
              <a:defRPr sz="13300" b="1" i="0">
                <a:solidFill>
                  <a:schemeClr val="bg1"/>
                </a:solidFill>
                <a:latin typeface="Arial Narrow" panose="020B0606020202030204" pitchFamily="34" charset="0"/>
              </a:defRPr>
            </a:lvl1pPr>
            <a:lvl2pPr algn="r">
              <a:buFontTx/>
              <a:buNone/>
              <a:defRPr sz="13300">
                <a:solidFill>
                  <a:schemeClr val="bg1"/>
                </a:solidFill>
                <a:latin typeface="Arial Narrow" panose="020B0606020202030204" pitchFamily="34" charset="0"/>
              </a:defRPr>
            </a:lvl2pPr>
            <a:lvl3pPr algn="r">
              <a:buFontTx/>
              <a:buNone/>
              <a:defRPr sz="13300">
                <a:solidFill>
                  <a:schemeClr val="bg1"/>
                </a:solidFill>
                <a:latin typeface="Arial Narrow" panose="020B0606020202030204" pitchFamily="34" charset="0"/>
              </a:defRPr>
            </a:lvl3pPr>
            <a:lvl4pPr algn="r">
              <a:buFontTx/>
              <a:buNone/>
              <a:defRPr sz="13300">
                <a:solidFill>
                  <a:schemeClr val="bg1"/>
                </a:solidFill>
                <a:latin typeface="Arial Narrow" panose="020B0606020202030204" pitchFamily="34" charset="0"/>
              </a:defRPr>
            </a:lvl4pPr>
            <a:lvl5pPr algn="r">
              <a:buFontTx/>
              <a:buNone/>
              <a:defRPr sz="13300">
                <a:solidFill>
                  <a:schemeClr val="bg1"/>
                </a:solidFill>
                <a:latin typeface="Arial Narrow" panose="020B0606020202030204" pitchFamily="34" charset="0"/>
              </a:defRPr>
            </a:lvl5pPr>
          </a:lstStyle>
          <a:p>
            <a:pPr lvl="0"/>
            <a:r>
              <a:rPr lang="en-US" smtClean="0"/>
              <a:t>04</a:t>
            </a:r>
            <a:endParaRPr lang="en-US" dirty="0"/>
          </a:p>
        </p:txBody>
      </p:sp>
      <p:sp>
        <p:nvSpPr>
          <p:cNvPr id="151" name="Text Placeholder 6"/>
          <p:cNvSpPr>
            <a:spLocks noGrp="1"/>
          </p:cNvSpPr>
          <p:nvPr>
            <p:ph type="body" sz="quarter" idx="16" hasCustomPrompt="1"/>
          </p:nvPr>
        </p:nvSpPr>
        <p:spPr>
          <a:xfrm>
            <a:off x="531505" y="2964353"/>
            <a:ext cx="5438508" cy="1148949"/>
          </a:xfrm>
          <a:ln>
            <a:solidFill>
              <a:schemeClr val="accent5">
                <a:lumMod val="75000"/>
                <a:alpha val="0"/>
              </a:schemeClr>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CA" dirty="0" err="1" smtClean="0"/>
              <a:t>Ovde</a:t>
            </a:r>
            <a:r>
              <a:rPr lang="en-CA" dirty="0" smtClean="0"/>
              <a:t> u</a:t>
            </a:r>
            <a:r>
              <a:rPr lang="sr-Latn-RS" dirty="0" smtClean="0"/>
              <a:t>nesi </a:t>
            </a:r>
            <a:r>
              <a:rPr lang="en-CA" dirty="0" err="1" smtClean="0"/>
              <a:t>opis</a:t>
            </a:r>
            <a:r>
              <a:rPr lang="en-CA" dirty="0" smtClean="0"/>
              <a:t> </a:t>
            </a:r>
            <a:r>
              <a:rPr lang="en-CA" dirty="0" err="1" smtClean="0"/>
              <a:t>objekta</a:t>
            </a:r>
            <a:r>
              <a:rPr lang="en-CA" dirty="0" smtClean="0"/>
              <a:t> u</a:t>
            </a:r>
            <a:r>
              <a:rPr lang="sr-Latn-RS" dirty="0" smtClean="0"/>
              <a:t>čenja</a:t>
            </a:r>
            <a:r>
              <a:rPr lang="en-CA" dirty="0" smtClean="0"/>
              <a:t> {LC-objective-stem}</a:t>
            </a:r>
            <a:endParaRPr lang="en-US" dirty="0"/>
          </a:p>
        </p:txBody>
      </p:sp>
      <p:sp>
        <p:nvSpPr>
          <p:cNvPr id="149" name="Title 1"/>
          <p:cNvSpPr>
            <a:spLocks noGrp="1"/>
          </p:cNvSpPr>
          <p:nvPr>
            <p:ph type="title" hasCustomPrompt="1"/>
          </p:nvPr>
        </p:nvSpPr>
        <p:spPr>
          <a:xfrm>
            <a:off x="457731" y="454007"/>
            <a:ext cx="8141323" cy="528192"/>
          </a:xfrm>
          <a:ln>
            <a:solidFill>
              <a:schemeClr val="accent5">
                <a:lumMod val="50000"/>
                <a:alpha val="0"/>
              </a:schemeClr>
            </a:solidFill>
          </a:ln>
        </p:spPr>
        <p:txBody>
          <a:bodyPr>
            <a:noAutofit/>
          </a:bodyPr>
          <a:lstStyle>
            <a:lvl1pPr>
              <a:lnSpc>
                <a:spcPct val="90000"/>
              </a:lnSpc>
              <a:spcAft>
                <a:spcPts val="600"/>
              </a:spcAft>
              <a:defRPr sz="3200" cap="none" baseline="0">
                <a:solidFill>
                  <a:schemeClr val="bg1"/>
                </a:solidFill>
                <a:latin typeface="+mj-lt"/>
              </a:defRPr>
            </a:lvl1pPr>
          </a:lstStyle>
          <a:p>
            <a:r>
              <a:rPr lang="sr-Latn-RS" dirty="0" smtClean="0"/>
              <a:t>Naslov</a:t>
            </a:r>
            <a:r>
              <a:rPr lang="en-US" dirty="0" smtClean="0"/>
              <a:t> ob</a:t>
            </a:r>
            <a:r>
              <a:rPr lang="sr-Cyrl-RS" dirty="0" smtClean="0"/>
              <a:t>ј</a:t>
            </a:r>
            <a:r>
              <a:rPr lang="sr-Latn-RS" dirty="0" smtClean="0"/>
              <a:t>ekta učenja </a:t>
            </a:r>
            <a:r>
              <a:rPr lang="en-CA" dirty="0" smtClean="0"/>
              <a:t>{LC-title}</a:t>
            </a:r>
            <a:endParaRPr lang="en-US" dirty="0"/>
          </a:p>
        </p:txBody>
      </p:sp>
      <p:sp>
        <p:nvSpPr>
          <p:cNvPr id="155" name="Text Placeholder 6"/>
          <p:cNvSpPr>
            <a:spLocks noGrp="1"/>
          </p:cNvSpPr>
          <p:nvPr>
            <p:ph type="body" sz="quarter" idx="17" hasCustomPrompt="1"/>
          </p:nvPr>
        </p:nvSpPr>
        <p:spPr>
          <a:xfrm>
            <a:off x="2771775" y="1384609"/>
            <a:ext cx="5472633"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klasifikacija</a:t>
            </a:r>
            <a:endParaRPr lang="en-US" dirty="0"/>
          </a:p>
        </p:txBody>
      </p:sp>
      <p:sp>
        <p:nvSpPr>
          <p:cNvPr id="156" name="Text Placeholder 6"/>
          <p:cNvSpPr>
            <a:spLocks noGrp="1"/>
          </p:cNvSpPr>
          <p:nvPr>
            <p:ph type="body" sz="quarter" idx="18" hasCustomPrompt="1"/>
          </p:nvPr>
        </p:nvSpPr>
        <p:spPr>
          <a:xfrm>
            <a:off x="2771776" y="1620198"/>
            <a:ext cx="5472634"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nivo</a:t>
            </a:r>
            <a:endParaRPr lang="en-US" dirty="0"/>
          </a:p>
        </p:txBody>
      </p:sp>
      <p:sp>
        <p:nvSpPr>
          <p:cNvPr id="160" name="Text Placeholder 6"/>
          <p:cNvSpPr>
            <a:spLocks noGrp="1"/>
          </p:cNvSpPr>
          <p:nvPr>
            <p:ph type="body" sz="quarter" idx="19" hasCustomPrompt="1"/>
          </p:nvPr>
        </p:nvSpPr>
        <p:spPr>
          <a:xfrm>
            <a:off x="2771775" y="1946474"/>
            <a:ext cx="5472633"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smtClean="0"/>
              <a:t>keywords</a:t>
            </a:r>
            <a:endParaRPr lang="en-US" dirty="0"/>
          </a:p>
        </p:txBody>
      </p:sp>
      <p:sp>
        <p:nvSpPr>
          <p:cNvPr id="161" name="Text Placeholder 6"/>
          <p:cNvSpPr>
            <a:spLocks noGrp="1"/>
          </p:cNvSpPr>
          <p:nvPr>
            <p:ph type="body" sz="quarter" idx="20" hasCustomPrompt="1"/>
          </p:nvPr>
        </p:nvSpPr>
        <p:spPr>
          <a:xfrm>
            <a:off x="2771776" y="2182063"/>
            <a:ext cx="5472634"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smtClean="0"/>
              <a:t>audience</a:t>
            </a:r>
            <a:endParaRPr lang="en-US" dirty="0"/>
          </a:p>
        </p:txBody>
      </p:sp>
      <p:sp>
        <p:nvSpPr>
          <p:cNvPr id="162" name="Text Placeholder 6"/>
          <p:cNvSpPr>
            <a:spLocks noGrp="1"/>
          </p:cNvSpPr>
          <p:nvPr>
            <p:ph type="body" sz="quarter" idx="21" hasCustomPrompt="1"/>
          </p:nvPr>
        </p:nvSpPr>
        <p:spPr>
          <a:xfrm>
            <a:off x="2771776" y="2495590"/>
            <a:ext cx="5472634"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trajanje</a:t>
            </a:r>
            <a:endParaRPr lang="en-US" dirty="0"/>
          </a:p>
        </p:txBody>
      </p:sp>
      <p:sp>
        <p:nvSpPr>
          <p:cNvPr id="163" name="Text Placeholder 6"/>
          <p:cNvSpPr>
            <a:spLocks noGrp="1"/>
          </p:cNvSpPr>
          <p:nvPr>
            <p:ph type="body" sz="quarter" idx="22" hasCustomPrompt="1"/>
          </p:nvPr>
        </p:nvSpPr>
        <p:spPr>
          <a:xfrm>
            <a:off x="2771775" y="1061087"/>
            <a:ext cx="5472633"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sr-Latn-RS" dirty="0" smtClean="0"/>
              <a:t>školska godina</a:t>
            </a:r>
            <a:endParaRPr lang="en-US" dirty="0"/>
          </a:p>
        </p:txBody>
      </p:sp>
    </p:spTree>
    <p:extLst>
      <p:ext uri="{BB962C8B-B14F-4D97-AF65-F5344CB8AC3E}">
        <p14:creationId xmlns:p14="http://schemas.microsoft.com/office/powerpoint/2010/main" val="3236652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C Start Slide 05">
    <p:bg>
      <p:bgPr>
        <a:solidFill>
          <a:srgbClr val="BA3B06"/>
        </a:solidFill>
        <a:effectLst/>
      </p:bgPr>
    </p:bg>
    <p:spTree>
      <p:nvGrpSpPr>
        <p:cNvPr id="1" name=""/>
        <p:cNvGrpSpPr/>
        <p:nvPr/>
      </p:nvGrpSpPr>
      <p:grpSpPr>
        <a:xfrm>
          <a:off x="0" y="0"/>
          <a:ext cx="0" cy="0"/>
          <a:chOff x="0" y="0"/>
          <a:chExt cx="0" cy="0"/>
        </a:xfrm>
      </p:grpSpPr>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6"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8"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TextBox 149"/>
          <p:cNvSpPr txBox="1"/>
          <p:nvPr userDrawn="1"/>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pc="0" baseline="0" smtClean="0">
                <a:solidFill>
                  <a:schemeClr val="bg1"/>
                </a:solidFill>
                <a:latin typeface="+mj-lt"/>
              </a:rPr>
              <a:pPr algn="r"/>
              <a:t>‹#›</a:t>
            </a:fld>
            <a:endParaRPr lang="en-US" sz="800" spc="0" baseline="0" dirty="0">
              <a:solidFill>
                <a:schemeClr val="bg1"/>
              </a:solidFill>
              <a:latin typeface="+mj-lt"/>
            </a:endParaRPr>
          </a:p>
        </p:txBody>
      </p:sp>
      <p:cxnSp>
        <p:nvCxnSpPr>
          <p:cNvPr id="153" name="Straight Connector 152"/>
          <p:cNvCxnSpPr/>
          <p:nvPr userDrawn="1"/>
        </p:nvCxnSpPr>
        <p:spPr>
          <a:xfrm flipH="1">
            <a:off x="496582" y="4291966"/>
            <a:ext cx="8226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4" hasCustomPrompt="1"/>
          </p:nvPr>
        </p:nvSpPr>
        <p:spPr>
          <a:xfrm>
            <a:off x="497638" y="4581486"/>
            <a:ext cx="5438508" cy="2087240"/>
          </a:xfrm>
          <a:ln>
            <a:solidFill>
              <a:schemeClr val="accent5">
                <a:lumMod val="60000"/>
                <a:lumOff val="40000"/>
                <a:alpha val="0"/>
              </a:schemeClr>
            </a:solidFill>
          </a:ln>
        </p:spPr>
        <p:txBody>
          <a:bodyPr>
            <a:noAutofit/>
          </a:bodyPr>
          <a:lstStyle>
            <a:lvl1pPr marL="171450" indent="-171450">
              <a:lnSpc>
                <a:spcPct val="110000"/>
              </a:lnSpc>
              <a:spcBef>
                <a:spcPts val="1000"/>
              </a:spcBef>
              <a:spcAft>
                <a:spcPts val="0"/>
              </a:spcAft>
              <a:buClr>
                <a:schemeClr val="bg1"/>
              </a:buClr>
              <a:buFont typeface="Wingdings" pitchFamily="2" charset="2"/>
              <a:buChar char="q"/>
              <a:defRPr sz="1600" i="1" baseline="0">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Podobjek</a:t>
            </a:r>
            <a:r>
              <a:rPr lang="sr-Latn-RS" dirty="0" smtClean="0"/>
              <a:t>a</a:t>
            </a:r>
            <a:r>
              <a:rPr lang="en-US" dirty="0" smtClean="0"/>
              <a:t>t u</a:t>
            </a:r>
            <a:r>
              <a:rPr lang="sr-Latn-RS" dirty="0" smtClean="0"/>
              <a:t>čenja 1 </a:t>
            </a:r>
            <a:r>
              <a:rPr lang="en-CA" dirty="0" smtClean="0"/>
              <a:t>{LC-objective1}</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2</a:t>
            </a:r>
            <a:r>
              <a:rPr lang="sr-Latn-RS" dirty="0" smtClean="0"/>
              <a:t> </a:t>
            </a:r>
            <a:r>
              <a:rPr lang="en-CA" dirty="0" smtClean="0"/>
              <a:t>{LC-objective2}</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3</a:t>
            </a:r>
            <a:r>
              <a:rPr lang="sr-Latn-RS" dirty="0" smtClean="0"/>
              <a:t> </a:t>
            </a:r>
            <a:r>
              <a:rPr lang="en-CA" dirty="0" smtClean="0"/>
              <a:t>{LC-objective3}</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4</a:t>
            </a:r>
            <a:r>
              <a:rPr lang="sr-Latn-RS" dirty="0" smtClean="0"/>
              <a:t> </a:t>
            </a:r>
            <a:r>
              <a:rPr lang="en-CA" dirty="0" smtClean="0"/>
              <a:t>{LC-objective4}</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5</a:t>
            </a:r>
            <a:r>
              <a:rPr lang="sr-Latn-RS" dirty="0" smtClean="0"/>
              <a:t> </a:t>
            </a:r>
            <a:r>
              <a:rPr lang="en-CA" dirty="0" smtClean="0"/>
              <a:t>{LC-objective5}</a:t>
            </a:r>
            <a:endParaRPr lang="en-US" dirty="0" smtClean="0"/>
          </a:p>
        </p:txBody>
      </p:sp>
      <p:sp>
        <p:nvSpPr>
          <p:cNvPr id="10" name="Text Placeholder 9"/>
          <p:cNvSpPr>
            <a:spLocks noGrp="1"/>
          </p:cNvSpPr>
          <p:nvPr>
            <p:ph type="body" sz="quarter" idx="15" hasCustomPrompt="1"/>
          </p:nvPr>
        </p:nvSpPr>
        <p:spPr>
          <a:xfrm>
            <a:off x="6082637" y="4444369"/>
            <a:ext cx="2640634" cy="2215810"/>
          </a:xfrm>
          <a:noFill/>
          <a:ln>
            <a:solidFill>
              <a:schemeClr val="accent5">
                <a:lumMod val="40000"/>
                <a:lumOff val="60000"/>
                <a:alpha val="0"/>
              </a:schemeClr>
            </a:solidFill>
          </a:ln>
        </p:spPr>
        <p:txBody>
          <a:bodyPr anchor="ctr">
            <a:noAutofit/>
          </a:bodyPr>
          <a:lstStyle>
            <a:lvl1pPr algn="r">
              <a:buFontTx/>
              <a:buNone/>
              <a:defRPr sz="13300" b="1" i="0">
                <a:solidFill>
                  <a:schemeClr val="bg1"/>
                </a:solidFill>
                <a:latin typeface="Arial Narrow" panose="020B0606020202030204" pitchFamily="34" charset="0"/>
              </a:defRPr>
            </a:lvl1pPr>
            <a:lvl2pPr algn="r">
              <a:buFontTx/>
              <a:buNone/>
              <a:defRPr sz="13300">
                <a:solidFill>
                  <a:schemeClr val="bg1"/>
                </a:solidFill>
                <a:latin typeface="Arial Narrow" panose="020B0606020202030204" pitchFamily="34" charset="0"/>
              </a:defRPr>
            </a:lvl2pPr>
            <a:lvl3pPr algn="r">
              <a:buFontTx/>
              <a:buNone/>
              <a:defRPr sz="13300">
                <a:solidFill>
                  <a:schemeClr val="bg1"/>
                </a:solidFill>
                <a:latin typeface="Arial Narrow" panose="020B0606020202030204" pitchFamily="34" charset="0"/>
              </a:defRPr>
            </a:lvl3pPr>
            <a:lvl4pPr algn="r">
              <a:buFontTx/>
              <a:buNone/>
              <a:defRPr sz="13300">
                <a:solidFill>
                  <a:schemeClr val="bg1"/>
                </a:solidFill>
                <a:latin typeface="Arial Narrow" panose="020B0606020202030204" pitchFamily="34" charset="0"/>
              </a:defRPr>
            </a:lvl4pPr>
            <a:lvl5pPr algn="r">
              <a:buFontTx/>
              <a:buNone/>
              <a:defRPr sz="13300">
                <a:solidFill>
                  <a:schemeClr val="bg1"/>
                </a:solidFill>
                <a:latin typeface="Arial Narrow" panose="020B0606020202030204" pitchFamily="34" charset="0"/>
              </a:defRPr>
            </a:lvl5pPr>
          </a:lstStyle>
          <a:p>
            <a:pPr lvl="0"/>
            <a:r>
              <a:rPr lang="en-US" smtClean="0"/>
              <a:t>05</a:t>
            </a:r>
            <a:endParaRPr lang="en-US" dirty="0"/>
          </a:p>
        </p:txBody>
      </p:sp>
      <p:sp>
        <p:nvSpPr>
          <p:cNvPr id="151" name="Text Placeholder 6"/>
          <p:cNvSpPr>
            <a:spLocks noGrp="1"/>
          </p:cNvSpPr>
          <p:nvPr>
            <p:ph type="body" sz="quarter" idx="16" hasCustomPrompt="1"/>
          </p:nvPr>
        </p:nvSpPr>
        <p:spPr>
          <a:xfrm>
            <a:off x="531505" y="2964353"/>
            <a:ext cx="5438508" cy="1148949"/>
          </a:xfrm>
          <a:ln>
            <a:solidFill>
              <a:schemeClr val="accent5">
                <a:lumMod val="75000"/>
                <a:alpha val="0"/>
              </a:schemeClr>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CA" dirty="0" err="1" smtClean="0"/>
              <a:t>Ovde</a:t>
            </a:r>
            <a:r>
              <a:rPr lang="en-CA" dirty="0" smtClean="0"/>
              <a:t> u</a:t>
            </a:r>
            <a:r>
              <a:rPr lang="sr-Latn-RS" dirty="0" smtClean="0"/>
              <a:t>nesi </a:t>
            </a:r>
            <a:r>
              <a:rPr lang="en-CA" dirty="0" err="1" smtClean="0"/>
              <a:t>opis</a:t>
            </a:r>
            <a:r>
              <a:rPr lang="en-CA" dirty="0" smtClean="0"/>
              <a:t> </a:t>
            </a:r>
            <a:r>
              <a:rPr lang="en-CA" dirty="0" err="1" smtClean="0"/>
              <a:t>objekta</a:t>
            </a:r>
            <a:r>
              <a:rPr lang="en-CA" dirty="0" smtClean="0"/>
              <a:t> u</a:t>
            </a:r>
            <a:r>
              <a:rPr lang="sr-Latn-RS" dirty="0" smtClean="0"/>
              <a:t>čenja</a:t>
            </a:r>
            <a:r>
              <a:rPr lang="en-CA" dirty="0" smtClean="0"/>
              <a:t> {LC-objective-stem}</a:t>
            </a:r>
            <a:endParaRPr lang="en-US" dirty="0"/>
          </a:p>
        </p:txBody>
      </p:sp>
      <p:sp>
        <p:nvSpPr>
          <p:cNvPr id="149" name="Title 1"/>
          <p:cNvSpPr>
            <a:spLocks noGrp="1"/>
          </p:cNvSpPr>
          <p:nvPr>
            <p:ph type="title" hasCustomPrompt="1"/>
          </p:nvPr>
        </p:nvSpPr>
        <p:spPr>
          <a:xfrm>
            <a:off x="457731" y="454007"/>
            <a:ext cx="8141323" cy="528192"/>
          </a:xfrm>
          <a:ln>
            <a:solidFill>
              <a:schemeClr val="accent5">
                <a:lumMod val="50000"/>
                <a:alpha val="0"/>
              </a:schemeClr>
            </a:solidFill>
          </a:ln>
        </p:spPr>
        <p:txBody>
          <a:bodyPr>
            <a:noAutofit/>
          </a:bodyPr>
          <a:lstStyle>
            <a:lvl1pPr>
              <a:lnSpc>
                <a:spcPct val="90000"/>
              </a:lnSpc>
              <a:spcAft>
                <a:spcPts val="600"/>
              </a:spcAft>
              <a:defRPr sz="3200" cap="none" baseline="0">
                <a:solidFill>
                  <a:schemeClr val="bg1"/>
                </a:solidFill>
                <a:latin typeface="+mj-lt"/>
              </a:defRPr>
            </a:lvl1pPr>
          </a:lstStyle>
          <a:p>
            <a:r>
              <a:rPr lang="sr-Latn-RS" dirty="0" smtClean="0"/>
              <a:t>Naslov</a:t>
            </a:r>
            <a:r>
              <a:rPr lang="en-US" dirty="0" smtClean="0"/>
              <a:t> ob</a:t>
            </a:r>
            <a:r>
              <a:rPr lang="sr-Cyrl-RS" dirty="0" smtClean="0"/>
              <a:t>ј</a:t>
            </a:r>
            <a:r>
              <a:rPr lang="sr-Latn-RS" dirty="0" smtClean="0"/>
              <a:t>ekta učenja </a:t>
            </a:r>
            <a:r>
              <a:rPr lang="en-CA" dirty="0" smtClean="0"/>
              <a:t>{LC-title}</a:t>
            </a:r>
            <a:endParaRPr lang="en-US" dirty="0"/>
          </a:p>
        </p:txBody>
      </p:sp>
      <p:sp>
        <p:nvSpPr>
          <p:cNvPr id="155" name="Text Placeholder 6"/>
          <p:cNvSpPr>
            <a:spLocks noGrp="1"/>
          </p:cNvSpPr>
          <p:nvPr>
            <p:ph type="body" sz="quarter" idx="17" hasCustomPrompt="1"/>
          </p:nvPr>
        </p:nvSpPr>
        <p:spPr>
          <a:xfrm>
            <a:off x="2771775" y="1384609"/>
            <a:ext cx="5472633"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klasifikacija</a:t>
            </a:r>
            <a:endParaRPr lang="en-US" dirty="0"/>
          </a:p>
        </p:txBody>
      </p:sp>
      <p:sp>
        <p:nvSpPr>
          <p:cNvPr id="156" name="Text Placeholder 6"/>
          <p:cNvSpPr>
            <a:spLocks noGrp="1"/>
          </p:cNvSpPr>
          <p:nvPr>
            <p:ph type="body" sz="quarter" idx="18" hasCustomPrompt="1"/>
          </p:nvPr>
        </p:nvSpPr>
        <p:spPr>
          <a:xfrm>
            <a:off x="2771776" y="1620198"/>
            <a:ext cx="5472634"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nivo</a:t>
            </a:r>
            <a:endParaRPr lang="en-US" dirty="0"/>
          </a:p>
        </p:txBody>
      </p:sp>
      <p:sp>
        <p:nvSpPr>
          <p:cNvPr id="160" name="Text Placeholder 6"/>
          <p:cNvSpPr>
            <a:spLocks noGrp="1"/>
          </p:cNvSpPr>
          <p:nvPr>
            <p:ph type="body" sz="quarter" idx="19" hasCustomPrompt="1"/>
          </p:nvPr>
        </p:nvSpPr>
        <p:spPr>
          <a:xfrm>
            <a:off x="2771775" y="1946474"/>
            <a:ext cx="5472633"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smtClean="0"/>
              <a:t>keywords</a:t>
            </a:r>
            <a:endParaRPr lang="en-US" dirty="0"/>
          </a:p>
        </p:txBody>
      </p:sp>
      <p:sp>
        <p:nvSpPr>
          <p:cNvPr id="161" name="Text Placeholder 6"/>
          <p:cNvSpPr>
            <a:spLocks noGrp="1"/>
          </p:cNvSpPr>
          <p:nvPr>
            <p:ph type="body" sz="quarter" idx="20" hasCustomPrompt="1"/>
          </p:nvPr>
        </p:nvSpPr>
        <p:spPr>
          <a:xfrm>
            <a:off x="2771776" y="2182063"/>
            <a:ext cx="5472634"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smtClean="0"/>
              <a:t>audience</a:t>
            </a:r>
            <a:endParaRPr lang="en-US" dirty="0"/>
          </a:p>
        </p:txBody>
      </p:sp>
      <p:sp>
        <p:nvSpPr>
          <p:cNvPr id="162" name="Text Placeholder 6"/>
          <p:cNvSpPr>
            <a:spLocks noGrp="1"/>
          </p:cNvSpPr>
          <p:nvPr>
            <p:ph type="body" sz="quarter" idx="21" hasCustomPrompt="1"/>
          </p:nvPr>
        </p:nvSpPr>
        <p:spPr>
          <a:xfrm>
            <a:off x="2771776" y="2495590"/>
            <a:ext cx="5472634"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trajanje</a:t>
            </a:r>
            <a:endParaRPr lang="en-US" dirty="0"/>
          </a:p>
        </p:txBody>
      </p:sp>
      <p:sp>
        <p:nvSpPr>
          <p:cNvPr id="163" name="Text Placeholder 6"/>
          <p:cNvSpPr>
            <a:spLocks noGrp="1"/>
          </p:cNvSpPr>
          <p:nvPr>
            <p:ph type="body" sz="quarter" idx="22" hasCustomPrompt="1"/>
          </p:nvPr>
        </p:nvSpPr>
        <p:spPr>
          <a:xfrm>
            <a:off x="2771775" y="1061087"/>
            <a:ext cx="5472633"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sr-Latn-RS" dirty="0" smtClean="0"/>
              <a:t>školska godina</a:t>
            </a:r>
            <a:endParaRPr lang="en-US" dirty="0"/>
          </a:p>
        </p:txBody>
      </p:sp>
    </p:spTree>
    <p:extLst>
      <p:ext uri="{BB962C8B-B14F-4D97-AF65-F5344CB8AC3E}">
        <p14:creationId xmlns:p14="http://schemas.microsoft.com/office/powerpoint/2010/main" val="3236652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C Start Slide 06">
    <p:bg>
      <p:bgPr>
        <a:solidFill>
          <a:srgbClr val="5E195A"/>
        </a:solidFill>
        <a:effectLst/>
      </p:bgPr>
    </p:bg>
    <p:spTree>
      <p:nvGrpSpPr>
        <p:cNvPr id="1" name=""/>
        <p:cNvGrpSpPr/>
        <p:nvPr/>
      </p:nvGrpSpPr>
      <p:grpSpPr>
        <a:xfrm>
          <a:off x="0" y="0"/>
          <a:ext cx="0" cy="0"/>
          <a:chOff x="0" y="0"/>
          <a:chExt cx="0" cy="0"/>
        </a:xfrm>
      </p:grpSpPr>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6"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8"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TextBox 149"/>
          <p:cNvSpPr txBox="1"/>
          <p:nvPr userDrawn="1"/>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pc="0" baseline="0" smtClean="0">
                <a:solidFill>
                  <a:schemeClr val="bg1"/>
                </a:solidFill>
                <a:latin typeface="+mj-lt"/>
              </a:rPr>
              <a:pPr algn="r"/>
              <a:t>‹#›</a:t>
            </a:fld>
            <a:endParaRPr lang="en-US" sz="800" spc="0" baseline="0" dirty="0">
              <a:solidFill>
                <a:schemeClr val="bg1"/>
              </a:solidFill>
              <a:latin typeface="+mj-lt"/>
            </a:endParaRPr>
          </a:p>
        </p:txBody>
      </p:sp>
      <p:cxnSp>
        <p:nvCxnSpPr>
          <p:cNvPr id="153" name="Straight Connector 152"/>
          <p:cNvCxnSpPr/>
          <p:nvPr userDrawn="1"/>
        </p:nvCxnSpPr>
        <p:spPr>
          <a:xfrm flipH="1">
            <a:off x="496582" y="4291966"/>
            <a:ext cx="8226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4" hasCustomPrompt="1"/>
          </p:nvPr>
        </p:nvSpPr>
        <p:spPr>
          <a:xfrm>
            <a:off x="497638" y="4581486"/>
            <a:ext cx="5438508" cy="2087240"/>
          </a:xfrm>
          <a:ln>
            <a:solidFill>
              <a:schemeClr val="accent5">
                <a:lumMod val="60000"/>
                <a:lumOff val="40000"/>
                <a:alpha val="0"/>
              </a:schemeClr>
            </a:solidFill>
          </a:ln>
        </p:spPr>
        <p:txBody>
          <a:bodyPr>
            <a:noAutofit/>
          </a:bodyPr>
          <a:lstStyle>
            <a:lvl1pPr marL="171450" indent="-171450">
              <a:lnSpc>
                <a:spcPct val="110000"/>
              </a:lnSpc>
              <a:spcBef>
                <a:spcPts val="1000"/>
              </a:spcBef>
              <a:spcAft>
                <a:spcPts val="0"/>
              </a:spcAft>
              <a:buClr>
                <a:schemeClr val="bg1"/>
              </a:buClr>
              <a:buFont typeface="Wingdings" pitchFamily="2" charset="2"/>
              <a:buChar char="q"/>
              <a:defRPr sz="1600" i="1" baseline="0">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Podobjek</a:t>
            </a:r>
            <a:r>
              <a:rPr lang="sr-Latn-RS" dirty="0" smtClean="0"/>
              <a:t>a</a:t>
            </a:r>
            <a:r>
              <a:rPr lang="en-US" dirty="0" smtClean="0"/>
              <a:t>t u</a:t>
            </a:r>
            <a:r>
              <a:rPr lang="sr-Latn-RS" dirty="0" smtClean="0"/>
              <a:t>čenja 1 </a:t>
            </a:r>
            <a:r>
              <a:rPr lang="en-CA" dirty="0" smtClean="0"/>
              <a:t>{LC-objective1}</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2</a:t>
            </a:r>
            <a:r>
              <a:rPr lang="sr-Latn-RS" dirty="0" smtClean="0"/>
              <a:t> </a:t>
            </a:r>
            <a:r>
              <a:rPr lang="en-CA" dirty="0" smtClean="0"/>
              <a:t>{LC-objective2}</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3</a:t>
            </a:r>
            <a:r>
              <a:rPr lang="sr-Latn-RS" dirty="0" smtClean="0"/>
              <a:t> </a:t>
            </a:r>
            <a:r>
              <a:rPr lang="en-CA" dirty="0" smtClean="0"/>
              <a:t>{LC-objective3}</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4</a:t>
            </a:r>
            <a:r>
              <a:rPr lang="sr-Latn-RS" dirty="0" smtClean="0"/>
              <a:t> </a:t>
            </a:r>
            <a:r>
              <a:rPr lang="en-CA" dirty="0" smtClean="0"/>
              <a:t>{LC-objective4}</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5</a:t>
            </a:r>
            <a:r>
              <a:rPr lang="sr-Latn-RS" dirty="0" smtClean="0"/>
              <a:t> </a:t>
            </a:r>
            <a:r>
              <a:rPr lang="en-CA" dirty="0" smtClean="0"/>
              <a:t>{LC-objective5}</a:t>
            </a:r>
            <a:endParaRPr lang="en-US" dirty="0" smtClean="0"/>
          </a:p>
        </p:txBody>
      </p:sp>
      <p:sp>
        <p:nvSpPr>
          <p:cNvPr id="10" name="Text Placeholder 9"/>
          <p:cNvSpPr>
            <a:spLocks noGrp="1"/>
          </p:cNvSpPr>
          <p:nvPr>
            <p:ph type="body" sz="quarter" idx="15" hasCustomPrompt="1"/>
          </p:nvPr>
        </p:nvSpPr>
        <p:spPr>
          <a:xfrm>
            <a:off x="6082637" y="4444369"/>
            <a:ext cx="2640634" cy="2215810"/>
          </a:xfrm>
          <a:noFill/>
          <a:ln>
            <a:solidFill>
              <a:schemeClr val="accent5">
                <a:lumMod val="40000"/>
                <a:lumOff val="60000"/>
                <a:alpha val="0"/>
              </a:schemeClr>
            </a:solidFill>
          </a:ln>
        </p:spPr>
        <p:txBody>
          <a:bodyPr anchor="ctr">
            <a:noAutofit/>
          </a:bodyPr>
          <a:lstStyle>
            <a:lvl1pPr algn="r">
              <a:buFontTx/>
              <a:buNone/>
              <a:defRPr sz="13300" b="1" i="0">
                <a:solidFill>
                  <a:schemeClr val="bg1"/>
                </a:solidFill>
                <a:latin typeface="Arial Narrow" panose="020B0606020202030204" pitchFamily="34" charset="0"/>
              </a:defRPr>
            </a:lvl1pPr>
            <a:lvl2pPr algn="r">
              <a:buFontTx/>
              <a:buNone/>
              <a:defRPr sz="13300">
                <a:solidFill>
                  <a:schemeClr val="bg1"/>
                </a:solidFill>
                <a:latin typeface="Arial Narrow" panose="020B0606020202030204" pitchFamily="34" charset="0"/>
              </a:defRPr>
            </a:lvl2pPr>
            <a:lvl3pPr algn="r">
              <a:buFontTx/>
              <a:buNone/>
              <a:defRPr sz="13300">
                <a:solidFill>
                  <a:schemeClr val="bg1"/>
                </a:solidFill>
                <a:latin typeface="Arial Narrow" panose="020B0606020202030204" pitchFamily="34" charset="0"/>
              </a:defRPr>
            </a:lvl3pPr>
            <a:lvl4pPr algn="r">
              <a:buFontTx/>
              <a:buNone/>
              <a:defRPr sz="13300">
                <a:solidFill>
                  <a:schemeClr val="bg1"/>
                </a:solidFill>
                <a:latin typeface="Arial Narrow" panose="020B0606020202030204" pitchFamily="34" charset="0"/>
              </a:defRPr>
            </a:lvl4pPr>
            <a:lvl5pPr algn="r">
              <a:buFontTx/>
              <a:buNone/>
              <a:defRPr sz="13300">
                <a:solidFill>
                  <a:schemeClr val="bg1"/>
                </a:solidFill>
                <a:latin typeface="Arial Narrow" panose="020B0606020202030204" pitchFamily="34" charset="0"/>
              </a:defRPr>
            </a:lvl5pPr>
          </a:lstStyle>
          <a:p>
            <a:pPr lvl="0"/>
            <a:r>
              <a:rPr lang="en-US" smtClean="0"/>
              <a:t>06</a:t>
            </a:r>
            <a:endParaRPr lang="en-US" dirty="0"/>
          </a:p>
        </p:txBody>
      </p:sp>
      <p:sp>
        <p:nvSpPr>
          <p:cNvPr id="151" name="Text Placeholder 6"/>
          <p:cNvSpPr>
            <a:spLocks noGrp="1"/>
          </p:cNvSpPr>
          <p:nvPr>
            <p:ph type="body" sz="quarter" idx="16" hasCustomPrompt="1"/>
          </p:nvPr>
        </p:nvSpPr>
        <p:spPr>
          <a:xfrm>
            <a:off x="531505" y="2964353"/>
            <a:ext cx="5438508" cy="1148949"/>
          </a:xfrm>
          <a:ln>
            <a:solidFill>
              <a:schemeClr val="accent5">
                <a:lumMod val="75000"/>
                <a:alpha val="0"/>
              </a:schemeClr>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CA" dirty="0" err="1" smtClean="0"/>
              <a:t>Ovde</a:t>
            </a:r>
            <a:r>
              <a:rPr lang="en-CA" dirty="0" smtClean="0"/>
              <a:t> u</a:t>
            </a:r>
            <a:r>
              <a:rPr lang="sr-Latn-RS" dirty="0" smtClean="0"/>
              <a:t>nesi </a:t>
            </a:r>
            <a:r>
              <a:rPr lang="en-CA" dirty="0" err="1" smtClean="0"/>
              <a:t>opis</a:t>
            </a:r>
            <a:r>
              <a:rPr lang="en-CA" dirty="0" smtClean="0"/>
              <a:t> </a:t>
            </a:r>
            <a:r>
              <a:rPr lang="en-CA" dirty="0" err="1" smtClean="0"/>
              <a:t>objekta</a:t>
            </a:r>
            <a:r>
              <a:rPr lang="en-CA" dirty="0" smtClean="0"/>
              <a:t> u</a:t>
            </a:r>
            <a:r>
              <a:rPr lang="sr-Latn-RS" dirty="0" smtClean="0"/>
              <a:t>čenja</a:t>
            </a:r>
            <a:r>
              <a:rPr lang="en-CA" dirty="0" smtClean="0"/>
              <a:t> {LC-objective-stem}</a:t>
            </a:r>
            <a:endParaRPr lang="en-US" dirty="0"/>
          </a:p>
        </p:txBody>
      </p:sp>
      <p:sp>
        <p:nvSpPr>
          <p:cNvPr id="149" name="Title 1"/>
          <p:cNvSpPr>
            <a:spLocks noGrp="1"/>
          </p:cNvSpPr>
          <p:nvPr>
            <p:ph type="title" hasCustomPrompt="1"/>
          </p:nvPr>
        </p:nvSpPr>
        <p:spPr>
          <a:xfrm>
            <a:off x="457731" y="454007"/>
            <a:ext cx="8141323" cy="528192"/>
          </a:xfrm>
          <a:ln>
            <a:solidFill>
              <a:schemeClr val="accent5">
                <a:lumMod val="50000"/>
                <a:alpha val="0"/>
              </a:schemeClr>
            </a:solidFill>
          </a:ln>
        </p:spPr>
        <p:txBody>
          <a:bodyPr>
            <a:noAutofit/>
          </a:bodyPr>
          <a:lstStyle>
            <a:lvl1pPr>
              <a:lnSpc>
                <a:spcPct val="90000"/>
              </a:lnSpc>
              <a:spcAft>
                <a:spcPts val="600"/>
              </a:spcAft>
              <a:defRPr sz="3200" cap="none" baseline="0">
                <a:solidFill>
                  <a:schemeClr val="bg1"/>
                </a:solidFill>
                <a:latin typeface="+mj-lt"/>
              </a:defRPr>
            </a:lvl1pPr>
          </a:lstStyle>
          <a:p>
            <a:r>
              <a:rPr lang="sr-Latn-RS" dirty="0" smtClean="0"/>
              <a:t>Naslov</a:t>
            </a:r>
            <a:r>
              <a:rPr lang="en-US" dirty="0" smtClean="0"/>
              <a:t> ob</a:t>
            </a:r>
            <a:r>
              <a:rPr lang="sr-Cyrl-RS" dirty="0" smtClean="0"/>
              <a:t>ј</a:t>
            </a:r>
            <a:r>
              <a:rPr lang="sr-Latn-RS" dirty="0" smtClean="0"/>
              <a:t>ekta učenja </a:t>
            </a:r>
            <a:r>
              <a:rPr lang="en-CA" dirty="0" smtClean="0"/>
              <a:t>{LC-title}</a:t>
            </a:r>
            <a:endParaRPr lang="en-US" dirty="0"/>
          </a:p>
        </p:txBody>
      </p:sp>
      <p:sp>
        <p:nvSpPr>
          <p:cNvPr id="155" name="Text Placeholder 6"/>
          <p:cNvSpPr>
            <a:spLocks noGrp="1"/>
          </p:cNvSpPr>
          <p:nvPr>
            <p:ph type="body" sz="quarter" idx="17" hasCustomPrompt="1"/>
          </p:nvPr>
        </p:nvSpPr>
        <p:spPr>
          <a:xfrm>
            <a:off x="2771775" y="1384609"/>
            <a:ext cx="5472633"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klasifikacija</a:t>
            </a:r>
            <a:endParaRPr lang="en-US" dirty="0"/>
          </a:p>
        </p:txBody>
      </p:sp>
      <p:sp>
        <p:nvSpPr>
          <p:cNvPr id="156" name="Text Placeholder 6"/>
          <p:cNvSpPr>
            <a:spLocks noGrp="1"/>
          </p:cNvSpPr>
          <p:nvPr>
            <p:ph type="body" sz="quarter" idx="18" hasCustomPrompt="1"/>
          </p:nvPr>
        </p:nvSpPr>
        <p:spPr>
          <a:xfrm>
            <a:off x="2771776" y="1620198"/>
            <a:ext cx="5472634"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nivo</a:t>
            </a:r>
            <a:endParaRPr lang="en-US" dirty="0"/>
          </a:p>
        </p:txBody>
      </p:sp>
      <p:sp>
        <p:nvSpPr>
          <p:cNvPr id="160" name="Text Placeholder 6"/>
          <p:cNvSpPr>
            <a:spLocks noGrp="1"/>
          </p:cNvSpPr>
          <p:nvPr>
            <p:ph type="body" sz="quarter" idx="19" hasCustomPrompt="1"/>
          </p:nvPr>
        </p:nvSpPr>
        <p:spPr>
          <a:xfrm>
            <a:off x="2771775" y="1946474"/>
            <a:ext cx="5472633"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smtClean="0"/>
              <a:t>keywords</a:t>
            </a:r>
            <a:endParaRPr lang="en-US" dirty="0"/>
          </a:p>
        </p:txBody>
      </p:sp>
      <p:sp>
        <p:nvSpPr>
          <p:cNvPr id="161" name="Text Placeholder 6"/>
          <p:cNvSpPr>
            <a:spLocks noGrp="1"/>
          </p:cNvSpPr>
          <p:nvPr>
            <p:ph type="body" sz="quarter" idx="20" hasCustomPrompt="1"/>
          </p:nvPr>
        </p:nvSpPr>
        <p:spPr>
          <a:xfrm>
            <a:off x="2771776" y="2182063"/>
            <a:ext cx="5472634"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smtClean="0"/>
              <a:t>audience</a:t>
            </a:r>
            <a:endParaRPr lang="en-US" dirty="0"/>
          </a:p>
        </p:txBody>
      </p:sp>
      <p:sp>
        <p:nvSpPr>
          <p:cNvPr id="162" name="Text Placeholder 6"/>
          <p:cNvSpPr>
            <a:spLocks noGrp="1"/>
          </p:cNvSpPr>
          <p:nvPr>
            <p:ph type="body" sz="quarter" idx="21" hasCustomPrompt="1"/>
          </p:nvPr>
        </p:nvSpPr>
        <p:spPr>
          <a:xfrm>
            <a:off x="2771776" y="2495590"/>
            <a:ext cx="5472634"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trajanje</a:t>
            </a:r>
            <a:endParaRPr lang="en-US" dirty="0"/>
          </a:p>
        </p:txBody>
      </p:sp>
      <p:sp>
        <p:nvSpPr>
          <p:cNvPr id="163" name="Text Placeholder 6"/>
          <p:cNvSpPr>
            <a:spLocks noGrp="1"/>
          </p:cNvSpPr>
          <p:nvPr>
            <p:ph type="body" sz="quarter" idx="22" hasCustomPrompt="1"/>
          </p:nvPr>
        </p:nvSpPr>
        <p:spPr>
          <a:xfrm>
            <a:off x="2771775" y="1061087"/>
            <a:ext cx="5472633"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sr-Latn-RS" dirty="0" smtClean="0"/>
              <a:t>školska godina</a:t>
            </a:r>
            <a:endParaRPr lang="en-US" dirty="0"/>
          </a:p>
        </p:txBody>
      </p:sp>
    </p:spTree>
    <p:extLst>
      <p:ext uri="{BB962C8B-B14F-4D97-AF65-F5344CB8AC3E}">
        <p14:creationId xmlns:p14="http://schemas.microsoft.com/office/powerpoint/2010/main" val="3236652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C Start Slide 07">
    <p:bg>
      <p:bgPr>
        <a:solidFill>
          <a:srgbClr val="43433E"/>
        </a:solidFill>
        <a:effectLst/>
      </p:bgPr>
    </p:bg>
    <p:spTree>
      <p:nvGrpSpPr>
        <p:cNvPr id="1" name=""/>
        <p:cNvGrpSpPr/>
        <p:nvPr/>
      </p:nvGrpSpPr>
      <p:grpSpPr>
        <a:xfrm>
          <a:off x="0" y="0"/>
          <a:ext cx="0" cy="0"/>
          <a:chOff x="0" y="0"/>
          <a:chExt cx="0" cy="0"/>
        </a:xfrm>
      </p:grpSpPr>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6"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8"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TextBox 149"/>
          <p:cNvSpPr txBox="1"/>
          <p:nvPr userDrawn="1"/>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pc="0" baseline="0" smtClean="0">
                <a:solidFill>
                  <a:schemeClr val="bg1"/>
                </a:solidFill>
                <a:latin typeface="+mj-lt"/>
              </a:rPr>
              <a:pPr algn="r"/>
              <a:t>‹#›</a:t>
            </a:fld>
            <a:endParaRPr lang="en-US" sz="800" spc="0" baseline="0" dirty="0">
              <a:solidFill>
                <a:schemeClr val="bg1"/>
              </a:solidFill>
              <a:latin typeface="+mj-lt"/>
            </a:endParaRPr>
          </a:p>
        </p:txBody>
      </p:sp>
      <p:cxnSp>
        <p:nvCxnSpPr>
          <p:cNvPr id="153" name="Straight Connector 152"/>
          <p:cNvCxnSpPr/>
          <p:nvPr userDrawn="1"/>
        </p:nvCxnSpPr>
        <p:spPr>
          <a:xfrm flipH="1">
            <a:off x="496582" y="4291966"/>
            <a:ext cx="8226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4" hasCustomPrompt="1"/>
          </p:nvPr>
        </p:nvSpPr>
        <p:spPr>
          <a:xfrm>
            <a:off x="497638" y="4581486"/>
            <a:ext cx="5438508" cy="2087240"/>
          </a:xfrm>
          <a:ln>
            <a:solidFill>
              <a:schemeClr val="accent5">
                <a:lumMod val="60000"/>
                <a:lumOff val="40000"/>
                <a:alpha val="0"/>
              </a:schemeClr>
            </a:solidFill>
          </a:ln>
        </p:spPr>
        <p:txBody>
          <a:bodyPr>
            <a:noAutofit/>
          </a:bodyPr>
          <a:lstStyle>
            <a:lvl1pPr marL="171450" indent="-171450">
              <a:lnSpc>
                <a:spcPct val="110000"/>
              </a:lnSpc>
              <a:spcBef>
                <a:spcPts val="1000"/>
              </a:spcBef>
              <a:spcAft>
                <a:spcPts val="0"/>
              </a:spcAft>
              <a:buClr>
                <a:schemeClr val="bg1"/>
              </a:buClr>
              <a:buFont typeface="Wingdings" pitchFamily="2" charset="2"/>
              <a:buChar char="q"/>
              <a:defRPr sz="1600" i="1" baseline="0">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Podobjek</a:t>
            </a:r>
            <a:r>
              <a:rPr lang="sr-Latn-RS" dirty="0" smtClean="0"/>
              <a:t>a</a:t>
            </a:r>
            <a:r>
              <a:rPr lang="en-US" dirty="0" smtClean="0"/>
              <a:t>t u</a:t>
            </a:r>
            <a:r>
              <a:rPr lang="sr-Latn-RS" dirty="0" smtClean="0"/>
              <a:t>čenja 1 </a:t>
            </a:r>
            <a:r>
              <a:rPr lang="en-CA" dirty="0" smtClean="0"/>
              <a:t>{LC-objective1}</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2</a:t>
            </a:r>
            <a:r>
              <a:rPr lang="sr-Latn-RS" dirty="0" smtClean="0"/>
              <a:t> </a:t>
            </a:r>
            <a:r>
              <a:rPr lang="en-CA" dirty="0" smtClean="0"/>
              <a:t>{LC-objective2}</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3</a:t>
            </a:r>
            <a:r>
              <a:rPr lang="sr-Latn-RS" dirty="0" smtClean="0"/>
              <a:t> </a:t>
            </a:r>
            <a:r>
              <a:rPr lang="en-CA" dirty="0" smtClean="0"/>
              <a:t>{LC-objective3}</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4</a:t>
            </a:r>
            <a:r>
              <a:rPr lang="sr-Latn-RS" dirty="0" smtClean="0"/>
              <a:t> </a:t>
            </a:r>
            <a:r>
              <a:rPr lang="en-CA" dirty="0" smtClean="0"/>
              <a:t>{LC-objective4}</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5</a:t>
            </a:r>
            <a:r>
              <a:rPr lang="sr-Latn-RS" dirty="0" smtClean="0"/>
              <a:t> </a:t>
            </a:r>
            <a:r>
              <a:rPr lang="en-CA" dirty="0" smtClean="0"/>
              <a:t>{LC-objective5}</a:t>
            </a:r>
            <a:endParaRPr lang="en-US" dirty="0" smtClean="0"/>
          </a:p>
        </p:txBody>
      </p:sp>
      <p:sp>
        <p:nvSpPr>
          <p:cNvPr id="10" name="Text Placeholder 9"/>
          <p:cNvSpPr>
            <a:spLocks noGrp="1"/>
          </p:cNvSpPr>
          <p:nvPr>
            <p:ph type="body" sz="quarter" idx="15" hasCustomPrompt="1"/>
          </p:nvPr>
        </p:nvSpPr>
        <p:spPr>
          <a:xfrm>
            <a:off x="6082637" y="4444369"/>
            <a:ext cx="2640634" cy="2215810"/>
          </a:xfrm>
          <a:noFill/>
          <a:ln>
            <a:solidFill>
              <a:schemeClr val="accent5">
                <a:lumMod val="40000"/>
                <a:lumOff val="60000"/>
                <a:alpha val="0"/>
              </a:schemeClr>
            </a:solidFill>
          </a:ln>
        </p:spPr>
        <p:txBody>
          <a:bodyPr anchor="ctr">
            <a:noAutofit/>
          </a:bodyPr>
          <a:lstStyle>
            <a:lvl1pPr algn="r">
              <a:buFontTx/>
              <a:buNone/>
              <a:defRPr sz="13300" b="1" i="0">
                <a:solidFill>
                  <a:schemeClr val="bg1"/>
                </a:solidFill>
                <a:latin typeface="Arial Narrow" panose="020B0606020202030204" pitchFamily="34" charset="0"/>
              </a:defRPr>
            </a:lvl1pPr>
            <a:lvl2pPr algn="r">
              <a:buFontTx/>
              <a:buNone/>
              <a:defRPr sz="13300">
                <a:solidFill>
                  <a:schemeClr val="bg1"/>
                </a:solidFill>
                <a:latin typeface="Arial Narrow" panose="020B0606020202030204" pitchFamily="34" charset="0"/>
              </a:defRPr>
            </a:lvl2pPr>
            <a:lvl3pPr algn="r">
              <a:buFontTx/>
              <a:buNone/>
              <a:defRPr sz="13300">
                <a:solidFill>
                  <a:schemeClr val="bg1"/>
                </a:solidFill>
                <a:latin typeface="Arial Narrow" panose="020B0606020202030204" pitchFamily="34" charset="0"/>
              </a:defRPr>
            </a:lvl3pPr>
            <a:lvl4pPr algn="r">
              <a:buFontTx/>
              <a:buNone/>
              <a:defRPr sz="13300">
                <a:solidFill>
                  <a:schemeClr val="bg1"/>
                </a:solidFill>
                <a:latin typeface="Arial Narrow" panose="020B0606020202030204" pitchFamily="34" charset="0"/>
              </a:defRPr>
            </a:lvl4pPr>
            <a:lvl5pPr algn="r">
              <a:buFontTx/>
              <a:buNone/>
              <a:defRPr sz="13300">
                <a:solidFill>
                  <a:schemeClr val="bg1"/>
                </a:solidFill>
                <a:latin typeface="Arial Narrow" panose="020B0606020202030204" pitchFamily="34" charset="0"/>
              </a:defRPr>
            </a:lvl5pPr>
          </a:lstStyle>
          <a:p>
            <a:pPr lvl="0"/>
            <a:r>
              <a:rPr lang="en-US" smtClean="0"/>
              <a:t>07</a:t>
            </a:r>
            <a:endParaRPr lang="en-US" dirty="0"/>
          </a:p>
        </p:txBody>
      </p:sp>
      <p:sp>
        <p:nvSpPr>
          <p:cNvPr id="151" name="Text Placeholder 6"/>
          <p:cNvSpPr>
            <a:spLocks noGrp="1"/>
          </p:cNvSpPr>
          <p:nvPr>
            <p:ph type="body" sz="quarter" idx="16" hasCustomPrompt="1"/>
          </p:nvPr>
        </p:nvSpPr>
        <p:spPr>
          <a:xfrm>
            <a:off x="531505" y="2964353"/>
            <a:ext cx="5438508" cy="1148949"/>
          </a:xfrm>
          <a:ln>
            <a:solidFill>
              <a:schemeClr val="accent5">
                <a:lumMod val="75000"/>
                <a:alpha val="0"/>
              </a:schemeClr>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CA" dirty="0" err="1" smtClean="0"/>
              <a:t>Ovde</a:t>
            </a:r>
            <a:r>
              <a:rPr lang="en-CA" dirty="0" smtClean="0"/>
              <a:t> u</a:t>
            </a:r>
            <a:r>
              <a:rPr lang="sr-Latn-RS" dirty="0" smtClean="0"/>
              <a:t>nesi </a:t>
            </a:r>
            <a:r>
              <a:rPr lang="en-CA" dirty="0" err="1" smtClean="0"/>
              <a:t>opis</a:t>
            </a:r>
            <a:r>
              <a:rPr lang="en-CA" dirty="0" smtClean="0"/>
              <a:t> </a:t>
            </a:r>
            <a:r>
              <a:rPr lang="en-CA" dirty="0" err="1" smtClean="0"/>
              <a:t>objekta</a:t>
            </a:r>
            <a:r>
              <a:rPr lang="en-CA" dirty="0" smtClean="0"/>
              <a:t> u</a:t>
            </a:r>
            <a:r>
              <a:rPr lang="sr-Latn-RS" dirty="0" smtClean="0"/>
              <a:t>čenja</a:t>
            </a:r>
            <a:r>
              <a:rPr lang="en-CA" dirty="0" smtClean="0"/>
              <a:t> {LC-objective-stem}</a:t>
            </a:r>
            <a:endParaRPr lang="en-US" dirty="0"/>
          </a:p>
        </p:txBody>
      </p:sp>
      <p:sp>
        <p:nvSpPr>
          <p:cNvPr id="149" name="Title 1"/>
          <p:cNvSpPr>
            <a:spLocks noGrp="1"/>
          </p:cNvSpPr>
          <p:nvPr>
            <p:ph type="title" hasCustomPrompt="1"/>
          </p:nvPr>
        </p:nvSpPr>
        <p:spPr>
          <a:xfrm>
            <a:off x="457731" y="454007"/>
            <a:ext cx="8141323" cy="528192"/>
          </a:xfrm>
          <a:ln>
            <a:solidFill>
              <a:schemeClr val="accent5">
                <a:lumMod val="50000"/>
                <a:alpha val="0"/>
              </a:schemeClr>
            </a:solidFill>
          </a:ln>
        </p:spPr>
        <p:txBody>
          <a:bodyPr>
            <a:noAutofit/>
          </a:bodyPr>
          <a:lstStyle>
            <a:lvl1pPr>
              <a:lnSpc>
                <a:spcPct val="90000"/>
              </a:lnSpc>
              <a:spcAft>
                <a:spcPts val="600"/>
              </a:spcAft>
              <a:defRPr sz="3200" cap="none" baseline="0">
                <a:solidFill>
                  <a:schemeClr val="bg1"/>
                </a:solidFill>
                <a:latin typeface="+mj-lt"/>
              </a:defRPr>
            </a:lvl1pPr>
          </a:lstStyle>
          <a:p>
            <a:r>
              <a:rPr lang="sr-Latn-RS" dirty="0" smtClean="0"/>
              <a:t>Naslov</a:t>
            </a:r>
            <a:r>
              <a:rPr lang="en-US" dirty="0" smtClean="0"/>
              <a:t> ob</a:t>
            </a:r>
            <a:r>
              <a:rPr lang="sr-Cyrl-RS" dirty="0" smtClean="0"/>
              <a:t>ј</a:t>
            </a:r>
            <a:r>
              <a:rPr lang="sr-Latn-RS" dirty="0" smtClean="0"/>
              <a:t>ekta učenja </a:t>
            </a:r>
            <a:r>
              <a:rPr lang="en-CA" dirty="0" smtClean="0"/>
              <a:t>{LC-title}</a:t>
            </a:r>
            <a:endParaRPr lang="en-US" dirty="0"/>
          </a:p>
        </p:txBody>
      </p:sp>
      <p:sp>
        <p:nvSpPr>
          <p:cNvPr id="155" name="Text Placeholder 6"/>
          <p:cNvSpPr>
            <a:spLocks noGrp="1"/>
          </p:cNvSpPr>
          <p:nvPr>
            <p:ph type="body" sz="quarter" idx="17" hasCustomPrompt="1"/>
          </p:nvPr>
        </p:nvSpPr>
        <p:spPr>
          <a:xfrm>
            <a:off x="2771775" y="1384609"/>
            <a:ext cx="5472633"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klasifikacija</a:t>
            </a:r>
            <a:endParaRPr lang="en-US" dirty="0"/>
          </a:p>
        </p:txBody>
      </p:sp>
      <p:sp>
        <p:nvSpPr>
          <p:cNvPr id="156" name="Text Placeholder 6"/>
          <p:cNvSpPr>
            <a:spLocks noGrp="1"/>
          </p:cNvSpPr>
          <p:nvPr>
            <p:ph type="body" sz="quarter" idx="18" hasCustomPrompt="1"/>
          </p:nvPr>
        </p:nvSpPr>
        <p:spPr>
          <a:xfrm>
            <a:off x="2771776" y="1620198"/>
            <a:ext cx="5472634"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nivo</a:t>
            </a:r>
            <a:endParaRPr lang="en-US" dirty="0"/>
          </a:p>
        </p:txBody>
      </p:sp>
      <p:sp>
        <p:nvSpPr>
          <p:cNvPr id="160" name="Text Placeholder 6"/>
          <p:cNvSpPr>
            <a:spLocks noGrp="1"/>
          </p:cNvSpPr>
          <p:nvPr>
            <p:ph type="body" sz="quarter" idx="19" hasCustomPrompt="1"/>
          </p:nvPr>
        </p:nvSpPr>
        <p:spPr>
          <a:xfrm>
            <a:off x="2771775" y="1946474"/>
            <a:ext cx="5472633"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smtClean="0"/>
              <a:t>keywords</a:t>
            </a:r>
            <a:endParaRPr lang="en-US" dirty="0"/>
          </a:p>
        </p:txBody>
      </p:sp>
      <p:sp>
        <p:nvSpPr>
          <p:cNvPr id="161" name="Text Placeholder 6"/>
          <p:cNvSpPr>
            <a:spLocks noGrp="1"/>
          </p:cNvSpPr>
          <p:nvPr>
            <p:ph type="body" sz="quarter" idx="20" hasCustomPrompt="1"/>
          </p:nvPr>
        </p:nvSpPr>
        <p:spPr>
          <a:xfrm>
            <a:off x="2771776" y="2182063"/>
            <a:ext cx="5472634"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smtClean="0"/>
              <a:t>audience</a:t>
            </a:r>
            <a:endParaRPr lang="en-US" dirty="0"/>
          </a:p>
        </p:txBody>
      </p:sp>
      <p:sp>
        <p:nvSpPr>
          <p:cNvPr id="162" name="Text Placeholder 6"/>
          <p:cNvSpPr>
            <a:spLocks noGrp="1"/>
          </p:cNvSpPr>
          <p:nvPr>
            <p:ph type="body" sz="quarter" idx="21" hasCustomPrompt="1"/>
          </p:nvPr>
        </p:nvSpPr>
        <p:spPr>
          <a:xfrm>
            <a:off x="2771776" y="2495590"/>
            <a:ext cx="5472634"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trajanje</a:t>
            </a:r>
            <a:endParaRPr lang="en-US" dirty="0"/>
          </a:p>
        </p:txBody>
      </p:sp>
      <p:sp>
        <p:nvSpPr>
          <p:cNvPr id="163" name="Text Placeholder 6"/>
          <p:cNvSpPr>
            <a:spLocks noGrp="1"/>
          </p:cNvSpPr>
          <p:nvPr>
            <p:ph type="body" sz="quarter" idx="22" hasCustomPrompt="1"/>
          </p:nvPr>
        </p:nvSpPr>
        <p:spPr>
          <a:xfrm>
            <a:off x="2771775" y="1061087"/>
            <a:ext cx="5472633"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sr-Latn-RS" dirty="0" smtClean="0"/>
              <a:t>školska godina</a:t>
            </a:r>
            <a:endParaRPr lang="en-US" dirty="0"/>
          </a:p>
        </p:txBody>
      </p:sp>
    </p:spTree>
    <p:extLst>
      <p:ext uri="{BB962C8B-B14F-4D97-AF65-F5344CB8AC3E}">
        <p14:creationId xmlns:p14="http://schemas.microsoft.com/office/powerpoint/2010/main" val="3236652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C Start Slide 08">
    <p:bg>
      <p:bgPr>
        <a:solidFill>
          <a:srgbClr val="0173B9"/>
        </a:solidFill>
        <a:effectLst/>
      </p:bgPr>
    </p:bg>
    <p:spTree>
      <p:nvGrpSpPr>
        <p:cNvPr id="1" name=""/>
        <p:cNvGrpSpPr/>
        <p:nvPr/>
      </p:nvGrpSpPr>
      <p:grpSpPr>
        <a:xfrm>
          <a:off x="0" y="0"/>
          <a:ext cx="0" cy="0"/>
          <a:chOff x="0" y="0"/>
          <a:chExt cx="0" cy="0"/>
        </a:xfrm>
      </p:grpSpPr>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6"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8"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TextBox 149"/>
          <p:cNvSpPr txBox="1"/>
          <p:nvPr userDrawn="1"/>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pc="0" baseline="0" smtClean="0">
                <a:solidFill>
                  <a:schemeClr val="bg1"/>
                </a:solidFill>
                <a:latin typeface="+mj-lt"/>
              </a:rPr>
              <a:pPr algn="r"/>
              <a:t>‹#›</a:t>
            </a:fld>
            <a:endParaRPr lang="en-US" sz="800" spc="0" baseline="0" dirty="0">
              <a:solidFill>
                <a:schemeClr val="bg1"/>
              </a:solidFill>
              <a:latin typeface="+mj-lt"/>
            </a:endParaRPr>
          </a:p>
        </p:txBody>
      </p:sp>
      <p:cxnSp>
        <p:nvCxnSpPr>
          <p:cNvPr id="153" name="Straight Connector 152"/>
          <p:cNvCxnSpPr/>
          <p:nvPr userDrawn="1"/>
        </p:nvCxnSpPr>
        <p:spPr>
          <a:xfrm flipH="1">
            <a:off x="496582" y="4291966"/>
            <a:ext cx="8226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4" hasCustomPrompt="1"/>
          </p:nvPr>
        </p:nvSpPr>
        <p:spPr>
          <a:xfrm>
            <a:off x="497638" y="4581486"/>
            <a:ext cx="5438508" cy="2087240"/>
          </a:xfrm>
          <a:ln>
            <a:solidFill>
              <a:schemeClr val="accent5">
                <a:lumMod val="60000"/>
                <a:lumOff val="40000"/>
                <a:alpha val="0"/>
              </a:schemeClr>
            </a:solidFill>
          </a:ln>
        </p:spPr>
        <p:txBody>
          <a:bodyPr>
            <a:noAutofit/>
          </a:bodyPr>
          <a:lstStyle>
            <a:lvl1pPr marL="171450" indent="-171450">
              <a:lnSpc>
                <a:spcPct val="110000"/>
              </a:lnSpc>
              <a:spcBef>
                <a:spcPts val="1000"/>
              </a:spcBef>
              <a:spcAft>
                <a:spcPts val="0"/>
              </a:spcAft>
              <a:buClr>
                <a:schemeClr val="bg1"/>
              </a:buClr>
              <a:buFont typeface="Wingdings" pitchFamily="2" charset="2"/>
              <a:buChar char="q"/>
              <a:defRPr sz="1600" i="1" baseline="0">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Podobjek</a:t>
            </a:r>
            <a:r>
              <a:rPr lang="sr-Latn-RS" dirty="0" smtClean="0"/>
              <a:t>a</a:t>
            </a:r>
            <a:r>
              <a:rPr lang="en-US" dirty="0" smtClean="0"/>
              <a:t>t u</a:t>
            </a:r>
            <a:r>
              <a:rPr lang="sr-Latn-RS" dirty="0" smtClean="0"/>
              <a:t>čenja 1 </a:t>
            </a:r>
            <a:r>
              <a:rPr lang="en-CA" dirty="0" smtClean="0"/>
              <a:t>{LC-objective1}</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2</a:t>
            </a:r>
            <a:r>
              <a:rPr lang="sr-Latn-RS" dirty="0" smtClean="0"/>
              <a:t> </a:t>
            </a:r>
            <a:r>
              <a:rPr lang="en-CA" dirty="0" smtClean="0"/>
              <a:t>{LC-objective2}</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3</a:t>
            </a:r>
            <a:r>
              <a:rPr lang="sr-Latn-RS" dirty="0" smtClean="0"/>
              <a:t> </a:t>
            </a:r>
            <a:r>
              <a:rPr lang="en-CA" dirty="0" smtClean="0"/>
              <a:t>{LC-objective3}</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4</a:t>
            </a:r>
            <a:r>
              <a:rPr lang="sr-Latn-RS" dirty="0" smtClean="0"/>
              <a:t> </a:t>
            </a:r>
            <a:r>
              <a:rPr lang="en-CA" dirty="0" smtClean="0"/>
              <a:t>{LC-objective4}</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5</a:t>
            </a:r>
            <a:r>
              <a:rPr lang="sr-Latn-RS" dirty="0" smtClean="0"/>
              <a:t> </a:t>
            </a:r>
            <a:r>
              <a:rPr lang="en-CA" dirty="0" smtClean="0"/>
              <a:t>{LC-objective5}</a:t>
            </a:r>
            <a:endParaRPr lang="en-US" dirty="0" smtClean="0"/>
          </a:p>
        </p:txBody>
      </p:sp>
      <p:sp>
        <p:nvSpPr>
          <p:cNvPr id="10" name="Text Placeholder 9"/>
          <p:cNvSpPr>
            <a:spLocks noGrp="1"/>
          </p:cNvSpPr>
          <p:nvPr>
            <p:ph type="body" sz="quarter" idx="15" hasCustomPrompt="1"/>
          </p:nvPr>
        </p:nvSpPr>
        <p:spPr>
          <a:xfrm>
            <a:off x="6082637" y="4444369"/>
            <a:ext cx="2640634" cy="2215810"/>
          </a:xfrm>
          <a:noFill/>
          <a:ln>
            <a:solidFill>
              <a:schemeClr val="accent5">
                <a:lumMod val="40000"/>
                <a:lumOff val="60000"/>
                <a:alpha val="0"/>
              </a:schemeClr>
            </a:solidFill>
          </a:ln>
        </p:spPr>
        <p:txBody>
          <a:bodyPr anchor="ctr">
            <a:noAutofit/>
          </a:bodyPr>
          <a:lstStyle>
            <a:lvl1pPr algn="r">
              <a:buFontTx/>
              <a:buNone/>
              <a:defRPr sz="13300" b="1" i="0">
                <a:solidFill>
                  <a:schemeClr val="bg1"/>
                </a:solidFill>
                <a:latin typeface="Arial Narrow" panose="020B0606020202030204" pitchFamily="34" charset="0"/>
              </a:defRPr>
            </a:lvl1pPr>
            <a:lvl2pPr algn="r">
              <a:buFontTx/>
              <a:buNone/>
              <a:defRPr sz="13300">
                <a:solidFill>
                  <a:schemeClr val="bg1"/>
                </a:solidFill>
                <a:latin typeface="Arial Narrow" panose="020B0606020202030204" pitchFamily="34" charset="0"/>
              </a:defRPr>
            </a:lvl2pPr>
            <a:lvl3pPr algn="r">
              <a:buFontTx/>
              <a:buNone/>
              <a:defRPr sz="13300">
                <a:solidFill>
                  <a:schemeClr val="bg1"/>
                </a:solidFill>
                <a:latin typeface="Arial Narrow" panose="020B0606020202030204" pitchFamily="34" charset="0"/>
              </a:defRPr>
            </a:lvl3pPr>
            <a:lvl4pPr algn="r">
              <a:buFontTx/>
              <a:buNone/>
              <a:defRPr sz="13300">
                <a:solidFill>
                  <a:schemeClr val="bg1"/>
                </a:solidFill>
                <a:latin typeface="Arial Narrow" panose="020B0606020202030204" pitchFamily="34" charset="0"/>
              </a:defRPr>
            </a:lvl4pPr>
            <a:lvl5pPr algn="r">
              <a:buFontTx/>
              <a:buNone/>
              <a:defRPr sz="13300">
                <a:solidFill>
                  <a:schemeClr val="bg1"/>
                </a:solidFill>
                <a:latin typeface="Arial Narrow" panose="020B0606020202030204" pitchFamily="34" charset="0"/>
              </a:defRPr>
            </a:lvl5pPr>
          </a:lstStyle>
          <a:p>
            <a:pPr lvl="0"/>
            <a:r>
              <a:rPr lang="en-US" smtClean="0"/>
              <a:t>08</a:t>
            </a:r>
            <a:endParaRPr lang="en-US" dirty="0"/>
          </a:p>
        </p:txBody>
      </p:sp>
      <p:sp>
        <p:nvSpPr>
          <p:cNvPr id="151" name="Text Placeholder 6"/>
          <p:cNvSpPr>
            <a:spLocks noGrp="1"/>
          </p:cNvSpPr>
          <p:nvPr>
            <p:ph type="body" sz="quarter" idx="16" hasCustomPrompt="1"/>
          </p:nvPr>
        </p:nvSpPr>
        <p:spPr>
          <a:xfrm>
            <a:off x="531505" y="2964353"/>
            <a:ext cx="5438508" cy="1148949"/>
          </a:xfrm>
          <a:ln>
            <a:solidFill>
              <a:schemeClr val="accent5">
                <a:lumMod val="75000"/>
                <a:alpha val="0"/>
              </a:schemeClr>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CA" dirty="0" err="1" smtClean="0"/>
              <a:t>Ovde</a:t>
            </a:r>
            <a:r>
              <a:rPr lang="en-CA" dirty="0" smtClean="0"/>
              <a:t> u</a:t>
            </a:r>
            <a:r>
              <a:rPr lang="sr-Latn-RS" dirty="0" smtClean="0"/>
              <a:t>nesi </a:t>
            </a:r>
            <a:r>
              <a:rPr lang="en-CA" dirty="0" err="1" smtClean="0"/>
              <a:t>opis</a:t>
            </a:r>
            <a:r>
              <a:rPr lang="en-CA" dirty="0" smtClean="0"/>
              <a:t> </a:t>
            </a:r>
            <a:r>
              <a:rPr lang="en-CA" dirty="0" err="1" smtClean="0"/>
              <a:t>objekta</a:t>
            </a:r>
            <a:r>
              <a:rPr lang="en-CA" dirty="0" smtClean="0"/>
              <a:t> u</a:t>
            </a:r>
            <a:r>
              <a:rPr lang="sr-Latn-RS" dirty="0" smtClean="0"/>
              <a:t>čenja</a:t>
            </a:r>
            <a:r>
              <a:rPr lang="en-CA" dirty="0" smtClean="0"/>
              <a:t> {LC-objective-stem}</a:t>
            </a:r>
            <a:endParaRPr lang="en-US" dirty="0"/>
          </a:p>
        </p:txBody>
      </p:sp>
      <p:sp>
        <p:nvSpPr>
          <p:cNvPr id="149" name="Title 1"/>
          <p:cNvSpPr>
            <a:spLocks noGrp="1"/>
          </p:cNvSpPr>
          <p:nvPr>
            <p:ph type="title" hasCustomPrompt="1"/>
          </p:nvPr>
        </p:nvSpPr>
        <p:spPr>
          <a:xfrm>
            <a:off x="457731" y="454007"/>
            <a:ext cx="8141323" cy="528192"/>
          </a:xfrm>
          <a:ln>
            <a:solidFill>
              <a:schemeClr val="accent5">
                <a:lumMod val="50000"/>
                <a:alpha val="0"/>
              </a:schemeClr>
            </a:solidFill>
          </a:ln>
        </p:spPr>
        <p:txBody>
          <a:bodyPr>
            <a:noAutofit/>
          </a:bodyPr>
          <a:lstStyle>
            <a:lvl1pPr>
              <a:lnSpc>
                <a:spcPct val="90000"/>
              </a:lnSpc>
              <a:spcAft>
                <a:spcPts val="600"/>
              </a:spcAft>
              <a:defRPr sz="3200" cap="none" baseline="0">
                <a:solidFill>
                  <a:schemeClr val="bg1"/>
                </a:solidFill>
                <a:latin typeface="+mj-lt"/>
              </a:defRPr>
            </a:lvl1pPr>
          </a:lstStyle>
          <a:p>
            <a:r>
              <a:rPr lang="sr-Latn-RS" dirty="0" smtClean="0"/>
              <a:t>Naslov</a:t>
            </a:r>
            <a:r>
              <a:rPr lang="en-US" dirty="0" smtClean="0"/>
              <a:t> ob</a:t>
            </a:r>
            <a:r>
              <a:rPr lang="sr-Cyrl-RS" dirty="0" smtClean="0"/>
              <a:t>ј</a:t>
            </a:r>
            <a:r>
              <a:rPr lang="sr-Latn-RS" dirty="0" smtClean="0"/>
              <a:t>ekta učenja </a:t>
            </a:r>
            <a:r>
              <a:rPr lang="en-CA" dirty="0" smtClean="0"/>
              <a:t>{LC-title}</a:t>
            </a:r>
            <a:endParaRPr lang="en-US" dirty="0"/>
          </a:p>
        </p:txBody>
      </p:sp>
      <p:sp>
        <p:nvSpPr>
          <p:cNvPr id="155" name="Text Placeholder 6"/>
          <p:cNvSpPr>
            <a:spLocks noGrp="1"/>
          </p:cNvSpPr>
          <p:nvPr>
            <p:ph type="body" sz="quarter" idx="17" hasCustomPrompt="1"/>
          </p:nvPr>
        </p:nvSpPr>
        <p:spPr>
          <a:xfrm>
            <a:off x="2771775" y="1384609"/>
            <a:ext cx="5472633"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klasifikacija</a:t>
            </a:r>
            <a:endParaRPr lang="en-US" dirty="0"/>
          </a:p>
        </p:txBody>
      </p:sp>
      <p:sp>
        <p:nvSpPr>
          <p:cNvPr id="156" name="Text Placeholder 6"/>
          <p:cNvSpPr>
            <a:spLocks noGrp="1"/>
          </p:cNvSpPr>
          <p:nvPr>
            <p:ph type="body" sz="quarter" idx="18" hasCustomPrompt="1"/>
          </p:nvPr>
        </p:nvSpPr>
        <p:spPr>
          <a:xfrm>
            <a:off x="2771776" y="1620198"/>
            <a:ext cx="5472634"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nivo</a:t>
            </a:r>
            <a:endParaRPr lang="en-US" dirty="0"/>
          </a:p>
        </p:txBody>
      </p:sp>
      <p:sp>
        <p:nvSpPr>
          <p:cNvPr id="160" name="Text Placeholder 6"/>
          <p:cNvSpPr>
            <a:spLocks noGrp="1"/>
          </p:cNvSpPr>
          <p:nvPr>
            <p:ph type="body" sz="quarter" idx="19" hasCustomPrompt="1"/>
          </p:nvPr>
        </p:nvSpPr>
        <p:spPr>
          <a:xfrm>
            <a:off x="2771775" y="1946474"/>
            <a:ext cx="5472633"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smtClean="0"/>
              <a:t>keywords</a:t>
            </a:r>
            <a:endParaRPr lang="en-US" dirty="0"/>
          </a:p>
        </p:txBody>
      </p:sp>
      <p:sp>
        <p:nvSpPr>
          <p:cNvPr id="161" name="Text Placeholder 6"/>
          <p:cNvSpPr>
            <a:spLocks noGrp="1"/>
          </p:cNvSpPr>
          <p:nvPr>
            <p:ph type="body" sz="quarter" idx="20" hasCustomPrompt="1"/>
          </p:nvPr>
        </p:nvSpPr>
        <p:spPr>
          <a:xfrm>
            <a:off x="2771776" y="2182063"/>
            <a:ext cx="5472634"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smtClean="0"/>
              <a:t>audience</a:t>
            </a:r>
            <a:endParaRPr lang="en-US" dirty="0"/>
          </a:p>
        </p:txBody>
      </p:sp>
      <p:sp>
        <p:nvSpPr>
          <p:cNvPr id="162" name="Text Placeholder 6"/>
          <p:cNvSpPr>
            <a:spLocks noGrp="1"/>
          </p:cNvSpPr>
          <p:nvPr>
            <p:ph type="body" sz="quarter" idx="21" hasCustomPrompt="1"/>
          </p:nvPr>
        </p:nvSpPr>
        <p:spPr>
          <a:xfrm>
            <a:off x="2771776" y="2495590"/>
            <a:ext cx="5472634"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trajanje</a:t>
            </a:r>
            <a:endParaRPr lang="en-US" dirty="0"/>
          </a:p>
        </p:txBody>
      </p:sp>
      <p:sp>
        <p:nvSpPr>
          <p:cNvPr id="163" name="Text Placeholder 6"/>
          <p:cNvSpPr>
            <a:spLocks noGrp="1"/>
          </p:cNvSpPr>
          <p:nvPr>
            <p:ph type="body" sz="quarter" idx="22" hasCustomPrompt="1"/>
          </p:nvPr>
        </p:nvSpPr>
        <p:spPr>
          <a:xfrm>
            <a:off x="2771775" y="1061087"/>
            <a:ext cx="5472633"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sr-Latn-RS" dirty="0" smtClean="0"/>
              <a:t>školska godina</a:t>
            </a:r>
            <a:endParaRPr lang="en-US" dirty="0"/>
          </a:p>
        </p:txBody>
      </p:sp>
    </p:spTree>
    <p:extLst>
      <p:ext uri="{BB962C8B-B14F-4D97-AF65-F5344CB8AC3E}">
        <p14:creationId xmlns:p14="http://schemas.microsoft.com/office/powerpoint/2010/main" val="3236652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C Start Slide 09">
    <p:bg>
      <p:bgPr>
        <a:solidFill>
          <a:srgbClr val="8B4426"/>
        </a:solidFill>
        <a:effectLst/>
      </p:bgPr>
    </p:bg>
    <p:spTree>
      <p:nvGrpSpPr>
        <p:cNvPr id="1" name=""/>
        <p:cNvGrpSpPr/>
        <p:nvPr/>
      </p:nvGrpSpPr>
      <p:grpSpPr>
        <a:xfrm>
          <a:off x="0" y="0"/>
          <a:ext cx="0" cy="0"/>
          <a:chOff x="0" y="0"/>
          <a:chExt cx="0" cy="0"/>
        </a:xfrm>
      </p:grpSpPr>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6"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8"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TextBox 149"/>
          <p:cNvSpPr txBox="1"/>
          <p:nvPr userDrawn="1"/>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pc="0" baseline="0" smtClean="0">
                <a:solidFill>
                  <a:schemeClr val="bg1"/>
                </a:solidFill>
                <a:latin typeface="+mj-lt"/>
              </a:rPr>
              <a:pPr algn="r"/>
              <a:t>‹#›</a:t>
            </a:fld>
            <a:endParaRPr lang="en-US" sz="800" spc="0" baseline="0" dirty="0">
              <a:solidFill>
                <a:schemeClr val="bg1"/>
              </a:solidFill>
              <a:latin typeface="+mj-lt"/>
            </a:endParaRPr>
          </a:p>
        </p:txBody>
      </p:sp>
      <p:cxnSp>
        <p:nvCxnSpPr>
          <p:cNvPr id="153" name="Straight Connector 152"/>
          <p:cNvCxnSpPr/>
          <p:nvPr userDrawn="1"/>
        </p:nvCxnSpPr>
        <p:spPr>
          <a:xfrm flipH="1">
            <a:off x="496582" y="4291966"/>
            <a:ext cx="8226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4" hasCustomPrompt="1"/>
          </p:nvPr>
        </p:nvSpPr>
        <p:spPr>
          <a:xfrm>
            <a:off x="497638" y="4581486"/>
            <a:ext cx="5438508" cy="2087240"/>
          </a:xfrm>
          <a:ln>
            <a:solidFill>
              <a:schemeClr val="accent5">
                <a:lumMod val="60000"/>
                <a:lumOff val="40000"/>
                <a:alpha val="0"/>
              </a:schemeClr>
            </a:solidFill>
          </a:ln>
        </p:spPr>
        <p:txBody>
          <a:bodyPr>
            <a:noAutofit/>
          </a:bodyPr>
          <a:lstStyle>
            <a:lvl1pPr marL="171450" indent="-171450">
              <a:lnSpc>
                <a:spcPct val="110000"/>
              </a:lnSpc>
              <a:spcBef>
                <a:spcPts val="1000"/>
              </a:spcBef>
              <a:spcAft>
                <a:spcPts val="0"/>
              </a:spcAft>
              <a:buClr>
                <a:schemeClr val="bg1"/>
              </a:buClr>
              <a:buFont typeface="Wingdings" pitchFamily="2" charset="2"/>
              <a:buChar char="q"/>
              <a:defRPr sz="1600" i="1" baseline="0">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Podobjek</a:t>
            </a:r>
            <a:r>
              <a:rPr lang="sr-Latn-RS" dirty="0" smtClean="0"/>
              <a:t>a</a:t>
            </a:r>
            <a:r>
              <a:rPr lang="en-US" dirty="0" smtClean="0"/>
              <a:t>t u</a:t>
            </a:r>
            <a:r>
              <a:rPr lang="sr-Latn-RS" dirty="0" smtClean="0"/>
              <a:t>čenja 1 </a:t>
            </a:r>
            <a:r>
              <a:rPr lang="en-CA" dirty="0" smtClean="0"/>
              <a:t>{LC-objective1}</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2</a:t>
            </a:r>
            <a:r>
              <a:rPr lang="sr-Latn-RS" dirty="0" smtClean="0"/>
              <a:t> </a:t>
            </a:r>
            <a:r>
              <a:rPr lang="en-CA" dirty="0" smtClean="0"/>
              <a:t>{LC-objective2}</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3</a:t>
            </a:r>
            <a:r>
              <a:rPr lang="sr-Latn-RS" dirty="0" smtClean="0"/>
              <a:t> </a:t>
            </a:r>
            <a:r>
              <a:rPr lang="en-CA" dirty="0" smtClean="0"/>
              <a:t>{LC-objective3}</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4</a:t>
            </a:r>
            <a:r>
              <a:rPr lang="sr-Latn-RS" dirty="0" smtClean="0"/>
              <a:t> </a:t>
            </a:r>
            <a:r>
              <a:rPr lang="en-CA" dirty="0" smtClean="0"/>
              <a:t>{LC-objective4}</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5</a:t>
            </a:r>
            <a:r>
              <a:rPr lang="sr-Latn-RS" dirty="0" smtClean="0"/>
              <a:t> </a:t>
            </a:r>
            <a:r>
              <a:rPr lang="en-CA" dirty="0" smtClean="0"/>
              <a:t>{LC-objective5}</a:t>
            </a:r>
            <a:endParaRPr lang="en-US" dirty="0" smtClean="0"/>
          </a:p>
        </p:txBody>
      </p:sp>
      <p:sp>
        <p:nvSpPr>
          <p:cNvPr id="10" name="Text Placeholder 9"/>
          <p:cNvSpPr>
            <a:spLocks noGrp="1"/>
          </p:cNvSpPr>
          <p:nvPr>
            <p:ph type="body" sz="quarter" idx="15" hasCustomPrompt="1"/>
          </p:nvPr>
        </p:nvSpPr>
        <p:spPr>
          <a:xfrm>
            <a:off x="6082637" y="4444369"/>
            <a:ext cx="2640634" cy="2215810"/>
          </a:xfrm>
          <a:noFill/>
          <a:ln>
            <a:solidFill>
              <a:schemeClr val="accent5">
                <a:lumMod val="40000"/>
                <a:lumOff val="60000"/>
                <a:alpha val="0"/>
              </a:schemeClr>
            </a:solidFill>
          </a:ln>
        </p:spPr>
        <p:txBody>
          <a:bodyPr anchor="ctr">
            <a:noAutofit/>
          </a:bodyPr>
          <a:lstStyle>
            <a:lvl1pPr algn="r">
              <a:buFontTx/>
              <a:buNone/>
              <a:defRPr sz="13300" b="1" i="0">
                <a:solidFill>
                  <a:schemeClr val="bg1"/>
                </a:solidFill>
                <a:latin typeface="Arial Narrow" panose="020B0606020202030204" pitchFamily="34" charset="0"/>
              </a:defRPr>
            </a:lvl1pPr>
            <a:lvl2pPr algn="r">
              <a:buFontTx/>
              <a:buNone/>
              <a:defRPr sz="13300">
                <a:solidFill>
                  <a:schemeClr val="bg1"/>
                </a:solidFill>
                <a:latin typeface="Arial Narrow" panose="020B0606020202030204" pitchFamily="34" charset="0"/>
              </a:defRPr>
            </a:lvl2pPr>
            <a:lvl3pPr algn="r">
              <a:buFontTx/>
              <a:buNone/>
              <a:defRPr sz="13300">
                <a:solidFill>
                  <a:schemeClr val="bg1"/>
                </a:solidFill>
                <a:latin typeface="Arial Narrow" panose="020B0606020202030204" pitchFamily="34" charset="0"/>
              </a:defRPr>
            </a:lvl3pPr>
            <a:lvl4pPr algn="r">
              <a:buFontTx/>
              <a:buNone/>
              <a:defRPr sz="13300">
                <a:solidFill>
                  <a:schemeClr val="bg1"/>
                </a:solidFill>
                <a:latin typeface="Arial Narrow" panose="020B0606020202030204" pitchFamily="34" charset="0"/>
              </a:defRPr>
            </a:lvl4pPr>
            <a:lvl5pPr algn="r">
              <a:buFontTx/>
              <a:buNone/>
              <a:defRPr sz="13300">
                <a:solidFill>
                  <a:schemeClr val="bg1"/>
                </a:solidFill>
                <a:latin typeface="Arial Narrow" panose="020B0606020202030204" pitchFamily="34" charset="0"/>
              </a:defRPr>
            </a:lvl5pPr>
          </a:lstStyle>
          <a:p>
            <a:pPr lvl="0"/>
            <a:r>
              <a:rPr lang="en-US" smtClean="0"/>
              <a:t>09</a:t>
            </a:r>
            <a:endParaRPr lang="en-US" dirty="0"/>
          </a:p>
        </p:txBody>
      </p:sp>
      <p:sp>
        <p:nvSpPr>
          <p:cNvPr id="151" name="Text Placeholder 6"/>
          <p:cNvSpPr>
            <a:spLocks noGrp="1"/>
          </p:cNvSpPr>
          <p:nvPr>
            <p:ph type="body" sz="quarter" idx="16" hasCustomPrompt="1"/>
          </p:nvPr>
        </p:nvSpPr>
        <p:spPr>
          <a:xfrm>
            <a:off x="531505" y="2964353"/>
            <a:ext cx="5438508" cy="1148949"/>
          </a:xfrm>
          <a:ln>
            <a:solidFill>
              <a:schemeClr val="accent5">
                <a:lumMod val="75000"/>
                <a:alpha val="0"/>
              </a:schemeClr>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CA" dirty="0" err="1" smtClean="0"/>
              <a:t>Ovde</a:t>
            </a:r>
            <a:r>
              <a:rPr lang="en-CA" dirty="0" smtClean="0"/>
              <a:t> u</a:t>
            </a:r>
            <a:r>
              <a:rPr lang="sr-Latn-RS" dirty="0" smtClean="0"/>
              <a:t>nesi </a:t>
            </a:r>
            <a:r>
              <a:rPr lang="en-CA" dirty="0" err="1" smtClean="0"/>
              <a:t>opis</a:t>
            </a:r>
            <a:r>
              <a:rPr lang="en-CA" dirty="0" smtClean="0"/>
              <a:t> </a:t>
            </a:r>
            <a:r>
              <a:rPr lang="en-CA" dirty="0" err="1" smtClean="0"/>
              <a:t>objekta</a:t>
            </a:r>
            <a:r>
              <a:rPr lang="en-CA" dirty="0" smtClean="0"/>
              <a:t> u</a:t>
            </a:r>
            <a:r>
              <a:rPr lang="sr-Latn-RS" dirty="0" smtClean="0"/>
              <a:t>čenja</a:t>
            </a:r>
            <a:r>
              <a:rPr lang="en-CA" dirty="0" smtClean="0"/>
              <a:t> {LC-objective-stem}</a:t>
            </a:r>
            <a:endParaRPr lang="en-US" dirty="0"/>
          </a:p>
        </p:txBody>
      </p:sp>
      <p:sp>
        <p:nvSpPr>
          <p:cNvPr id="149" name="Title 1"/>
          <p:cNvSpPr>
            <a:spLocks noGrp="1"/>
          </p:cNvSpPr>
          <p:nvPr>
            <p:ph type="title" hasCustomPrompt="1"/>
          </p:nvPr>
        </p:nvSpPr>
        <p:spPr>
          <a:xfrm>
            <a:off x="457731" y="454007"/>
            <a:ext cx="8141323" cy="528192"/>
          </a:xfrm>
          <a:ln>
            <a:solidFill>
              <a:schemeClr val="accent5">
                <a:lumMod val="50000"/>
                <a:alpha val="0"/>
              </a:schemeClr>
            </a:solidFill>
          </a:ln>
        </p:spPr>
        <p:txBody>
          <a:bodyPr>
            <a:noAutofit/>
          </a:bodyPr>
          <a:lstStyle>
            <a:lvl1pPr>
              <a:lnSpc>
                <a:spcPct val="90000"/>
              </a:lnSpc>
              <a:spcAft>
                <a:spcPts val="600"/>
              </a:spcAft>
              <a:defRPr sz="3200" cap="none" baseline="0">
                <a:solidFill>
                  <a:schemeClr val="bg1"/>
                </a:solidFill>
                <a:latin typeface="+mj-lt"/>
              </a:defRPr>
            </a:lvl1pPr>
          </a:lstStyle>
          <a:p>
            <a:r>
              <a:rPr lang="sr-Latn-RS" dirty="0" smtClean="0"/>
              <a:t>Naslov</a:t>
            </a:r>
            <a:r>
              <a:rPr lang="en-US" dirty="0" smtClean="0"/>
              <a:t> ob</a:t>
            </a:r>
            <a:r>
              <a:rPr lang="sr-Cyrl-RS" dirty="0" smtClean="0"/>
              <a:t>ј</a:t>
            </a:r>
            <a:r>
              <a:rPr lang="sr-Latn-RS" dirty="0" smtClean="0"/>
              <a:t>ekta učenja </a:t>
            </a:r>
            <a:r>
              <a:rPr lang="en-CA" dirty="0" smtClean="0"/>
              <a:t>{LC-title}</a:t>
            </a:r>
            <a:endParaRPr lang="en-US" dirty="0"/>
          </a:p>
        </p:txBody>
      </p:sp>
      <p:sp>
        <p:nvSpPr>
          <p:cNvPr id="155" name="Text Placeholder 6"/>
          <p:cNvSpPr>
            <a:spLocks noGrp="1"/>
          </p:cNvSpPr>
          <p:nvPr>
            <p:ph type="body" sz="quarter" idx="17" hasCustomPrompt="1"/>
          </p:nvPr>
        </p:nvSpPr>
        <p:spPr>
          <a:xfrm>
            <a:off x="2771775" y="1384609"/>
            <a:ext cx="5472633"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klasifikacija</a:t>
            </a:r>
            <a:endParaRPr lang="en-US" dirty="0"/>
          </a:p>
        </p:txBody>
      </p:sp>
      <p:sp>
        <p:nvSpPr>
          <p:cNvPr id="156" name="Text Placeholder 6"/>
          <p:cNvSpPr>
            <a:spLocks noGrp="1"/>
          </p:cNvSpPr>
          <p:nvPr>
            <p:ph type="body" sz="quarter" idx="18" hasCustomPrompt="1"/>
          </p:nvPr>
        </p:nvSpPr>
        <p:spPr>
          <a:xfrm>
            <a:off x="2771776" y="1620198"/>
            <a:ext cx="5472634"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nivo</a:t>
            </a:r>
            <a:endParaRPr lang="en-US" dirty="0"/>
          </a:p>
        </p:txBody>
      </p:sp>
      <p:sp>
        <p:nvSpPr>
          <p:cNvPr id="160" name="Text Placeholder 6"/>
          <p:cNvSpPr>
            <a:spLocks noGrp="1"/>
          </p:cNvSpPr>
          <p:nvPr>
            <p:ph type="body" sz="quarter" idx="19" hasCustomPrompt="1"/>
          </p:nvPr>
        </p:nvSpPr>
        <p:spPr>
          <a:xfrm>
            <a:off x="2771775" y="1946474"/>
            <a:ext cx="5472633"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smtClean="0"/>
              <a:t>keywords</a:t>
            </a:r>
            <a:endParaRPr lang="en-US" dirty="0"/>
          </a:p>
        </p:txBody>
      </p:sp>
      <p:sp>
        <p:nvSpPr>
          <p:cNvPr id="161" name="Text Placeholder 6"/>
          <p:cNvSpPr>
            <a:spLocks noGrp="1"/>
          </p:cNvSpPr>
          <p:nvPr>
            <p:ph type="body" sz="quarter" idx="20" hasCustomPrompt="1"/>
          </p:nvPr>
        </p:nvSpPr>
        <p:spPr>
          <a:xfrm>
            <a:off x="2771776" y="2182063"/>
            <a:ext cx="5472634"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smtClean="0"/>
              <a:t>audience</a:t>
            </a:r>
            <a:endParaRPr lang="en-US" dirty="0"/>
          </a:p>
        </p:txBody>
      </p:sp>
      <p:sp>
        <p:nvSpPr>
          <p:cNvPr id="162" name="Text Placeholder 6"/>
          <p:cNvSpPr>
            <a:spLocks noGrp="1"/>
          </p:cNvSpPr>
          <p:nvPr>
            <p:ph type="body" sz="quarter" idx="21" hasCustomPrompt="1"/>
          </p:nvPr>
        </p:nvSpPr>
        <p:spPr>
          <a:xfrm>
            <a:off x="2771776" y="2495590"/>
            <a:ext cx="5472634"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trajanje</a:t>
            </a:r>
            <a:endParaRPr lang="en-US" dirty="0"/>
          </a:p>
        </p:txBody>
      </p:sp>
      <p:sp>
        <p:nvSpPr>
          <p:cNvPr id="163" name="Text Placeholder 6"/>
          <p:cNvSpPr>
            <a:spLocks noGrp="1"/>
          </p:cNvSpPr>
          <p:nvPr>
            <p:ph type="body" sz="quarter" idx="22" hasCustomPrompt="1"/>
          </p:nvPr>
        </p:nvSpPr>
        <p:spPr>
          <a:xfrm>
            <a:off x="2771775" y="1061087"/>
            <a:ext cx="5472633"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sr-Latn-RS" dirty="0" smtClean="0"/>
              <a:t>školska godina</a:t>
            </a:r>
            <a:endParaRPr lang="en-US" dirty="0"/>
          </a:p>
        </p:txBody>
      </p:sp>
    </p:spTree>
    <p:extLst>
      <p:ext uri="{BB962C8B-B14F-4D97-AF65-F5344CB8AC3E}">
        <p14:creationId xmlns:p14="http://schemas.microsoft.com/office/powerpoint/2010/main" val="3236652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section 1">
    <p:spTree>
      <p:nvGrpSpPr>
        <p:cNvPr id="1" name=""/>
        <p:cNvGrpSpPr/>
        <p:nvPr/>
      </p:nvGrpSpPr>
      <p:grpSpPr>
        <a:xfrm>
          <a:off x="0" y="0"/>
          <a:ext cx="0" cy="0"/>
          <a:chOff x="0" y="0"/>
          <a:chExt cx="0" cy="0"/>
        </a:xfrm>
      </p:grpSpPr>
      <p:sp>
        <p:nvSpPr>
          <p:cNvPr id="2" name="LC-section-title"/>
          <p:cNvSpPr>
            <a:spLocks noGrp="1"/>
          </p:cNvSpPr>
          <p:nvPr>
            <p:ph type="title" hasCustomPrompt="1"/>
          </p:nvPr>
        </p:nvSpPr>
        <p:spPr/>
        <p:txBody>
          <a:bodyPr/>
          <a:lstStyle>
            <a:lvl1pPr>
              <a:defRPr/>
            </a:lvl1pPr>
          </a:lstStyle>
          <a:p>
            <a:r>
              <a:rPr lang="en-US" dirty="0" smtClean="0"/>
              <a:t>UNESI NASLOV LEKCIJE {LO-TITLE}</a:t>
            </a:r>
            <a:endParaRPr lang="en-US" dirty="0"/>
          </a:p>
        </p:txBody>
      </p:sp>
      <p:sp>
        <p:nvSpPr>
          <p:cNvPr id="3" name="Content Placeholder 2"/>
          <p:cNvSpPr>
            <a:spLocks noGrp="1"/>
          </p:cNvSpPr>
          <p:nvPr>
            <p:ph idx="1" hasCustomPrompt="1"/>
          </p:nvPr>
        </p:nvSpPr>
        <p:spPr>
          <a:xfrm>
            <a:off x="457732" y="2762474"/>
            <a:ext cx="1656000" cy="3600000"/>
          </a:xfrm>
          <a:solidFill>
            <a:schemeClr val="tx2"/>
          </a:solidFill>
          <a:ln>
            <a:solidFill>
              <a:schemeClr val="tx2">
                <a:alpha val="0"/>
              </a:schemeClr>
            </a:solidFill>
          </a:ln>
        </p:spPr>
        <p:txBody>
          <a:bodyPr lIns="91440" tIns="91440" rIns="91440" bIns="91440">
            <a:noAutofit/>
          </a:bodyPr>
          <a:lstStyle>
            <a:lvl1pPr marL="171450" indent="-171450">
              <a:lnSpc>
                <a:spcPct val="95000"/>
              </a:lnSpc>
              <a:spcBef>
                <a:spcPts val="600"/>
              </a:spcBef>
              <a:spcAft>
                <a:spcPts val="600"/>
              </a:spcAft>
              <a:buFont typeface="Wingdings" pitchFamily="2" charset="2"/>
              <a:buChar char="q"/>
              <a:defRPr sz="1100" i="1">
                <a:solidFill>
                  <a:schemeClr val="bg1"/>
                </a:solidFill>
                <a:latin typeface="+mn-lt"/>
              </a:defRPr>
            </a:lvl1pPr>
            <a:lvl2pPr marL="171450" indent="-171450">
              <a:lnSpc>
                <a:spcPct val="95000"/>
              </a:lnSpc>
              <a:spcBef>
                <a:spcPts val="600"/>
              </a:spcBef>
              <a:spcAft>
                <a:spcPts val="600"/>
              </a:spcAft>
              <a:buFont typeface="Wingdings" pitchFamily="2" charset="2"/>
              <a:buChar char="q"/>
              <a:defRPr sz="1100" i="1">
                <a:solidFill>
                  <a:schemeClr val="bg1"/>
                </a:solidFill>
                <a:latin typeface="+mn-lt"/>
              </a:defRPr>
            </a:lvl2pPr>
            <a:lvl3pPr marL="88900" indent="-88900">
              <a:lnSpc>
                <a:spcPct val="95000"/>
              </a:lnSpc>
              <a:spcBef>
                <a:spcPts val="600"/>
              </a:spcBef>
              <a:spcAft>
                <a:spcPts val="600"/>
              </a:spcAft>
              <a:buFont typeface="Wingdings" pitchFamily="2" charset="2"/>
              <a:buChar char="q"/>
              <a:defRPr sz="1000" i="1">
                <a:solidFill>
                  <a:schemeClr val="bg1"/>
                </a:solidFill>
                <a:latin typeface="+mj-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CA" dirty="0" smtClean="0"/>
              <a:t>Sadr</a:t>
            </a:r>
            <a:r>
              <a:rPr lang="x-none" dirty="0" smtClean="0"/>
              <a:t>žaj</a:t>
            </a:r>
            <a:endParaRPr lang="en-US" dirty="0" smtClean="0"/>
          </a:p>
          <a:p>
            <a:pPr lvl="0"/>
            <a:r>
              <a:rPr lang="en-CA" dirty="0" smtClean="0"/>
              <a:t>Sadr</a:t>
            </a:r>
            <a:r>
              <a:rPr lang="x-none" dirty="0" smtClean="0"/>
              <a:t>žaj</a:t>
            </a:r>
            <a:endParaRPr lang="en-US" dirty="0" smtClean="0"/>
          </a:p>
          <a:p>
            <a:pPr lvl="0"/>
            <a:r>
              <a:rPr lang="en-CA" dirty="0" smtClean="0"/>
              <a:t>Sadr</a:t>
            </a:r>
            <a:r>
              <a:rPr lang="x-none" dirty="0" smtClean="0"/>
              <a:t>žaj</a:t>
            </a:r>
            <a:endParaRPr lang="en-US" dirty="0" smtClean="0"/>
          </a:p>
          <a:p>
            <a:pPr lvl="0"/>
            <a:r>
              <a:rPr lang="en-CA" dirty="0" smtClean="0"/>
              <a:t>Sadr</a:t>
            </a:r>
            <a:r>
              <a:rPr lang="x-none" dirty="0" smtClean="0"/>
              <a:t>žaj</a:t>
            </a:r>
            <a:endParaRPr lang="en-US" dirty="0" smtClean="0"/>
          </a:p>
          <a:p>
            <a:pPr lvl="0"/>
            <a:r>
              <a:rPr lang="en-CA" dirty="0" smtClean="0"/>
              <a:t>Sadr</a:t>
            </a:r>
            <a:r>
              <a:rPr lang="x-none" dirty="0" smtClean="0"/>
              <a:t>žaj</a:t>
            </a:r>
            <a:endParaRPr lang="en-US" dirty="0" smtClean="0"/>
          </a:p>
        </p:txBody>
      </p:sp>
      <p:sp>
        <p:nvSpPr>
          <p:cNvPr id="169" name="Content Placeholder 2"/>
          <p:cNvSpPr>
            <a:spLocks noGrp="1"/>
          </p:cNvSpPr>
          <p:nvPr>
            <p:ph idx="11" hasCustomPrompt="1"/>
          </p:nvPr>
        </p:nvSpPr>
        <p:spPr>
          <a:xfrm>
            <a:off x="2160893" y="2762474"/>
            <a:ext cx="1656000" cy="3600000"/>
          </a:xfrm>
          <a:solidFill>
            <a:srgbClr val="A70534"/>
          </a:solidFill>
          <a:ln>
            <a:solidFill>
              <a:schemeClr val="accent5">
                <a:lumMod val="50000"/>
                <a:alpha val="0"/>
              </a:schemeClr>
            </a:solidFill>
          </a:ln>
        </p:spPr>
        <p:txBody>
          <a:bodyPr lIns="91440" tIns="91440" rIns="91440" bIns="91440">
            <a:noAutofit/>
          </a:bodyPr>
          <a:lstStyle>
            <a:lvl1pPr marL="171450" indent="-171450">
              <a:lnSpc>
                <a:spcPct val="95000"/>
              </a:lnSpc>
              <a:spcBef>
                <a:spcPts val="600"/>
              </a:spcBef>
              <a:spcAft>
                <a:spcPts val="600"/>
              </a:spcAft>
              <a:buFont typeface="Wingdings" pitchFamily="2" charset="2"/>
              <a:buChar char="q"/>
              <a:defRPr sz="1100" i="1">
                <a:solidFill>
                  <a:schemeClr val="bg1"/>
                </a:solidFill>
                <a:latin typeface="+mn-lt"/>
              </a:defRPr>
            </a:lvl1pPr>
            <a:lvl2pPr marL="171450" indent="-171450">
              <a:lnSpc>
                <a:spcPct val="95000"/>
              </a:lnSpc>
              <a:spcBef>
                <a:spcPts val="600"/>
              </a:spcBef>
              <a:spcAft>
                <a:spcPts val="600"/>
              </a:spcAft>
              <a:buFont typeface="Wingdings" pitchFamily="2" charset="2"/>
              <a:buChar char="q"/>
              <a:defRPr sz="1100" i="1">
                <a:solidFill>
                  <a:schemeClr val="bg1"/>
                </a:solidFill>
                <a:latin typeface="+mn-lt"/>
              </a:defRPr>
            </a:lvl2pPr>
            <a:lvl3pPr marL="88900" marR="0" indent="-88900" algn="l" defTabSz="914400" rtl="0" eaLnBrk="1" fontAlgn="auto" latinLnBrk="0" hangingPunct="1">
              <a:lnSpc>
                <a:spcPct val="95000"/>
              </a:lnSpc>
              <a:spcBef>
                <a:spcPts val="600"/>
              </a:spcBef>
              <a:spcAft>
                <a:spcPts val="600"/>
              </a:spcAft>
              <a:buClrTx/>
              <a:buSzTx/>
              <a:buFont typeface="Wingdings" pitchFamily="2" charset="2"/>
              <a:buChar char="q"/>
              <a:tabLst>
                <a:tab pos="266700" algn="l"/>
              </a:tabLst>
              <a:defRPr sz="1000" i="1">
                <a:solidFill>
                  <a:schemeClr val="bg1"/>
                </a:solidFill>
                <a:latin typeface="+mj-lt"/>
              </a:defRPr>
            </a:lvl3pPr>
            <a:lvl4pPr marL="171450" indent="-171450">
              <a:lnSpc>
                <a:spcPct val="95000"/>
              </a:lnSpc>
              <a:spcBef>
                <a:spcPts val="600"/>
              </a:spcBef>
              <a:spcAft>
                <a:spcPts val="600"/>
              </a:spcAft>
              <a:buFont typeface="Arial" panose="020B0604020202020204" pitchFamily="34" charset="0"/>
              <a:buNone/>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marL="254000" marR="0" lvl="0" indent="-171450" algn="l" defTabSz="914400" rtl="0" eaLnBrk="1" fontAlgn="auto" latinLnBrk="0" hangingPunct="1">
              <a:lnSpc>
                <a:spcPct val="95000"/>
              </a:lnSpc>
              <a:spcBef>
                <a:spcPts val="600"/>
              </a:spcBef>
              <a:spcAft>
                <a:spcPts val="600"/>
              </a:spcAft>
              <a:buClrTx/>
              <a:buSzTx/>
              <a:tabLst/>
              <a:defRPr/>
            </a:pPr>
            <a:r>
              <a:rPr lang="en-CA" dirty="0" err="1" smtClean="0"/>
              <a:t>Sadr</a:t>
            </a:r>
            <a:r>
              <a:rPr lang="x-none" dirty="0" smtClean="0"/>
              <a:t>žaj</a:t>
            </a:r>
          </a:p>
          <a:p>
            <a:pPr marL="254000" marR="0" lvl="0" indent="-171450" algn="l" defTabSz="914400" rtl="0" eaLnBrk="1" fontAlgn="auto" latinLnBrk="0" hangingPunct="1">
              <a:lnSpc>
                <a:spcPct val="95000"/>
              </a:lnSpc>
              <a:spcBef>
                <a:spcPts val="600"/>
              </a:spcBef>
              <a:spcAft>
                <a:spcPts val="600"/>
              </a:spcAft>
              <a:buClrTx/>
              <a:buSzTx/>
              <a:tabLst/>
              <a:defRPr/>
            </a:pPr>
            <a:r>
              <a:rPr lang="en-CA" dirty="0" err="1" smtClean="0"/>
              <a:t>Sadr</a:t>
            </a:r>
            <a:r>
              <a:rPr lang="x-none" smtClean="0"/>
              <a:t>žaj</a:t>
            </a:r>
            <a:endParaRPr lang="en-CA" dirty="0" smtClean="0"/>
          </a:p>
          <a:p>
            <a:pPr marL="254000" marR="0" lvl="0" indent="-171450" algn="l" defTabSz="914400" rtl="0" eaLnBrk="1" fontAlgn="auto" latinLnBrk="0" hangingPunct="1">
              <a:lnSpc>
                <a:spcPct val="95000"/>
              </a:lnSpc>
              <a:spcBef>
                <a:spcPts val="600"/>
              </a:spcBef>
              <a:spcAft>
                <a:spcPts val="600"/>
              </a:spcAft>
              <a:buClrTx/>
              <a:buSzTx/>
              <a:tabLst/>
              <a:defRPr/>
            </a:pPr>
            <a:r>
              <a:rPr lang="en-CA" dirty="0" err="1" smtClean="0"/>
              <a:t>Sadr</a:t>
            </a:r>
            <a:r>
              <a:rPr lang="x-none" dirty="0" smtClean="0"/>
              <a:t>žaj</a:t>
            </a:r>
            <a:endParaRPr lang="en-US" dirty="0" smtClean="0"/>
          </a:p>
          <a:p>
            <a:pPr marL="254000" marR="0" lvl="0" indent="-171450" algn="l" defTabSz="914400" rtl="0" eaLnBrk="1" fontAlgn="auto" latinLnBrk="0" hangingPunct="1">
              <a:lnSpc>
                <a:spcPct val="95000"/>
              </a:lnSpc>
              <a:spcBef>
                <a:spcPts val="600"/>
              </a:spcBef>
              <a:spcAft>
                <a:spcPts val="600"/>
              </a:spcAft>
              <a:buClrTx/>
              <a:buSzTx/>
              <a:tabLst/>
              <a:defRPr/>
            </a:pPr>
            <a:r>
              <a:rPr lang="en-CA" dirty="0" err="1" smtClean="0"/>
              <a:t>Sadr</a:t>
            </a:r>
            <a:r>
              <a:rPr lang="x-none" dirty="0" smtClean="0"/>
              <a:t>žaj</a:t>
            </a:r>
            <a:endParaRPr lang="en-CA" dirty="0" smtClean="0"/>
          </a:p>
          <a:p>
            <a:pPr marL="254000" marR="0" lvl="0" indent="-171450" algn="l" defTabSz="914400" rtl="0" eaLnBrk="1" fontAlgn="auto" latinLnBrk="0" hangingPunct="1">
              <a:lnSpc>
                <a:spcPct val="95000"/>
              </a:lnSpc>
              <a:spcBef>
                <a:spcPts val="600"/>
              </a:spcBef>
              <a:spcAft>
                <a:spcPts val="600"/>
              </a:spcAft>
              <a:buClrTx/>
              <a:buSzTx/>
              <a:tabLst/>
              <a:defRPr/>
            </a:pPr>
            <a:r>
              <a:rPr lang="en-CA" dirty="0" err="1" smtClean="0"/>
              <a:t>Sadr</a:t>
            </a:r>
            <a:r>
              <a:rPr lang="x-none" dirty="0" smtClean="0"/>
              <a:t>žaj</a:t>
            </a:r>
            <a:endParaRPr lang="en-CA" dirty="0" smtClean="0"/>
          </a:p>
          <a:p>
            <a:pPr marL="254000" marR="0" lvl="1" indent="-171450" algn="l" defTabSz="914400" rtl="0" eaLnBrk="1" fontAlgn="auto" latinLnBrk="0" hangingPunct="1">
              <a:lnSpc>
                <a:spcPct val="95000"/>
              </a:lnSpc>
              <a:spcBef>
                <a:spcPts val="600"/>
              </a:spcBef>
              <a:spcAft>
                <a:spcPts val="600"/>
              </a:spcAft>
              <a:buClrTx/>
              <a:buSzTx/>
              <a:buFont typeface="Arial" panose="020B0604020202020204" pitchFamily="34" charset="0"/>
              <a:buChar char="+"/>
              <a:tabLst/>
              <a:defRPr/>
            </a:pPr>
            <a:endParaRPr lang="en-CA" dirty="0" smtClean="0"/>
          </a:p>
          <a:p>
            <a:pPr marL="254000" marR="0" lvl="1" indent="-171450" algn="l" defTabSz="914400" rtl="0" eaLnBrk="1" fontAlgn="auto" latinLnBrk="0" hangingPunct="1">
              <a:lnSpc>
                <a:spcPct val="95000"/>
              </a:lnSpc>
              <a:spcBef>
                <a:spcPts val="600"/>
              </a:spcBef>
              <a:spcAft>
                <a:spcPts val="600"/>
              </a:spcAft>
              <a:buClrTx/>
              <a:buSzTx/>
              <a:buFont typeface="Arial" panose="020B0604020202020204" pitchFamily="34" charset="0"/>
              <a:buChar char="+"/>
              <a:tabLst/>
              <a:defRPr/>
            </a:pPr>
            <a:endParaRPr lang="x-none" dirty="0" smtClean="0"/>
          </a:p>
        </p:txBody>
      </p:sp>
      <p:sp>
        <p:nvSpPr>
          <p:cNvPr id="171" name="Content Placeholder 2"/>
          <p:cNvSpPr>
            <a:spLocks noGrp="1"/>
          </p:cNvSpPr>
          <p:nvPr>
            <p:ph idx="12" hasCustomPrompt="1"/>
          </p:nvPr>
        </p:nvSpPr>
        <p:spPr>
          <a:xfrm>
            <a:off x="3873049" y="2762474"/>
            <a:ext cx="1656000" cy="3600000"/>
          </a:xfrm>
          <a:solidFill>
            <a:srgbClr val="047E4D"/>
          </a:solidFill>
          <a:ln>
            <a:solidFill>
              <a:srgbClr val="047E4D">
                <a:alpha val="0"/>
              </a:srgbClr>
            </a:solidFill>
          </a:ln>
        </p:spPr>
        <p:txBody>
          <a:bodyPr lIns="91440" tIns="91440" rIns="91440" bIns="91440">
            <a:noAutofit/>
          </a:bodyPr>
          <a:lstStyle>
            <a:lvl1pPr marL="171450" indent="-171450">
              <a:lnSpc>
                <a:spcPct val="95000"/>
              </a:lnSpc>
              <a:spcBef>
                <a:spcPts val="600"/>
              </a:spcBef>
              <a:spcAft>
                <a:spcPts val="600"/>
              </a:spcAft>
              <a:buFont typeface="Wingdings" pitchFamily="2" charset="2"/>
              <a:buChar char="q"/>
              <a:defRPr sz="1100" i="1">
                <a:solidFill>
                  <a:schemeClr val="bg1"/>
                </a:solidFill>
                <a:latin typeface="+mn-lt"/>
              </a:defRPr>
            </a:lvl1pPr>
            <a:lvl2pPr marL="171450" indent="-171450">
              <a:lnSpc>
                <a:spcPct val="95000"/>
              </a:lnSpc>
              <a:spcBef>
                <a:spcPts val="600"/>
              </a:spcBef>
              <a:spcAft>
                <a:spcPts val="600"/>
              </a:spcAft>
              <a:buFont typeface="Wingdings" pitchFamily="2" charset="2"/>
              <a:buChar char="q"/>
              <a:defRPr sz="1100" i="1">
                <a:solidFill>
                  <a:schemeClr val="bg1"/>
                </a:solidFill>
                <a:latin typeface="+mn-lt"/>
              </a:defRPr>
            </a:lvl2pPr>
            <a:lvl3pPr marL="88900" marR="0" indent="-88900" algn="l" defTabSz="914400" rtl="0" eaLnBrk="1" fontAlgn="auto" latinLnBrk="0" hangingPunct="1">
              <a:lnSpc>
                <a:spcPct val="95000"/>
              </a:lnSpc>
              <a:spcBef>
                <a:spcPts val="600"/>
              </a:spcBef>
              <a:spcAft>
                <a:spcPts val="600"/>
              </a:spcAft>
              <a:buClrTx/>
              <a:buSzTx/>
              <a:buFont typeface="Wingdings" pitchFamily="2" charset="2"/>
              <a:buChar char="q"/>
              <a:tabLst/>
              <a:defRPr sz="1000" i="1">
                <a:solidFill>
                  <a:schemeClr val="bg1"/>
                </a:solidFill>
                <a:latin typeface="+mj-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marL="254000" marR="0" lvl="0" indent="-171450" algn="l" defTabSz="914400" rtl="0" eaLnBrk="1" fontAlgn="auto" latinLnBrk="0" hangingPunct="1">
              <a:lnSpc>
                <a:spcPct val="95000"/>
              </a:lnSpc>
              <a:spcBef>
                <a:spcPts val="600"/>
              </a:spcBef>
              <a:spcAft>
                <a:spcPts val="600"/>
              </a:spcAft>
              <a:buClrTx/>
              <a:buSzTx/>
              <a:tabLst/>
              <a:defRPr/>
            </a:pPr>
            <a:r>
              <a:rPr lang="en-CA" dirty="0" err="1" smtClean="0"/>
              <a:t>Sadr</a:t>
            </a:r>
            <a:r>
              <a:rPr lang="x-none" dirty="0" smtClean="0"/>
              <a:t>žaj</a:t>
            </a:r>
          </a:p>
          <a:p>
            <a:pPr marL="254000" marR="0" lvl="0" indent="-171450" algn="l" defTabSz="914400" rtl="0" eaLnBrk="1" fontAlgn="auto" latinLnBrk="0" hangingPunct="1">
              <a:lnSpc>
                <a:spcPct val="95000"/>
              </a:lnSpc>
              <a:spcBef>
                <a:spcPts val="600"/>
              </a:spcBef>
              <a:spcAft>
                <a:spcPts val="600"/>
              </a:spcAft>
              <a:buClrTx/>
              <a:buSzTx/>
              <a:tabLst/>
              <a:defRPr/>
            </a:pPr>
            <a:r>
              <a:rPr lang="x-none" dirty="0" smtClean="0"/>
              <a:t>Sadržaj</a:t>
            </a:r>
          </a:p>
          <a:p>
            <a:pPr marL="254000" marR="0" lvl="0" indent="-171450" algn="l" defTabSz="914400" rtl="0" eaLnBrk="1" fontAlgn="auto" latinLnBrk="0" hangingPunct="1">
              <a:lnSpc>
                <a:spcPct val="95000"/>
              </a:lnSpc>
              <a:spcBef>
                <a:spcPts val="600"/>
              </a:spcBef>
              <a:spcAft>
                <a:spcPts val="600"/>
              </a:spcAft>
              <a:buClrTx/>
              <a:buSzTx/>
              <a:tabLst/>
              <a:defRPr/>
            </a:pPr>
            <a:r>
              <a:rPr lang="en-CA" dirty="0" err="1" smtClean="0"/>
              <a:t>Sadr</a:t>
            </a:r>
            <a:r>
              <a:rPr lang="x-none" dirty="0" smtClean="0"/>
              <a:t>žaj</a:t>
            </a:r>
          </a:p>
          <a:p>
            <a:pPr marL="254000" marR="0" lvl="0" indent="-171450" algn="l" defTabSz="914400" rtl="0" eaLnBrk="1" fontAlgn="auto" latinLnBrk="0" hangingPunct="1">
              <a:lnSpc>
                <a:spcPct val="95000"/>
              </a:lnSpc>
              <a:spcBef>
                <a:spcPts val="600"/>
              </a:spcBef>
              <a:spcAft>
                <a:spcPts val="600"/>
              </a:spcAft>
              <a:buClrTx/>
              <a:buSzTx/>
              <a:tabLst/>
              <a:defRPr/>
            </a:pPr>
            <a:r>
              <a:rPr lang="en-CA" dirty="0" err="1" smtClean="0"/>
              <a:t>Sadr</a:t>
            </a:r>
            <a:r>
              <a:rPr lang="x-none" dirty="0" smtClean="0"/>
              <a:t>žaj</a:t>
            </a:r>
            <a:endParaRPr lang="en-US" dirty="0" smtClean="0"/>
          </a:p>
          <a:p>
            <a:pPr marL="254000" marR="0" lvl="0" indent="-171450" algn="l" defTabSz="914400" rtl="0" eaLnBrk="1" fontAlgn="auto" latinLnBrk="0" hangingPunct="1">
              <a:lnSpc>
                <a:spcPct val="95000"/>
              </a:lnSpc>
              <a:spcBef>
                <a:spcPts val="600"/>
              </a:spcBef>
              <a:spcAft>
                <a:spcPts val="600"/>
              </a:spcAft>
              <a:buClrTx/>
              <a:buSzTx/>
              <a:tabLst/>
              <a:defRPr/>
            </a:pPr>
            <a:r>
              <a:rPr lang="en-CA" dirty="0" err="1" smtClean="0"/>
              <a:t>Sadr</a:t>
            </a:r>
            <a:r>
              <a:rPr lang="x-none" dirty="0" smtClean="0"/>
              <a:t>žaj</a:t>
            </a:r>
          </a:p>
        </p:txBody>
      </p:sp>
      <p:sp>
        <p:nvSpPr>
          <p:cNvPr id="172" name="Content Placeholder 2"/>
          <p:cNvSpPr>
            <a:spLocks noGrp="1"/>
          </p:cNvSpPr>
          <p:nvPr>
            <p:ph idx="13" hasCustomPrompt="1"/>
          </p:nvPr>
        </p:nvSpPr>
        <p:spPr>
          <a:xfrm>
            <a:off x="5580000" y="2762472"/>
            <a:ext cx="1656000" cy="3600000"/>
          </a:xfrm>
          <a:solidFill>
            <a:srgbClr val="7B0577"/>
          </a:solidFill>
          <a:ln>
            <a:solidFill>
              <a:srgbClr val="7B0577">
                <a:alpha val="0"/>
              </a:srgbClr>
            </a:solidFill>
          </a:ln>
        </p:spPr>
        <p:txBody>
          <a:bodyPr lIns="91440" tIns="91440" rIns="91440" bIns="91440">
            <a:noAutofit/>
          </a:bodyPr>
          <a:lstStyle>
            <a:lvl1pPr marL="171450" indent="-171450">
              <a:lnSpc>
                <a:spcPct val="95000"/>
              </a:lnSpc>
              <a:spcBef>
                <a:spcPts val="600"/>
              </a:spcBef>
              <a:spcAft>
                <a:spcPts val="600"/>
              </a:spcAft>
              <a:buFont typeface="Wingdings" pitchFamily="2" charset="2"/>
              <a:buChar char="q"/>
              <a:defRPr sz="1100" i="1">
                <a:solidFill>
                  <a:schemeClr val="bg1"/>
                </a:solidFill>
                <a:latin typeface="+mn-lt"/>
              </a:defRPr>
            </a:lvl1pPr>
            <a:lvl2pPr marL="171450" indent="-171450">
              <a:lnSpc>
                <a:spcPct val="95000"/>
              </a:lnSpc>
              <a:spcBef>
                <a:spcPts val="600"/>
              </a:spcBef>
              <a:spcAft>
                <a:spcPts val="600"/>
              </a:spcAft>
              <a:buFont typeface="Wingdings" pitchFamily="2" charset="2"/>
              <a:buChar char="q"/>
              <a:defRPr sz="1100" i="1">
                <a:solidFill>
                  <a:schemeClr val="bg1"/>
                </a:solidFill>
                <a:latin typeface="+mn-lt"/>
              </a:defRPr>
            </a:lvl2pPr>
            <a:lvl3pPr marL="171450" marR="0" indent="-171450" algn="l" defTabSz="914400" rtl="0" eaLnBrk="1" fontAlgn="auto" latinLnBrk="0" hangingPunct="1">
              <a:lnSpc>
                <a:spcPct val="95000"/>
              </a:lnSpc>
              <a:spcBef>
                <a:spcPts val="600"/>
              </a:spcBef>
              <a:spcAft>
                <a:spcPts val="600"/>
              </a:spcAft>
              <a:buClrTx/>
              <a:buSzTx/>
              <a:buFont typeface="Wingdings" pitchFamily="2" charset="2"/>
              <a:buChar char="q"/>
              <a:tabLst/>
              <a:defRPr sz="1000" i="1">
                <a:solidFill>
                  <a:schemeClr val="bg1"/>
                </a:solidFill>
                <a:latin typeface="+mj-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marL="171450" marR="0" lvl="0" indent="-171450" algn="l" defTabSz="914400" rtl="0" eaLnBrk="1" fontAlgn="auto" latinLnBrk="0" hangingPunct="1">
              <a:lnSpc>
                <a:spcPct val="95000"/>
              </a:lnSpc>
              <a:spcBef>
                <a:spcPts val="600"/>
              </a:spcBef>
              <a:spcAft>
                <a:spcPts val="600"/>
              </a:spcAft>
              <a:buClrTx/>
              <a:buSzTx/>
              <a:tabLst/>
              <a:defRPr/>
            </a:pPr>
            <a:r>
              <a:rPr lang="en-CA" dirty="0" smtClean="0"/>
              <a:t>Sadr</a:t>
            </a:r>
            <a:r>
              <a:rPr lang="x-none" dirty="0" smtClean="0"/>
              <a:t>žaj</a:t>
            </a:r>
          </a:p>
          <a:p>
            <a:pPr marL="171450" marR="0" lvl="0" indent="-171450" algn="l" defTabSz="914400" rtl="0" eaLnBrk="1" fontAlgn="auto" latinLnBrk="0" hangingPunct="1">
              <a:lnSpc>
                <a:spcPct val="95000"/>
              </a:lnSpc>
              <a:spcBef>
                <a:spcPts val="600"/>
              </a:spcBef>
              <a:spcAft>
                <a:spcPts val="600"/>
              </a:spcAft>
              <a:buClrTx/>
              <a:buSzTx/>
              <a:tabLst/>
              <a:defRPr/>
            </a:pPr>
            <a:r>
              <a:rPr lang="x-none" dirty="0" smtClean="0"/>
              <a:t>Sadržaj</a:t>
            </a:r>
          </a:p>
          <a:p>
            <a:pPr marL="171450" marR="0" lvl="0" indent="-171450" algn="l" defTabSz="914400" rtl="0" eaLnBrk="1" fontAlgn="auto" latinLnBrk="0" hangingPunct="1">
              <a:lnSpc>
                <a:spcPct val="95000"/>
              </a:lnSpc>
              <a:spcBef>
                <a:spcPts val="600"/>
              </a:spcBef>
              <a:spcAft>
                <a:spcPts val="600"/>
              </a:spcAft>
              <a:buClrTx/>
              <a:buSzTx/>
              <a:tabLst/>
              <a:defRPr/>
            </a:pPr>
            <a:r>
              <a:rPr lang="en-CA" dirty="0" smtClean="0"/>
              <a:t>Sadr</a:t>
            </a:r>
            <a:r>
              <a:rPr lang="x-none" dirty="0" smtClean="0"/>
              <a:t>žaj</a:t>
            </a:r>
          </a:p>
          <a:p>
            <a:pPr marL="171450" marR="0" lvl="0" indent="-171450" algn="l" defTabSz="914400" rtl="0" eaLnBrk="1" fontAlgn="auto" latinLnBrk="0" hangingPunct="1">
              <a:lnSpc>
                <a:spcPct val="95000"/>
              </a:lnSpc>
              <a:spcBef>
                <a:spcPts val="600"/>
              </a:spcBef>
              <a:spcAft>
                <a:spcPts val="600"/>
              </a:spcAft>
              <a:buClrTx/>
              <a:buSzTx/>
              <a:tabLst/>
              <a:defRPr/>
            </a:pPr>
            <a:r>
              <a:rPr lang="en-CA" dirty="0" smtClean="0"/>
              <a:t>Sadr</a:t>
            </a:r>
            <a:r>
              <a:rPr lang="x-none" dirty="0" smtClean="0"/>
              <a:t>žaj</a:t>
            </a:r>
            <a:endParaRPr lang="en-US" dirty="0" smtClean="0"/>
          </a:p>
          <a:p>
            <a:pPr marL="171450" marR="0" lvl="0" indent="-171450" algn="l" defTabSz="914400" rtl="0" eaLnBrk="1" fontAlgn="auto" latinLnBrk="0" hangingPunct="1">
              <a:lnSpc>
                <a:spcPct val="95000"/>
              </a:lnSpc>
              <a:spcBef>
                <a:spcPts val="600"/>
              </a:spcBef>
              <a:spcAft>
                <a:spcPts val="600"/>
              </a:spcAft>
              <a:buClrTx/>
              <a:buSzTx/>
              <a:tabLst/>
              <a:defRPr/>
            </a:pPr>
            <a:r>
              <a:rPr lang="en-CA" dirty="0" smtClean="0"/>
              <a:t>Sadr</a:t>
            </a:r>
            <a:r>
              <a:rPr lang="x-none" dirty="0" smtClean="0"/>
              <a:t>žaj</a:t>
            </a:r>
          </a:p>
        </p:txBody>
      </p:sp>
      <p:sp>
        <p:nvSpPr>
          <p:cNvPr id="173" name="Content Placeholder 2"/>
          <p:cNvSpPr>
            <a:spLocks noGrp="1"/>
          </p:cNvSpPr>
          <p:nvPr>
            <p:ph idx="14" hasCustomPrompt="1"/>
          </p:nvPr>
        </p:nvSpPr>
        <p:spPr>
          <a:xfrm>
            <a:off x="7290000" y="2762474"/>
            <a:ext cx="1656000" cy="3600000"/>
          </a:xfrm>
          <a:solidFill>
            <a:srgbClr val="024B7E"/>
          </a:solidFill>
          <a:ln>
            <a:solidFill>
              <a:srgbClr val="024B7E">
                <a:alpha val="0"/>
              </a:srgbClr>
            </a:solidFill>
          </a:ln>
        </p:spPr>
        <p:txBody>
          <a:bodyPr lIns="91440" tIns="91440" rIns="91440" bIns="91440">
            <a:noAutofit/>
          </a:bodyPr>
          <a:lstStyle>
            <a:lvl1pPr marL="171450" indent="-171450">
              <a:lnSpc>
                <a:spcPct val="95000"/>
              </a:lnSpc>
              <a:spcBef>
                <a:spcPts val="600"/>
              </a:spcBef>
              <a:spcAft>
                <a:spcPts val="600"/>
              </a:spcAft>
              <a:buFont typeface="Wingdings" pitchFamily="2" charset="2"/>
              <a:buChar char="q"/>
              <a:defRPr sz="1100" i="1">
                <a:solidFill>
                  <a:schemeClr val="bg1"/>
                </a:solidFill>
                <a:latin typeface="+mn-lt"/>
              </a:defRPr>
            </a:lvl1pPr>
            <a:lvl2pPr marL="171450" indent="-171450">
              <a:lnSpc>
                <a:spcPct val="95000"/>
              </a:lnSpc>
              <a:spcBef>
                <a:spcPts val="600"/>
              </a:spcBef>
              <a:spcAft>
                <a:spcPts val="600"/>
              </a:spcAft>
              <a:buFont typeface="Wingdings" pitchFamily="2" charset="2"/>
              <a:buChar char="q"/>
              <a:defRPr sz="1100" i="1">
                <a:solidFill>
                  <a:schemeClr val="bg1"/>
                </a:solidFill>
                <a:latin typeface="+mn-lt"/>
              </a:defRPr>
            </a:lvl2pPr>
            <a:lvl3pPr marL="228600" marR="0" indent="-228600" algn="l" defTabSz="914400" rtl="0" eaLnBrk="1" fontAlgn="auto" latinLnBrk="0" hangingPunct="1">
              <a:lnSpc>
                <a:spcPct val="95000"/>
              </a:lnSpc>
              <a:spcBef>
                <a:spcPts val="600"/>
              </a:spcBef>
              <a:spcAft>
                <a:spcPts val="600"/>
              </a:spcAft>
              <a:buClrTx/>
              <a:buSzTx/>
              <a:buFont typeface="Wingdings" pitchFamily="2" charset="2"/>
              <a:buChar char="q"/>
              <a:tabLst/>
              <a:defRPr sz="1000" i="1">
                <a:solidFill>
                  <a:schemeClr val="bg1"/>
                </a:solidFill>
                <a:latin typeface="+mj-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marL="114300" marR="0" lvl="0" indent="-171450" algn="l" defTabSz="914400" rtl="0" eaLnBrk="1" fontAlgn="auto" latinLnBrk="0" hangingPunct="1">
              <a:lnSpc>
                <a:spcPct val="95000"/>
              </a:lnSpc>
              <a:spcBef>
                <a:spcPts val="600"/>
              </a:spcBef>
              <a:spcAft>
                <a:spcPts val="600"/>
              </a:spcAft>
              <a:buClrTx/>
              <a:buSzTx/>
              <a:tabLst/>
              <a:defRPr/>
            </a:pPr>
            <a:r>
              <a:rPr lang="en-CA" dirty="0" err="1" smtClean="0"/>
              <a:t>Sadr</a:t>
            </a:r>
            <a:r>
              <a:rPr lang="x-none" dirty="0" smtClean="0"/>
              <a:t>žaj</a:t>
            </a:r>
          </a:p>
          <a:p>
            <a:pPr marL="114300" marR="0" lvl="0" indent="-171450" algn="l" defTabSz="914400" rtl="0" eaLnBrk="1" fontAlgn="auto" latinLnBrk="0" hangingPunct="1">
              <a:lnSpc>
                <a:spcPct val="95000"/>
              </a:lnSpc>
              <a:spcBef>
                <a:spcPts val="600"/>
              </a:spcBef>
              <a:spcAft>
                <a:spcPts val="600"/>
              </a:spcAft>
              <a:buClrTx/>
              <a:buSzTx/>
              <a:tabLst/>
              <a:defRPr/>
            </a:pPr>
            <a:r>
              <a:rPr lang="x-none" dirty="0" smtClean="0"/>
              <a:t>Sadržaj</a:t>
            </a:r>
          </a:p>
          <a:p>
            <a:pPr marL="114300" marR="0" lvl="0" indent="-171450" algn="l" defTabSz="914400" rtl="0" eaLnBrk="1" fontAlgn="auto" latinLnBrk="0" hangingPunct="1">
              <a:lnSpc>
                <a:spcPct val="95000"/>
              </a:lnSpc>
              <a:spcBef>
                <a:spcPts val="600"/>
              </a:spcBef>
              <a:spcAft>
                <a:spcPts val="600"/>
              </a:spcAft>
              <a:buClrTx/>
              <a:buSzTx/>
              <a:tabLst/>
              <a:defRPr/>
            </a:pPr>
            <a:r>
              <a:rPr lang="en-CA" dirty="0" err="1" smtClean="0"/>
              <a:t>Sadr</a:t>
            </a:r>
            <a:r>
              <a:rPr lang="x-none" dirty="0" smtClean="0"/>
              <a:t>žaj</a:t>
            </a:r>
          </a:p>
          <a:p>
            <a:pPr marL="114300" marR="0" lvl="0" indent="-171450" algn="l" defTabSz="914400" rtl="0" eaLnBrk="1" fontAlgn="auto" latinLnBrk="0" hangingPunct="1">
              <a:lnSpc>
                <a:spcPct val="95000"/>
              </a:lnSpc>
              <a:spcBef>
                <a:spcPts val="600"/>
              </a:spcBef>
              <a:spcAft>
                <a:spcPts val="600"/>
              </a:spcAft>
              <a:buClrTx/>
              <a:buSzTx/>
              <a:tabLst/>
              <a:defRPr/>
            </a:pPr>
            <a:r>
              <a:rPr lang="en-CA" dirty="0" err="1" smtClean="0"/>
              <a:t>Sadr</a:t>
            </a:r>
            <a:r>
              <a:rPr lang="x-none" dirty="0" smtClean="0"/>
              <a:t>žaj</a:t>
            </a:r>
            <a:endParaRPr lang="en-US" dirty="0" smtClean="0"/>
          </a:p>
          <a:p>
            <a:pPr marL="114300" marR="0" lvl="0" indent="-171450" algn="l" defTabSz="914400" rtl="0" eaLnBrk="1" fontAlgn="auto" latinLnBrk="0" hangingPunct="1">
              <a:lnSpc>
                <a:spcPct val="95000"/>
              </a:lnSpc>
              <a:spcBef>
                <a:spcPts val="600"/>
              </a:spcBef>
              <a:spcAft>
                <a:spcPts val="600"/>
              </a:spcAft>
              <a:buClrTx/>
              <a:buSzTx/>
              <a:tabLst/>
              <a:defRPr/>
            </a:pPr>
            <a:r>
              <a:rPr lang="en-CA" dirty="0" err="1" smtClean="0"/>
              <a:t>Sadr</a:t>
            </a:r>
            <a:r>
              <a:rPr lang="x-none" dirty="0" smtClean="0"/>
              <a:t>žaj</a:t>
            </a:r>
          </a:p>
        </p:txBody>
      </p:sp>
      <p:grpSp>
        <p:nvGrpSpPr>
          <p:cNvPr id="155" name="Group 154"/>
          <p:cNvGrpSpPr/>
          <p:nvPr userDrawn="1"/>
        </p:nvGrpSpPr>
        <p:grpSpPr>
          <a:xfrm>
            <a:off x="-151325" y="-141165"/>
            <a:ext cx="9439923" cy="7136527"/>
            <a:chOff x="-151325" y="-141165"/>
            <a:chExt cx="9439923" cy="7136527"/>
          </a:xfrm>
        </p:grpSpPr>
        <p:grpSp>
          <p:nvGrpSpPr>
            <p:cNvPr id="156" name="Group 155"/>
            <p:cNvGrpSpPr/>
            <p:nvPr userDrawn="1"/>
          </p:nvGrpSpPr>
          <p:grpSpPr>
            <a:xfrm>
              <a:off x="457731" y="6873247"/>
              <a:ext cx="8226688" cy="122115"/>
              <a:chOff x="457731" y="6582508"/>
              <a:chExt cx="8226688" cy="486507"/>
            </a:xfrm>
          </p:grpSpPr>
          <p:cxnSp>
            <p:nvCxnSpPr>
              <p:cNvPr id="269" name="Straight Connector 268"/>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1" name="Group 270"/>
              <p:cNvGrpSpPr/>
              <p:nvPr userDrawn="1"/>
            </p:nvGrpSpPr>
            <p:grpSpPr>
              <a:xfrm>
                <a:off x="7986158" y="6582508"/>
                <a:ext cx="152400" cy="486507"/>
                <a:chOff x="7983415" y="6582508"/>
                <a:chExt cx="152400" cy="486507"/>
              </a:xfrm>
            </p:grpSpPr>
            <p:cxnSp>
              <p:nvCxnSpPr>
                <p:cNvPr id="302" name="Straight Connector 3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userDrawn="1"/>
            </p:nvGrpSpPr>
            <p:grpSpPr>
              <a:xfrm>
                <a:off x="7287901" y="6582508"/>
                <a:ext cx="152400" cy="486507"/>
                <a:chOff x="7983415" y="6582508"/>
                <a:chExt cx="152400" cy="486507"/>
              </a:xfrm>
            </p:grpSpPr>
            <p:cxnSp>
              <p:nvCxnSpPr>
                <p:cNvPr id="300" name="Straight Connector 2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userDrawn="1"/>
            </p:nvGrpSpPr>
            <p:grpSpPr>
              <a:xfrm>
                <a:off x="6589644" y="6582508"/>
                <a:ext cx="152400" cy="486507"/>
                <a:chOff x="7983415" y="6582508"/>
                <a:chExt cx="152400" cy="486507"/>
              </a:xfrm>
            </p:grpSpPr>
            <p:cxnSp>
              <p:nvCxnSpPr>
                <p:cNvPr id="298" name="Straight Connector 2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userDrawn="1"/>
            </p:nvGrpSpPr>
            <p:grpSpPr>
              <a:xfrm>
                <a:off x="5891387" y="6582508"/>
                <a:ext cx="152400" cy="486507"/>
                <a:chOff x="7983415" y="6582508"/>
                <a:chExt cx="152400" cy="486507"/>
              </a:xfrm>
            </p:grpSpPr>
            <p:cxnSp>
              <p:nvCxnSpPr>
                <p:cNvPr id="296" name="Straight Connector 2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userDrawn="1"/>
            </p:nvGrpSpPr>
            <p:grpSpPr>
              <a:xfrm>
                <a:off x="5193130" y="6582508"/>
                <a:ext cx="152400" cy="486507"/>
                <a:chOff x="7983415" y="6582508"/>
                <a:chExt cx="152400" cy="486507"/>
              </a:xfrm>
            </p:grpSpPr>
            <p:cxnSp>
              <p:nvCxnSpPr>
                <p:cNvPr id="294" name="Straight Connector 2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userDrawn="1"/>
            </p:nvGrpSpPr>
            <p:grpSpPr>
              <a:xfrm>
                <a:off x="4494873" y="6582508"/>
                <a:ext cx="152400" cy="486507"/>
                <a:chOff x="7983415" y="6582508"/>
                <a:chExt cx="152400" cy="486507"/>
              </a:xfrm>
            </p:grpSpPr>
            <p:cxnSp>
              <p:nvCxnSpPr>
                <p:cNvPr id="292" name="Straight Connector 2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276"/>
              <p:cNvGrpSpPr/>
              <p:nvPr userDrawn="1"/>
            </p:nvGrpSpPr>
            <p:grpSpPr>
              <a:xfrm>
                <a:off x="3796616" y="6582508"/>
                <a:ext cx="152400" cy="486507"/>
                <a:chOff x="7983415" y="6582508"/>
                <a:chExt cx="152400" cy="486507"/>
              </a:xfrm>
            </p:grpSpPr>
            <p:cxnSp>
              <p:nvCxnSpPr>
                <p:cNvPr id="290" name="Straight Connector 2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277"/>
              <p:cNvGrpSpPr/>
              <p:nvPr userDrawn="1"/>
            </p:nvGrpSpPr>
            <p:grpSpPr>
              <a:xfrm>
                <a:off x="3098359" y="6582508"/>
                <a:ext cx="152400" cy="486507"/>
                <a:chOff x="7983415" y="6582508"/>
                <a:chExt cx="152400" cy="486507"/>
              </a:xfrm>
            </p:grpSpPr>
            <p:cxnSp>
              <p:nvCxnSpPr>
                <p:cNvPr id="288" name="Straight Connector 2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2400102" y="6582508"/>
                <a:ext cx="152400" cy="486507"/>
                <a:chOff x="7983415" y="6582508"/>
                <a:chExt cx="152400" cy="486507"/>
              </a:xfrm>
            </p:grpSpPr>
            <p:cxnSp>
              <p:nvCxnSpPr>
                <p:cNvPr id="286" name="Straight Connector 2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1701845" y="6582508"/>
                <a:ext cx="152400" cy="486507"/>
                <a:chOff x="7983415" y="6582508"/>
                <a:chExt cx="152400" cy="486507"/>
              </a:xfrm>
            </p:grpSpPr>
            <p:cxnSp>
              <p:nvCxnSpPr>
                <p:cNvPr id="284" name="Straight Connector 2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1003588" y="6582508"/>
                <a:ext cx="152400" cy="486507"/>
                <a:chOff x="7983415" y="6582508"/>
                <a:chExt cx="152400" cy="486507"/>
              </a:xfrm>
            </p:grpSpPr>
            <p:cxnSp>
              <p:nvCxnSpPr>
                <p:cNvPr id="282" name="Straight Connector 28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7" name="Group 156"/>
            <p:cNvGrpSpPr/>
            <p:nvPr userDrawn="1"/>
          </p:nvGrpSpPr>
          <p:grpSpPr>
            <a:xfrm>
              <a:off x="-151325" y="454007"/>
              <a:ext cx="122115" cy="5945205"/>
              <a:chOff x="-238875" y="454007"/>
              <a:chExt cx="122115" cy="5945205"/>
            </a:xfrm>
          </p:grpSpPr>
          <p:cxnSp>
            <p:nvCxnSpPr>
              <p:cNvPr id="234" name="Straight Connector 233"/>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5" name="Group 234"/>
              <p:cNvGrpSpPr/>
              <p:nvPr userDrawn="1"/>
            </p:nvGrpSpPr>
            <p:grpSpPr>
              <a:xfrm rot="5400000">
                <a:off x="-254017" y="5940709"/>
                <a:ext cx="152400" cy="122115"/>
                <a:chOff x="7983415" y="6582508"/>
                <a:chExt cx="152400" cy="486507"/>
              </a:xfrm>
            </p:grpSpPr>
            <p:cxnSp>
              <p:nvCxnSpPr>
                <p:cNvPr id="267" name="Straight Connector 26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userDrawn="1"/>
            </p:nvGrpSpPr>
            <p:grpSpPr>
              <a:xfrm rot="5400000">
                <a:off x="-254017" y="5467067"/>
                <a:ext cx="152400" cy="122115"/>
                <a:chOff x="7983415" y="6582508"/>
                <a:chExt cx="152400" cy="486507"/>
              </a:xfrm>
            </p:grpSpPr>
            <p:cxnSp>
              <p:nvCxnSpPr>
                <p:cNvPr id="265" name="Straight Connector 26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userDrawn="1"/>
            </p:nvGrpSpPr>
            <p:grpSpPr>
              <a:xfrm rot="5400000">
                <a:off x="-254017" y="4993425"/>
                <a:ext cx="152400" cy="122115"/>
                <a:chOff x="7983415" y="6582508"/>
                <a:chExt cx="152400" cy="486507"/>
              </a:xfrm>
            </p:grpSpPr>
            <p:cxnSp>
              <p:nvCxnSpPr>
                <p:cNvPr id="263" name="Straight Connector 26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userDrawn="1"/>
            </p:nvGrpSpPr>
            <p:grpSpPr>
              <a:xfrm rot="5400000">
                <a:off x="-254017" y="4519783"/>
                <a:ext cx="152400" cy="122115"/>
                <a:chOff x="7983415" y="6582508"/>
                <a:chExt cx="152400" cy="486507"/>
              </a:xfrm>
            </p:grpSpPr>
            <p:cxnSp>
              <p:nvCxnSpPr>
                <p:cNvPr id="261" name="Straight Connector 26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userDrawn="1"/>
            </p:nvGrpSpPr>
            <p:grpSpPr>
              <a:xfrm rot="5400000">
                <a:off x="-254017" y="4046141"/>
                <a:ext cx="152400" cy="122115"/>
                <a:chOff x="7983415" y="6582508"/>
                <a:chExt cx="152400" cy="486507"/>
              </a:xfrm>
            </p:grpSpPr>
            <p:cxnSp>
              <p:nvCxnSpPr>
                <p:cNvPr id="259" name="Straight Connector 25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userDrawn="1"/>
            </p:nvGrpSpPr>
            <p:grpSpPr>
              <a:xfrm rot="5400000">
                <a:off x="-254017" y="3572499"/>
                <a:ext cx="152400" cy="122115"/>
                <a:chOff x="7983415" y="6582508"/>
                <a:chExt cx="152400" cy="486507"/>
              </a:xfrm>
            </p:grpSpPr>
            <p:cxnSp>
              <p:nvCxnSpPr>
                <p:cNvPr id="257" name="Straight Connector 25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userDrawn="1"/>
            </p:nvGrpSpPr>
            <p:grpSpPr>
              <a:xfrm rot="5400000">
                <a:off x="-254017" y="3098857"/>
                <a:ext cx="152400" cy="122115"/>
                <a:chOff x="7983415" y="6582508"/>
                <a:chExt cx="152400" cy="486507"/>
              </a:xfrm>
            </p:grpSpPr>
            <p:cxnSp>
              <p:nvCxnSpPr>
                <p:cNvPr id="255" name="Straight Connector 25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41"/>
              <p:cNvGrpSpPr/>
              <p:nvPr userDrawn="1"/>
            </p:nvGrpSpPr>
            <p:grpSpPr>
              <a:xfrm rot="5400000">
                <a:off x="-254017" y="2625215"/>
                <a:ext cx="152400" cy="122115"/>
                <a:chOff x="7983415" y="6582508"/>
                <a:chExt cx="152400" cy="486507"/>
              </a:xfrm>
            </p:grpSpPr>
            <p:cxnSp>
              <p:nvCxnSpPr>
                <p:cNvPr id="253" name="Straight Connector 25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254017" y="2151573"/>
                <a:ext cx="152400" cy="122115"/>
                <a:chOff x="7983415" y="6582508"/>
                <a:chExt cx="152400" cy="486507"/>
              </a:xfrm>
            </p:grpSpPr>
            <p:cxnSp>
              <p:nvCxnSpPr>
                <p:cNvPr id="251" name="Straight Connector 25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254017" y="1677931"/>
                <a:ext cx="152400" cy="122115"/>
                <a:chOff x="7983415" y="6582508"/>
                <a:chExt cx="152400" cy="486507"/>
              </a:xfrm>
            </p:grpSpPr>
            <p:cxnSp>
              <p:nvCxnSpPr>
                <p:cNvPr id="249" name="Straight Connector 24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254017" y="997340"/>
                <a:ext cx="152400" cy="122115"/>
                <a:chOff x="7983415" y="6582508"/>
                <a:chExt cx="152400" cy="486507"/>
              </a:xfrm>
            </p:grpSpPr>
            <p:cxnSp>
              <p:nvCxnSpPr>
                <p:cNvPr id="247" name="Straight Connector 24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6" name="Straight Connector 245"/>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userDrawn="1"/>
          </p:nvGrpSpPr>
          <p:grpSpPr>
            <a:xfrm>
              <a:off x="9166483" y="454007"/>
              <a:ext cx="122115" cy="5945205"/>
              <a:chOff x="-238875" y="454007"/>
              <a:chExt cx="122115" cy="5945205"/>
            </a:xfrm>
          </p:grpSpPr>
          <p:cxnSp>
            <p:nvCxnSpPr>
              <p:cNvPr id="199" name="Straight Connector 198"/>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0" name="Group 199"/>
              <p:cNvGrpSpPr/>
              <p:nvPr userDrawn="1"/>
            </p:nvGrpSpPr>
            <p:grpSpPr>
              <a:xfrm rot="5400000">
                <a:off x="-254017" y="5940709"/>
                <a:ext cx="152400" cy="122115"/>
                <a:chOff x="7983415" y="6582508"/>
                <a:chExt cx="152400" cy="486507"/>
              </a:xfrm>
            </p:grpSpPr>
            <p:cxnSp>
              <p:nvCxnSpPr>
                <p:cNvPr id="232" name="Straight Connector 23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userDrawn="1"/>
            </p:nvGrpSpPr>
            <p:grpSpPr>
              <a:xfrm rot="5400000">
                <a:off x="-254017" y="5467067"/>
                <a:ext cx="152400" cy="122115"/>
                <a:chOff x="7983415" y="6582508"/>
                <a:chExt cx="152400" cy="486507"/>
              </a:xfrm>
            </p:grpSpPr>
            <p:cxnSp>
              <p:nvCxnSpPr>
                <p:cNvPr id="230" name="Straight Connector 22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userDrawn="1"/>
            </p:nvGrpSpPr>
            <p:grpSpPr>
              <a:xfrm rot="5400000">
                <a:off x="-254017" y="4993425"/>
                <a:ext cx="152400" cy="122115"/>
                <a:chOff x="7983415" y="6582508"/>
                <a:chExt cx="152400" cy="486507"/>
              </a:xfrm>
            </p:grpSpPr>
            <p:cxnSp>
              <p:nvCxnSpPr>
                <p:cNvPr id="228" name="Straight Connector 22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userDrawn="1"/>
            </p:nvGrpSpPr>
            <p:grpSpPr>
              <a:xfrm rot="5400000">
                <a:off x="-254017" y="4519783"/>
                <a:ext cx="152400" cy="122115"/>
                <a:chOff x="7983415" y="6582508"/>
                <a:chExt cx="152400" cy="486507"/>
              </a:xfrm>
            </p:grpSpPr>
            <p:cxnSp>
              <p:nvCxnSpPr>
                <p:cNvPr id="226" name="Straight Connector 22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userDrawn="1"/>
            </p:nvGrpSpPr>
            <p:grpSpPr>
              <a:xfrm rot="5400000">
                <a:off x="-254017" y="4046141"/>
                <a:ext cx="152400" cy="122115"/>
                <a:chOff x="7983415" y="6582508"/>
                <a:chExt cx="152400" cy="486507"/>
              </a:xfrm>
            </p:grpSpPr>
            <p:cxnSp>
              <p:nvCxnSpPr>
                <p:cNvPr id="224" name="Straight Connector 22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userDrawn="1"/>
            </p:nvGrpSpPr>
            <p:grpSpPr>
              <a:xfrm rot="5400000">
                <a:off x="-254017" y="3572499"/>
                <a:ext cx="152400" cy="122115"/>
                <a:chOff x="7983415" y="6582508"/>
                <a:chExt cx="152400" cy="486507"/>
              </a:xfrm>
            </p:grpSpPr>
            <p:cxnSp>
              <p:nvCxnSpPr>
                <p:cNvPr id="222" name="Straight Connector 22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userDrawn="1"/>
            </p:nvGrpSpPr>
            <p:grpSpPr>
              <a:xfrm rot="5400000">
                <a:off x="-254017" y="3098857"/>
                <a:ext cx="152400" cy="122115"/>
                <a:chOff x="7983415" y="6582508"/>
                <a:chExt cx="152400" cy="486507"/>
              </a:xfrm>
            </p:grpSpPr>
            <p:cxnSp>
              <p:nvCxnSpPr>
                <p:cNvPr id="220" name="Straight Connector 21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userDrawn="1"/>
            </p:nvGrpSpPr>
            <p:grpSpPr>
              <a:xfrm rot="5400000">
                <a:off x="-254017" y="2625215"/>
                <a:ext cx="152400" cy="122115"/>
                <a:chOff x="7983415" y="6582508"/>
                <a:chExt cx="152400" cy="486507"/>
              </a:xfrm>
            </p:grpSpPr>
            <p:cxnSp>
              <p:nvCxnSpPr>
                <p:cNvPr id="218" name="Straight Connector 21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254017" y="2151573"/>
                <a:ext cx="152400" cy="122115"/>
                <a:chOff x="7983415" y="6582508"/>
                <a:chExt cx="152400" cy="486507"/>
              </a:xfrm>
            </p:grpSpPr>
            <p:cxnSp>
              <p:nvCxnSpPr>
                <p:cNvPr id="216" name="Straight Connector 21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254017" y="1677931"/>
                <a:ext cx="152400" cy="122115"/>
                <a:chOff x="7983415" y="6582508"/>
                <a:chExt cx="152400" cy="486507"/>
              </a:xfrm>
            </p:grpSpPr>
            <p:cxnSp>
              <p:nvCxnSpPr>
                <p:cNvPr id="214" name="Straight Connector 21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254017" y="997340"/>
                <a:ext cx="152400" cy="122115"/>
                <a:chOff x="7983415" y="6582508"/>
                <a:chExt cx="152400" cy="486507"/>
              </a:xfrm>
            </p:grpSpPr>
            <p:cxnSp>
              <p:nvCxnSpPr>
                <p:cNvPr id="212" name="Straight Connector 21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1" name="Straight Connector 210"/>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9" name="Group 158"/>
            <p:cNvGrpSpPr/>
            <p:nvPr userDrawn="1"/>
          </p:nvGrpSpPr>
          <p:grpSpPr>
            <a:xfrm>
              <a:off x="457731" y="-141165"/>
              <a:ext cx="8226688" cy="122115"/>
              <a:chOff x="457731" y="6582508"/>
              <a:chExt cx="8226688" cy="486507"/>
            </a:xfrm>
          </p:grpSpPr>
          <p:cxnSp>
            <p:nvCxnSpPr>
              <p:cNvPr id="160" name="Straight Connector 159"/>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2" name="Group 161"/>
              <p:cNvGrpSpPr/>
              <p:nvPr userDrawn="1"/>
            </p:nvGrpSpPr>
            <p:grpSpPr>
              <a:xfrm>
                <a:off x="7986158" y="6582508"/>
                <a:ext cx="152400" cy="486507"/>
                <a:chOff x="7983415" y="6582508"/>
                <a:chExt cx="152400" cy="486507"/>
              </a:xfrm>
            </p:grpSpPr>
            <p:cxnSp>
              <p:nvCxnSpPr>
                <p:cNvPr id="197" name="Straight Connector 1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userDrawn="1"/>
            </p:nvGrpSpPr>
            <p:grpSpPr>
              <a:xfrm>
                <a:off x="7287901" y="6582508"/>
                <a:ext cx="152400" cy="486507"/>
                <a:chOff x="7983415" y="6582508"/>
                <a:chExt cx="152400" cy="486507"/>
              </a:xfrm>
            </p:grpSpPr>
            <p:cxnSp>
              <p:nvCxnSpPr>
                <p:cNvPr id="195" name="Straight Connector 1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userDrawn="1"/>
            </p:nvGrpSpPr>
            <p:grpSpPr>
              <a:xfrm>
                <a:off x="6589644" y="6582508"/>
                <a:ext cx="152400" cy="486507"/>
                <a:chOff x="7983415" y="6582508"/>
                <a:chExt cx="152400" cy="486507"/>
              </a:xfrm>
            </p:grpSpPr>
            <p:cxnSp>
              <p:nvCxnSpPr>
                <p:cNvPr id="193" name="Straight Connector 1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userDrawn="1"/>
            </p:nvGrpSpPr>
            <p:grpSpPr>
              <a:xfrm>
                <a:off x="5891387" y="6582508"/>
                <a:ext cx="152400" cy="486507"/>
                <a:chOff x="7983415" y="6582508"/>
                <a:chExt cx="152400" cy="486507"/>
              </a:xfrm>
            </p:grpSpPr>
            <p:cxnSp>
              <p:nvCxnSpPr>
                <p:cNvPr id="191" name="Straight Connector 1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userDrawn="1"/>
            </p:nvGrpSpPr>
            <p:grpSpPr>
              <a:xfrm>
                <a:off x="5193130" y="6582508"/>
                <a:ext cx="152400" cy="486507"/>
                <a:chOff x="7983415" y="6582508"/>
                <a:chExt cx="152400" cy="486507"/>
              </a:xfrm>
            </p:grpSpPr>
            <p:cxnSp>
              <p:nvCxnSpPr>
                <p:cNvPr id="189" name="Straight Connector 1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userDrawn="1"/>
            </p:nvGrpSpPr>
            <p:grpSpPr>
              <a:xfrm>
                <a:off x="4494873" y="6582508"/>
                <a:ext cx="152400" cy="486507"/>
                <a:chOff x="7983415" y="6582508"/>
                <a:chExt cx="152400" cy="486507"/>
              </a:xfrm>
            </p:grpSpPr>
            <p:cxnSp>
              <p:nvCxnSpPr>
                <p:cNvPr id="187" name="Straight Connector 1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userDrawn="1"/>
            </p:nvGrpSpPr>
            <p:grpSpPr>
              <a:xfrm>
                <a:off x="3796616" y="6582508"/>
                <a:ext cx="152400" cy="486507"/>
                <a:chOff x="7983415" y="6582508"/>
                <a:chExt cx="152400" cy="486507"/>
              </a:xfrm>
            </p:grpSpPr>
            <p:cxnSp>
              <p:nvCxnSpPr>
                <p:cNvPr id="185" name="Straight Connector 1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userDrawn="1"/>
            </p:nvGrpSpPr>
            <p:grpSpPr>
              <a:xfrm>
                <a:off x="3098359" y="6582508"/>
                <a:ext cx="152400" cy="486507"/>
                <a:chOff x="7983415" y="6582508"/>
                <a:chExt cx="152400" cy="486507"/>
              </a:xfrm>
            </p:grpSpPr>
            <p:cxnSp>
              <p:nvCxnSpPr>
                <p:cNvPr id="183" name="Straight Connector 1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2400102" y="6582508"/>
                <a:ext cx="152400" cy="486507"/>
                <a:chOff x="7983415" y="6582508"/>
                <a:chExt cx="152400" cy="486507"/>
              </a:xfrm>
            </p:grpSpPr>
            <p:cxnSp>
              <p:nvCxnSpPr>
                <p:cNvPr id="181" name="Straight Connector 1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1701845" y="6582508"/>
                <a:ext cx="152400" cy="486507"/>
                <a:chOff x="7983415" y="6582508"/>
                <a:chExt cx="152400" cy="486507"/>
              </a:xfrm>
            </p:grpSpPr>
            <p:cxnSp>
              <p:nvCxnSpPr>
                <p:cNvPr id="179" name="Straight Connector 17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1003588" y="6582508"/>
                <a:ext cx="152400" cy="486507"/>
                <a:chOff x="7983415" y="6582508"/>
                <a:chExt cx="152400" cy="486507"/>
              </a:xfrm>
            </p:grpSpPr>
            <p:cxnSp>
              <p:nvCxnSpPr>
                <p:cNvPr id="177" name="Straight Connector 17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cxnSp>
        <p:nvCxnSpPr>
          <p:cNvPr id="305" name="Straight Connector 304"/>
          <p:cNvCxnSpPr/>
          <p:nvPr userDrawn="1"/>
        </p:nvCxnSpPr>
        <p:spPr>
          <a:xfrm>
            <a:off x="459580" y="1916832"/>
            <a:ext cx="166414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2185702" y="1919405"/>
            <a:ext cx="1620000" cy="0"/>
          </a:xfrm>
          <a:prstGeom prst="line">
            <a:avLst/>
          </a:prstGeom>
          <a:ln>
            <a:solidFill>
              <a:srgbClr val="A70534"/>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userDrawn="1"/>
        </p:nvCxnSpPr>
        <p:spPr>
          <a:xfrm>
            <a:off x="3914526" y="1919405"/>
            <a:ext cx="1620000" cy="0"/>
          </a:xfrm>
          <a:prstGeom prst="line">
            <a:avLst/>
          </a:prstGeom>
          <a:ln>
            <a:solidFill>
              <a:srgbClr val="047E4D"/>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5580111" y="1921581"/>
            <a:ext cx="1620000" cy="0"/>
          </a:xfrm>
          <a:prstGeom prst="line">
            <a:avLst/>
          </a:prstGeom>
          <a:ln>
            <a:solidFill>
              <a:srgbClr val="7B0577"/>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userDrawn="1"/>
        </p:nvCxnSpPr>
        <p:spPr>
          <a:xfrm>
            <a:off x="7292458" y="1919405"/>
            <a:ext cx="1620000" cy="0"/>
          </a:xfrm>
          <a:prstGeom prst="line">
            <a:avLst/>
          </a:prstGeom>
          <a:ln>
            <a:solidFill>
              <a:srgbClr val="024B7E"/>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7" hasCustomPrompt="1"/>
          </p:nvPr>
        </p:nvSpPr>
        <p:spPr>
          <a:xfrm>
            <a:off x="2183904" y="2072029"/>
            <a:ext cx="1612712" cy="608688"/>
          </a:xfrm>
          <a:ln>
            <a:solidFill>
              <a:schemeClr val="accent5">
                <a:lumMod val="50000"/>
                <a:alpha val="0"/>
              </a:schemeClr>
            </a:solidFill>
          </a:ln>
        </p:spPr>
        <p:txBody>
          <a:bodyPr>
            <a:noAutofit/>
          </a:bodyPr>
          <a:lstStyle>
            <a:lvl1pPr>
              <a:lnSpc>
                <a:spcPct val="95000"/>
              </a:lnSpc>
              <a:spcBef>
                <a:spcPts val="600"/>
              </a:spcBef>
              <a:spcAft>
                <a:spcPts val="0"/>
              </a:spcAft>
              <a:defRPr sz="1400" b="1" i="0" baseline="0">
                <a:solidFill>
                  <a:srgbClr val="A70534"/>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dirty="0" err="1" smtClean="0"/>
              <a:t>Naslov</a:t>
            </a:r>
            <a:r>
              <a:rPr lang="en-US" dirty="0" smtClean="0"/>
              <a:t> </a:t>
            </a:r>
            <a:r>
              <a:rPr lang="en-US" dirty="0" err="1" smtClean="0"/>
              <a:t>Objekta</a:t>
            </a:r>
            <a:r>
              <a:rPr lang="en-US" dirty="0" smtClean="0"/>
              <a:t> </a:t>
            </a:r>
            <a:r>
              <a:rPr lang="x-none" smtClean="0"/>
              <a:t>učenja</a:t>
            </a:r>
            <a:r>
              <a:rPr lang="en-US" dirty="0" smtClean="0"/>
              <a:t> 1</a:t>
            </a:r>
          </a:p>
        </p:txBody>
      </p:sp>
      <p:sp>
        <p:nvSpPr>
          <p:cNvPr id="312" name="Text Placeholder 8"/>
          <p:cNvSpPr>
            <a:spLocks noGrp="1"/>
          </p:cNvSpPr>
          <p:nvPr>
            <p:ph type="body" sz="quarter" idx="18" hasCustomPrompt="1"/>
          </p:nvPr>
        </p:nvSpPr>
        <p:spPr>
          <a:xfrm>
            <a:off x="459580" y="2069455"/>
            <a:ext cx="1664148" cy="619705"/>
          </a:xfrm>
          <a:ln>
            <a:solidFill>
              <a:schemeClr val="tx2">
                <a:alpha val="0"/>
              </a:schemeClr>
            </a:solidFill>
          </a:ln>
        </p:spPr>
        <p:txBody>
          <a:bodyPr>
            <a:noAutofit/>
          </a:bodyPr>
          <a:lstStyle>
            <a:lvl1pPr>
              <a:lnSpc>
                <a:spcPct val="95000"/>
              </a:lnSpc>
              <a:spcBef>
                <a:spcPts val="600"/>
              </a:spcBef>
              <a:spcAft>
                <a:spcPts val="0"/>
              </a:spcAft>
              <a:defRPr sz="1400" b="1" i="0" baseline="0">
                <a:solidFill>
                  <a:schemeClr val="tx2"/>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dirty="0" err="1" smtClean="0"/>
              <a:t>Naslov</a:t>
            </a:r>
            <a:r>
              <a:rPr lang="x-none" dirty="0" smtClean="0"/>
              <a:t> </a:t>
            </a:r>
            <a:r>
              <a:rPr lang="en-US" dirty="0" smtClean="0"/>
              <a:t>Overview topic</a:t>
            </a:r>
          </a:p>
        </p:txBody>
      </p:sp>
      <p:sp>
        <p:nvSpPr>
          <p:cNvPr id="313" name="Text Placeholder 8"/>
          <p:cNvSpPr>
            <a:spLocks noGrp="1"/>
          </p:cNvSpPr>
          <p:nvPr>
            <p:ph type="body" sz="quarter" idx="19" hasCustomPrompt="1"/>
          </p:nvPr>
        </p:nvSpPr>
        <p:spPr>
          <a:xfrm>
            <a:off x="3914526" y="2060848"/>
            <a:ext cx="1593578" cy="586655"/>
          </a:xfrm>
          <a:ln>
            <a:solidFill>
              <a:srgbClr val="047E4D">
                <a:alpha val="0"/>
              </a:srgbClr>
            </a:solidFill>
          </a:ln>
        </p:spPr>
        <p:txBody>
          <a:bodyPr>
            <a:noAutofit/>
          </a:bodyPr>
          <a:lstStyle>
            <a:lvl1pPr>
              <a:lnSpc>
                <a:spcPct val="95000"/>
              </a:lnSpc>
              <a:spcBef>
                <a:spcPts val="600"/>
              </a:spcBef>
              <a:spcAft>
                <a:spcPts val="0"/>
              </a:spcAft>
              <a:defRPr sz="1400" b="1" i="0" baseline="0">
                <a:solidFill>
                  <a:srgbClr val="047E4D"/>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dirty="0" err="1" smtClean="0"/>
              <a:t>Naslov</a:t>
            </a:r>
            <a:r>
              <a:rPr lang="en-US" dirty="0" smtClean="0"/>
              <a:t> </a:t>
            </a:r>
            <a:r>
              <a:rPr lang="x-none" dirty="0" smtClean="0"/>
              <a:t>UO </a:t>
            </a:r>
            <a:r>
              <a:rPr lang="en-US" dirty="0" smtClean="0"/>
              <a:t>2</a:t>
            </a:r>
          </a:p>
        </p:txBody>
      </p:sp>
      <p:sp>
        <p:nvSpPr>
          <p:cNvPr id="314" name="Text Placeholder 8"/>
          <p:cNvSpPr>
            <a:spLocks noGrp="1"/>
          </p:cNvSpPr>
          <p:nvPr>
            <p:ph type="body" sz="quarter" idx="20" hasCustomPrompt="1"/>
          </p:nvPr>
        </p:nvSpPr>
        <p:spPr>
          <a:xfrm>
            <a:off x="5614899" y="2060848"/>
            <a:ext cx="1558789" cy="575638"/>
          </a:xfrm>
          <a:noFill/>
          <a:ln>
            <a:solidFill>
              <a:srgbClr val="7B0577">
                <a:alpha val="0"/>
              </a:srgbClr>
            </a:solidFill>
          </a:ln>
        </p:spPr>
        <p:txBody>
          <a:bodyPr>
            <a:noAutofit/>
          </a:bodyPr>
          <a:lstStyle>
            <a:lvl1pPr>
              <a:lnSpc>
                <a:spcPct val="95000"/>
              </a:lnSpc>
              <a:spcBef>
                <a:spcPts val="600"/>
              </a:spcBef>
              <a:spcAft>
                <a:spcPts val="0"/>
              </a:spcAft>
              <a:defRPr sz="1400" b="1" i="0" baseline="0">
                <a:solidFill>
                  <a:srgbClr val="7B0577"/>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dirty="0" err="1" smtClean="0"/>
              <a:t>Naslov</a:t>
            </a:r>
            <a:r>
              <a:rPr lang="en-US" dirty="0" smtClean="0"/>
              <a:t> </a:t>
            </a:r>
            <a:r>
              <a:rPr lang="x-none" dirty="0" smtClean="0"/>
              <a:t>UO </a:t>
            </a:r>
            <a:r>
              <a:rPr lang="en-US" dirty="0" smtClean="0"/>
              <a:t>3</a:t>
            </a:r>
          </a:p>
        </p:txBody>
      </p:sp>
      <p:sp>
        <p:nvSpPr>
          <p:cNvPr id="315" name="Text Placeholder 8"/>
          <p:cNvSpPr>
            <a:spLocks noGrp="1"/>
          </p:cNvSpPr>
          <p:nvPr>
            <p:ph type="body" sz="quarter" idx="21" hasCustomPrompt="1"/>
          </p:nvPr>
        </p:nvSpPr>
        <p:spPr>
          <a:xfrm>
            <a:off x="7290026" y="2072029"/>
            <a:ext cx="1602453" cy="575638"/>
          </a:xfrm>
          <a:ln>
            <a:solidFill>
              <a:srgbClr val="024B7E">
                <a:alpha val="0"/>
              </a:srgbClr>
            </a:solidFill>
          </a:ln>
        </p:spPr>
        <p:txBody>
          <a:bodyPr>
            <a:noAutofit/>
          </a:bodyPr>
          <a:lstStyle>
            <a:lvl1pPr>
              <a:lnSpc>
                <a:spcPct val="95000"/>
              </a:lnSpc>
              <a:spcBef>
                <a:spcPts val="600"/>
              </a:spcBef>
              <a:spcAft>
                <a:spcPts val="0"/>
              </a:spcAft>
              <a:defRPr sz="1400" b="1" i="0" baseline="0">
                <a:solidFill>
                  <a:srgbClr val="024B7E"/>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dirty="0" err="1" smtClean="0"/>
              <a:t>Naslov</a:t>
            </a:r>
            <a:r>
              <a:rPr lang="en-US" dirty="0" smtClean="0"/>
              <a:t> </a:t>
            </a:r>
            <a:r>
              <a:rPr lang="x-none" dirty="0" smtClean="0"/>
              <a:t>UO </a:t>
            </a:r>
            <a:r>
              <a:rPr lang="en-US" dirty="0" smtClean="0"/>
              <a:t>4</a:t>
            </a:r>
          </a:p>
        </p:txBody>
      </p:sp>
      <p:sp>
        <p:nvSpPr>
          <p:cNvPr id="317" name="Text Placeholder 2"/>
          <p:cNvSpPr>
            <a:spLocks noGrp="1"/>
          </p:cNvSpPr>
          <p:nvPr>
            <p:ph type="body" idx="22" hasCustomPrompt="1"/>
          </p:nvPr>
        </p:nvSpPr>
        <p:spPr>
          <a:xfrm>
            <a:off x="2185702" y="1124744"/>
            <a:ext cx="1522202" cy="748397"/>
          </a:xfrm>
          <a:ln>
            <a:solidFill>
              <a:schemeClr val="accent5">
                <a:lumMod val="50000"/>
                <a:alpha val="0"/>
              </a:schemeClr>
            </a:solidFill>
          </a:ln>
        </p:spPr>
        <p:txBody>
          <a:bodyPr anchor="b">
            <a:noAutofit/>
          </a:bodyPr>
          <a:lstStyle>
            <a:lvl1pPr marL="0" indent="0">
              <a:lnSpc>
                <a:spcPct val="95000"/>
              </a:lnSpc>
              <a:spcBef>
                <a:spcPts val="0"/>
              </a:spcBef>
              <a:spcAft>
                <a:spcPts val="0"/>
              </a:spcAft>
              <a:buNone/>
              <a:defRPr sz="5400" b="1" i="0" spc="-300" baseline="0">
                <a:solidFill>
                  <a:srgbClr val="A70534"/>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01</a:t>
            </a:r>
          </a:p>
        </p:txBody>
      </p:sp>
      <p:sp>
        <p:nvSpPr>
          <p:cNvPr id="318" name="Text Placeholder 2"/>
          <p:cNvSpPr>
            <a:spLocks noGrp="1"/>
          </p:cNvSpPr>
          <p:nvPr>
            <p:ph type="body" idx="23" hasCustomPrompt="1"/>
          </p:nvPr>
        </p:nvSpPr>
        <p:spPr>
          <a:xfrm>
            <a:off x="3900566" y="1124744"/>
            <a:ext cx="1522202" cy="764725"/>
          </a:xfrm>
          <a:noFill/>
          <a:ln>
            <a:solidFill>
              <a:srgbClr val="047E4D">
                <a:alpha val="0"/>
              </a:srgbClr>
            </a:solidFill>
          </a:ln>
        </p:spPr>
        <p:txBody>
          <a:bodyPr anchor="b">
            <a:noAutofit/>
          </a:bodyPr>
          <a:lstStyle>
            <a:lvl1pPr marL="0" indent="0">
              <a:lnSpc>
                <a:spcPct val="95000"/>
              </a:lnSpc>
              <a:spcBef>
                <a:spcPts val="0"/>
              </a:spcBef>
              <a:spcAft>
                <a:spcPts val="0"/>
              </a:spcAft>
              <a:buNone/>
              <a:defRPr sz="5400" b="1" i="0" spc="-300" baseline="0">
                <a:solidFill>
                  <a:srgbClr val="047E4D"/>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02</a:t>
            </a:r>
          </a:p>
        </p:txBody>
      </p:sp>
      <p:sp>
        <p:nvSpPr>
          <p:cNvPr id="319" name="Text Placeholder 2"/>
          <p:cNvSpPr>
            <a:spLocks noGrp="1"/>
          </p:cNvSpPr>
          <p:nvPr>
            <p:ph type="body" idx="24" hasCustomPrompt="1"/>
          </p:nvPr>
        </p:nvSpPr>
        <p:spPr>
          <a:xfrm>
            <a:off x="5609030" y="1134597"/>
            <a:ext cx="1522202" cy="756561"/>
          </a:xfrm>
          <a:ln>
            <a:solidFill>
              <a:srgbClr val="7B0577">
                <a:alpha val="0"/>
              </a:srgbClr>
            </a:solidFill>
          </a:ln>
        </p:spPr>
        <p:txBody>
          <a:bodyPr anchor="b">
            <a:noAutofit/>
          </a:bodyPr>
          <a:lstStyle>
            <a:lvl1pPr marL="0" indent="0">
              <a:lnSpc>
                <a:spcPct val="95000"/>
              </a:lnSpc>
              <a:spcBef>
                <a:spcPts val="0"/>
              </a:spcBef>
              <a:spcAft>
                <a:spcPts val="0"/>
              </a:spcAft>
              <a:buNone/>
              <a:defRPr sz="5400" b="1" i="0" spc="-300" baseline="0">
                <a:solidFill>
                  <a:srgbClr val="7B0577"/>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03</a:t>
            </a:r>
          </a:p>
        </p:txBody>
      </p:sp>
      <p:sp>
        <p:nvSpPr>
          <p:cNvPr id="320" name="Text Placeholder 2"/>
          <p:cNvSpPr>
            <a:spLocks noGrp="1"/>
          </p:cNvSpPr>
          <p:nvPr>
            <p:ph type="body" idx="25" hasCustomPrompt="1"/>
          </p:nvPr>
        </p:nvSpPr>
        <p:spPr>
          <a:xfrm>
            <a:off x="7298270" y="1124744"/>
            <a:ext cx="1522202" cy="764725"/>
          </a:xfrm>
          <a:ln>
            <a:solidFill>
              <a:srgbClr val="024B7E">
                <a:alpha val="0"/>
              </a:srgbClr>
            </a:solidFill>
          </a:ln>
        </p:spPr>
        <p:txBody>
          <a:bodyPr anchor="b">
            <a:noAutofit/>
          </a:bodyPr>
          <a:lstStyle>
            <a:lvl1pPr marL="0" indent="0">
              <a:lnSpc>
                <a:spcPct val="95000"/>
              </a:lnSpc>
              <a:spcBef>
                <a:spcPts val="0"/>
              </a:spcBef>
              <a:spcAft>
                <a:spcPts val="0"/>
              </a:spcAft>
              <a:buNone/>
              <a:defRPr sz="5400" b="1" i="0" spc="-300" baseline="0">
                <a:solidFill>
                  <a:srgbClr val="024B7E"/>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04</a:t>
            </a:r>
          </a:p>
        </p:txBody>
      </p:sp>
      <p:sp>
        <p:nvSpPr>
          <p:cNvPr id="321" name="Text Placeholder 2"/>
          <p:cNvSpPr>
            <a:spLocks noGrp="1"/>
          </p:cNvSpPr>
          <p:nvPr>
            <p:ph type="body" idx="26" hasCustomPrompt="1"/>
          </p:nvPr>
        </p:nvSpPr>
        <p:spPr>
          <a:xfrm>
            <a:off x="457731" y="1124744"/>
            <a:ext cx="1522202" cy="708655"/>
          </a:xfrm>
          <a:ln>
            <a:solidFill>
              <a:schemeClr val="tx2">
                <a:alpha val="0"/>
              </a:schemeClr>
            </a:solidFill>
          </a:ln>
        </p:spPr>
        <p:txBody>
          <a:bodyPr anchor="b">
            <a:noAutofit/>
          </a:bodyPr>
          <a:lstStyle>
            <a:lvl1pPr marL="0" indent="0">
              <a:lnSpc>
                <a:spcPct val="95000"/>
              </a:lnSpc>
              <a:spcBef>
                <a:spcPts val="0"/>
              </a:spcBef>
              <a:spcAft>
                <a:spcPts val="0"/>
              </a:spcAft>
              <a:buNone/>
              <a:defRPr sz="2400" b="1" i="0" baseline="0">
                <a:solidFill>
                  <a:schemeClr val="tx2"/>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smtClean="0"/>
              <a:t>Uvod</a:t>
            </a:r>
            <a:endParaRPr lang="en-US" dirty="0" smtClean="0"/>
          </a:p>
        </p:txBody>
      </p:sp>
    </p:spTree>
    <p:extLst>
      <p:ext uri="{BB962C8B-B14F-4D97-AF65-F5344CB8AC3E}">
        <p14:creationId xmlns:p14="http://schemas.microsoft.com/office/powerpoint/2010/main" val="1544637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C Start Slide 10">
    <p:bg>
      <p:bgPr>
        <a:solidFill>
          <a:srgbClr val="6A6969"/>
        </a:solidFill>
        <a:effectLst/>
      </p:bgPr>
    </p:bg>
    <p:spTree>
      <p:nvGrpSpPr>
        <p:cNvPr id="1" name=""/>
        <p:cNvGrpSpPr/>
        <p:nvPr/>
      </p:nvGrpSpPr>
      <p:grpSpPr>
        <a:xfrm>
          <a:off x="0" y="0"/>
          <a:ext cx="0" cy="0"/>
          <a:chOff x="0" y="0"/>
          <a:chExt cx="0" cy="0"/>
        </a:xfrm>
      </p:grpSpPr>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6"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8"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TextBox 149"/>
          <p:cNvSpPr txBox="1"/>
          <p:nvPr userDrawn="1"/>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pc="0" baseline="0" smtClean="0">
                <a:solidFill>
                  <a:schemeClr val="bg1"/>
                </a:solidFill>
                <a:latin typeface="+mj-lt"/>
              </a:rPr>
              <a:pPr algn="r"/>
              <a:t>‹#›</a:t>
            </a:fld>
            <a:endParaRPr lang="en-US" sz="800" spc="0" baseline="0" dirty="0">
              <a:solidFill>
                <a:schemeClr val="bg1"/>
              </a:solidFill>
              <a:latin typeface="+mj-lt"/>
            </a:endParaRPr>
          </a:p>
        </p:txBody>
      </p:sp>
      <p:cxnSp>
        <p:nvCxnSpPr>
          <p:cNvPr id="153" name="Straight Connector 152"/>
          <p:cNvCxnSpPr/>
          <p:nvPr userDrawn="1"/>
        </p:nvCxnSpPr>
        <p:spPr>
          <a:xfrm flipH="1">
            <a:off x="496582" y="4291966"/>
            <a:ext cx="8226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4" hasCustomPrompt="1"/>
          </p:nvPr>
        </p:nvSpPr>
        <p:spPr>
          <a:xfrm>
            <a:off x="497638" y="4581486"/>
            <a:ext cx="5438508" cy="2087240"/>
          </a:xfrm>
          <a:ln>
            <a:solidFill>
              <a:schemeClr val="accent5">
                <a:lumMod val="60000"/>
                <a:lumOff val="40000"/>
                <a:alpha val="0"/>
              </a:schemeClr>
            </a:solidFill>
          </a:ln>
        </p:spPr>
        <p:txBody>
          <a:bodyPr>
            <a:noAutofit/>
          </a:bodyPr>
          <a:lstStyle>
            <a:lvl1pPr marL="171450" indent="-171450">
              <a:lnSpc>
                <a:spcPct val="110000"/>
              </a:lnSpc>
              <a:spcBef>
                <a:spcPts val="1000"/>
              </a:spcBef>
              <a:spcAft>
                <a:spcPts val="0"/>
              </a:spcAft>
              <a:buClr>
                <a:schemeClr val="bg1"/>
              </a:buClr>
              <a:buFont typeface="Wingdings" pitchFamily="2" charset="2"/>
              <a:buChar char="q"/>
              <a:defRPr sz="1600" i="1" baseline="0">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Podobjek</a:t>
            </a:r>
            <a:r>
              <a:rPr lang="sr-Latn-RS" dirty="0" smtClean="0"/>
              <a:t>a</a:t>
            </a:r>
            <a:r>
              <a:rPr lang="en-US" dirty="0" smtClean="0"/>
              <a:t>t u</a:t>
            </a:r>
            <a:r>
              <a:rPr lang="sr-Latn-RS" dirty="0" smtClean="0"/>
              <a:t>čenja 1 </a:t>
            </a:r>
            <a:r>
              <a:rPr lang="en-CA" dirty="0" smtClean="0"/>
              <a:t>{LC-objective1}</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2</a:t>
            </a:r>
            <a:r>
              <a:rPr lang="sr-Latn-RS" dirty="0" smtClean="0"/>
              <a:t> </a:t>
            </a:r>
            <a:r>
              <a:rPr lang="en-CA" dirty="0" smtClean="0"/>
              <a:t>{LC-objective2}</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3</a:t>
            </a:r>
            <a:r>
              <a:rPr lang="sr-Latn-RS" dirty="0" smtClean="0"/>
              <a:t> </a:t>
            </a:r>
            <a:r>
              <a:rPr lang="en-CA" dirty="0" smtClean="0"/>
              <a:t>{LC-objective3}</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4</a:t>
            </a:r>
            <a:r>
              <a:rPr lang="sr-Latn-RS" dirty="0" smtClean="0"/>
              <a:t> </a:t>
            </a:r>
            <a:r>
              <a:rPr lang="en-CA" dirty="0" smtClean="0"/>
              <a:t>{LC-objective4}</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5</a:t>
            </a:r>
            <a:r>
              <a:rPr lang="sr-Latn-RS" dirty="0" smtClean="0"/>
              <a:t> </a:t>
            </a:r>
            <a:r>
              <a:rPr lang="en-CA" dirty="0" smtClean="0"/>
              <a:t>{LC-objective5}</a:t>
            </a:r>
            <a:endParaRPr lang="en-US" dirty="0" smtClean="0"/>
          </a:p>
        </p:txBody>
      </p:sp>
      <p:sp>
        <p:nvSpPr>
          <p:cNvPr id="10" name="Text Placeholder 9"/>
          <p:cNvSpPr>
            <a:spLocks noGrp="1"/>
          </p:cNvSpPr>
          <p:nvPr>
            <p:ph type="body" sz="quarter" idx="15" hasCustomPrompt="1"/>
          </p:nvPr>
        </p:nvSpPr>
        <p:spPr>
          <a:xfrm>
            <a:off x="6082637" y="4444369"/>
            <a:ext cx="2640634" cy="2215810"/>
          </a:xfrm>
          <a:noFill/>
          <a:ln>
            <a:solidFill>
              <a:srgbClr val="6A6969">
                <a:alpha val="0"/>
              </a:srgbClr>
            </a:solidFill>
          </a:ln>
        </p:spPr>
        <p:txBody>
          <a:bodyPr anchor="ctr">
            <a:noAutofit/>
          </a:bodyPr>
          <a:lstStyle>
            <a:lvl1pPr algn="r">
              <a:buFontTx/>
              <a:buNone/>
              <a:defRPr sz="13300" b="1" i="0">
                <a:solidFill>
                  <a:schemeClr val="bg1"/>
                </a:solidFill>
                <a:latin typeface="Arial Narrow" panose="020B0606020202030204" pitchFamily="34" charset="0"/>
              </a:defRPr>
            </a:lvl1pPr>
            <a:lvl2pPr algn="r">
              <a:buFontTx/>
              <a:buNone/>
              <a:defRPr sz="13300">
                <a:solidFill>
                  <a:schemeClr val="bg1"/>
                </a:solidFill>
                <a:latin typeface="Arial Narrow" panose="020B0606020202030204" pitchFamily="34" charset="0"/>
              </a:defRPr>
            </a:lvl2pPr>
            <a:lvl3pPr algn="r">
              <a:buFontTx/>
              <a:buNone/>
              <a:defRPr sz="13300">
                <a:solidFill>
                  <a:schemeClr val="bg1"/>
                </a:solidFill>
                <a:latin typeface="Arial Narrow" panose="020B0606020202030204" pitchFamily="34" charset="0"/>
              </a:defRPr>
            </a:lvl3pPr>
            <a:lvl4pPr algn="r">
              <a:buFontTx/>
              <a:buNone/>
              <a:defRPr sz="13300">
                <a:solidFill>
                  <a:schemeClr val="bg1"/>
                </a:solidFill>
                <a:latin typeface="Arial Narrow" panose="020B0606020202030204" pitchFamily="34" charset="0"/>
              </a:defRPr>
            </a:lvl4pPr>
            <a:lvl5pPr algn="r">
              <a:buFontTx/>
              <a:buNone/>
              <a:defRPr sz="13300">
                <a:solidFill>
                  <a:schemeClr val="bg1"/>
                </a:solidFill>
                <a:latin typeface="Arial Narrow" panose="020B0606020202030204" pitchFamily="34" charset="0"/>
              </a:defRPr>
            </a:lvl5pPr>
          </a:lstStyle>
          <a:p>
            <a:pPr lvl="0"/>
            <a:r>
              <a:rPr lang="en-US" dirty="0" smtClean="0"/>
              <a:t>10</a:t>
            </a:r>
            <a:endParaRPr lang="en-US" dirty="0"/>
          </a:p>
        </p:txBody>
      </p:sp>
      <p:sp>
        <p:nvSpPr>
          <p:cNvPr id="151" name="Text Placeholder 6"/>
          <p:cNvSpPr>
            <a:spLocks noGrp="1"/>
          </p:cNvSpPr>
          <p:nvPr>
            <p:ph type="body" sz="quarter" idx="16" hasCustomPrompt="1"/>
          </p:nvPr>
        </p:nvSpPr>
        <p:spPr>
          <a:xfrm>
            <a:off x="531505" y="2964353"/>
            <a:ext cx="5438508" cy="1148949"/>
          </a:xfrm>
          <a:ln>
            <a:solidFill>
              <a:schemeClr val="accent5">
                <a:lumMod val="75000"/>
                <a:alpha val="0"/>
              </a:schemeClr>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CA" dirty="0" err="1" smtClean="0"/>
              <a:t>Ovde</a:t>
            </a:r>
            <a:r>
              <a:rPr lang="en-CA" dirty="0" smtClean="0"/>
              <a:t> u</a:t>
            </a:r>
            <a:r>
              <a:rPr lang="sr-Latn-RS" dirty="0" smtClean="0"/>
              <a:t>nesi </a:t>
            </a:r>
            <a:r>
              <a:rPr lang="en-CA" dirty="0" err="1" smtClean="0"/>
              <a:t>opis</a:t>
            </a:r>
            <a:r>
              <a:rPr lang="en-CA" dirty="0" smtClean="0"/>
              <a:t> </a:t>
            </a:r>
            <a:r>
              <a:rPr lang="en-CA" dirty="0" err="1" smtClean="0"/>
              <a:t>objekta</a:t>
            </a:r>
            <a:r>
              <a:rPr lang="en-CA" dirty="0" smtClean="0"/>
              <a:t> u</a:t>
            </a:r>
            <a:r>
              <a:rPr lang="sr-Latn-RS" dirty="0" smtClean="0"/>
              <a:t>čenja</a:t>
            </a:r>
            <a:r>
              <a:rPr lang="en-CA" dirty="0" smtClean="0"/>
              <a:t> {LC-objective-stem}</a:t>
            </a:r>
            <a:endParaRPr lang="en-US" dirty="0"/>
          </a:p>
        </p:txBody>
      </p:sp>
      <p:sp>
        <p:nvSpPr>
          <p:cNvPr id="149" name="Title 1"/>
          <p:cNvSpPr>
            <a:spLocks noGrp="1"/>
          </p:cNvSpPr>
          <p:nvPr>
            <p:ph type="title" hasCustomPrompt="1"/>
          </p:nvPr>
        </p:nvSpPr>
        <p:spPr>
          <a:xfrm>
            <a:off x="457731" y="454007"/>
            <a:ext cx="8141323" cy="528192"/>
          </a:xfrm>
          <a:ln>
            <a:solidFill>
              <a:schemeClr val="accent5">
                <a:lumMod val="50000"/>
                <a:alpha val="0"/>
              </a:schemeClr>
            </a:solidFill>
          </a:ln>
        </p:spPr>
        <p:txBody>
          <a:bodyPr>
            <a:noAutofit/>
          </a:bodyPr>
          <a:lstStyle>
            <a:lvl1pPr>
              <a:lnSpc>
                <a:spcPct val="90000"/>
              </a:lnSpc>
              <a:spcAft>
                <a:spcPts val="600"/>
              </a:spcAft>
              <a:defRPr sz="3200" cap="none" baseline="0">
                <a:solidFill>
                  <a:schemeClr val="bg1"/>
                </a:solidFill>
                <a:latin typeface="+mj-lt"/>
              </a:defRPr>
            </a:lvl1pPr>
          </a:lstStyle>
          <a:p>
            <a:r>
              <a:rPr lang="sr-Latn-RS" dirty="0" smtClean="0"/>
              <a:t>Naslov</a:t>
            </a:r>
            <a:r>
              <a:rPr lang="en-US" dirty="0" smtClean="0"/>
              <a:t> ob</a:t>
            </a:r>
            <a:r>
              <a:rPr lang="sr-Cyrl-RS" dirty="0" smtClean="0"/>
              <a:t>ј</a:t>
            </a:r>
            <a:r>
              <a:rPr lang="sr-Latn-RS" dirty="0" smtClean="0"/>
              <a:t>ekta učenja </a:t>
            </a:r>
            <a:r>
              <a:rPr lang="en-CA" dirty="0" smtClean="0"/>
              <a:t>{LC-title}</a:t>
            </a:r>
            <a:endParaRPr lang="en-US" dirty="0"/>
          </a:p>
        </p:txBody>
      </p:sp>
      <p:sp>
        <p:nvSpPr>
          <p:cNvPr id="155" name="Text Placeholder 6"/>
          <p:cNvSpPr>
            <a:spLocks noGrp="1"/>
          </p:cNvSpPr>
          <p:nvPr>
            <p:ph type="body" sz="quarter" idx="17" hasCustomPrompt="1"/>
          </p:nvPr>
        </p:nvSpPr>
        <p:spPr>
          <a:xfrm>
            <a:off x="2771775" y="1384609"/>
            <a:ext cx="5472633"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klasifikacija</a:t>
            </a:r>
            <a:endParaRPr lang="en-US" dirty="0"/>
          </a:p>
        </p:txBody>
      </p:sp>
      <p:sp>
        <p:nvSpPr>
          <p:cNvPr id="156" name="Text Placeholder 6"/>
          <p:cNvSpPr>
            <a:spLocks noGrp="1"/>
          </p:cNvSpPr>
          <p:nvPr>
            <p:ph type="body" sz="quarter" idx="18" hasCustomPrompt="1"/>
          </p:nvPr>
        </p:nvSpPr>
        <p:spPr>
          <a:xfrm>
            <a:off x="2771776" y="1620198"/>
            <a:ext cx="5472634"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nivo</a:t>
            </a:r>
            <a:endParaRPr lang="en-US" dirty="0"/>
          </a:p>
        </p:txBody>
      </p:sp>
      <p:sp>
        <p:nvSpPr>
          <p:cNvPr id="160" name="Text Placeholder 6"/>
          <p:cNvSpPr>
            <a:spLocks noGrp="1"/>
          </p:cNvSpPr>
          <p:nvPr>
            <p:ph type="body" sz="quarter" idx="19" hasCustomPrompt="1"/>
          </p:nvPr>
        </p:nvSpPr>
        <p:spPr>
          <a:xfrm>
            <a:off x="2771775" y="1946474"/>
            <a:ext cx="5472633"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smtClean="0"/>
              <a:t>keywords</a:t>
            </a:r>
            <a:endParaRPr lang="en-US" dirty="0"/>
          </a:p>
        </p:txBody>
      </p:sp>
      <p:sp>
        <p:nvSpPr>
          <p:cNvPr id="161" name="Text Placeholder 6"/>
          <p:cNvSpPr>
            <a:spLocks noGrp="1"/>
          </p:cNvSpPr>
          <p:nvPr>
            <p:ph type="body" sz="quarter" idx="20" hasCustomPrompt="1"/>
          </p:nvPr>
        </p:nvSpPr>
        <p:spPr>
          <a:xfrm>
            <a:off x="2771776" y="2182063"/>
            <a:ext cx="5472634"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smtClean="0"/>
              <a:t>audience</a:t>
            </a:r>
            <a:endParaRPr lang="en-US" dirty="0"/>
          </a:p>
        </p:txBody>
      </p:sp>
      <p:sp>
        <p:nvSpPr>
          <p:cNvPr id="162" name="Text Placeholder 6"/>
          <p:cNvSpPr>
            <a:spLocks noGrp="1"/>
          </p:cNvSpPr>
          <p:nvPr>
            <p:ph type="body" sz="quarter" idx="21" hasCustomPrompt="1"/>
          </p:nvPr>
        </p:nvSpPr>
        <p:spPr>
          <a:xfrm>
            <a:off x="2771776" y="2495590"/>
            <a:ext cx="5472634"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trajanje</a:t>
            </a:r>
            <a:endParaRPr lang="en-US" dirty="0"/>
          </a:p>
        </p:txBody>
      </p:sp>
      <p:sp>
        <p:nvSpPr>
          <p:cNvPr id="163" name="Text Placeholder 6"/>
          <p:cNvSpPr>
            <a:spLocks noGrp="1"/>
          </p:cNvSpPr>
          <p:nvPr>
            <p:ph type="body" sz="quarter" idx="22" hasCustomPrompt="1"/>
          </p:nvPr>
        </p:nvSpPr>
        <p:spPr>
          <a:xfrm>
            <a:off x="2771775" y="1061087"/>
            <a:ext cx="5472633"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sr-Latn-RS" dirty="0" smtClean="0"/>
              <a:t>školska godina</a:t>
            </a:r>
            <a:endParaRPr lang="en-US" dirty="0"/>
          </a:p>
        </p:txBody>
      </p:sp>
    </p:spTree>
    <p:extLst>
      <p:ext uri="{BB962C8B-B14F-4D97-AF65-F5344CB8AC3E}">
        <p14:creationId xmlns:p14="http://schemas.microsoft.com/office/powerpoint/2010/main" val="460971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C Start Slide 11">
    <p:bg>
      <p:bgPr>
        <a:solidFill>
          <a:srgbClr val="A80534"/>
        </a:solidFill>
        <a:effectLst/>
      </p:bgPr>
    </p:bg>
    <p:spTree>
      <p:nvGrpSpPr>
        <p:cNvPr id="1" name=""/>
        <p:cNvGrpSpPr/>
        <p:nvPr/>
      </p:nvGrpSpPr>
      <p:grpSpPr>
        <a:xfrm>
          <a:off x="0" y="0"/>
          <a:ext cx="0" cy="0"/>
          <a:chOff x="0" y="0"/>
          <a:chExt cx="0" cy="0"/>
        </a:xfrm>
      </p:grpSpPr>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6"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8"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TextBox 149"/>
          <p:cNvSpPr txBox="1"/>
          <p:nvPr userDrawn="1"/>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pc="0" baseline="0" smtClean="0">
                <a:solidFill>
                  <a:schemeClr val="bg1"/>
                </a:solidFill>
                <a:latin typeface="+mj-lt"/>
              </a:rPr>
              <a:pPr algn="r"/>
              <a:t>‹#›</a:t>
            </a:fld>
            <a:endParaRPr lang="en-US" sz="800" spc="0" baseline="0" dirty="0">
              <a:solidFill>
                <a:schemeClr val="bg1"/>
              </a:solidFill>
              <a:latin typeface="+mj-lt"/>
            </a:endParaRPr>
          </a:p>
        </p:txBody>
      </p:sp>
      <p:cxnSp>
        <p:nvCxnSpPr>
          <p:cNvPr id="153" name="Straight Connector 152"/>
          <p:cNvCxnSpPr/>
          <p:nvPr userDrawn="1"/>
        </p:nvCxnSpPr>
        <p:spPr>
          <a:xfrm flipH="1">
            <a:off x="496582" y="4291966"/>
            <a:ext cx="8226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4" hasCustomPrompt="1"/>
          </p:nvPr>
        </p:nvSpPr>
        <p:spPr>
          <a:xfrm>
            <a:off x="497638" y="4581486"/>
            <a:ext cx="5438508" cy="2087240"/>
          </a:xfrm>
          <a:ln>
            <a:solidFill>
              <a:schemeClr val="accent5">
                <a:lumMod val="60000"/>
                <a:lumOff val="40000"/>
                <a:alpha val="0"/>
              </a:schemeClr>
            </a:solidFill>
          </a:ln>
        </p:spPr>
        <p:txBody>
          <a:bodyPr>
            <a:noAutofit/>
          </a:bodyPr>
          <a:lstStyle>
            <a:lvl1pPr marL="171450" indent="-171450">
              <a:lnSpc>
                <a:spcPct val="110000"/>
              </a:lnSpc>
              <a:spcBef>
                <a:spcPts val="1000"/>
              </a:spcBef>
              <a:spcAft>
                <a:spcPts val="0"/>
              </a:spcAft>
              <a:buClr>
                <a:schemeClr val="bg1"/>
              </a:buClr>
              <a:buFont typeface="Wingdings" pitchFamily="2" charset="2"/>
              <a:buChar char="q"/>
              <a:defRPr sz="1600" i="1" baseline="0">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Podobjek</a:t>
            </a:r>
            <a:r>
              <a:rPr lang="sr-Latn-RS" dirty="0" smtClean="0"/>
              <a:t>a</a:t>
            </a:r>
            <a:r>
              <a:rPr lang="en-US" dirty="0" smtClean="0"/>
              <a:t>t u</a:t>
            </a:r>
            <a:r>
              <a:rPr lang="sr-Latn-RS" dirty="0" smtClean="0"/>
              <a:t>čenja 1 </a:t>
            </a:r>
            <a:r>
              <a:rPr lang="en-CA" dirty="0" smtClean="0"/>
              <a:t>{LC-objective1}</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2</a:t>
            </a:r>
            <a:r>
              <a:rPr lang="sr-Latn-RS" dirty="0" smtClean="0"/>
              <a:t> </a:t>
            </a:r>
            <a:r>
              <a:rPr lang="en-CA" dirty="0" smtClean="0"/>
              <a:t>{LC-objective2}</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3</a:t>
            </a:r>
            <a:r>
              <a:rPr lang="sr-Latn-RS" dirty="0" smtClean="0"/>
              <a:t> </a:t>
            </a:r>
            <a:r>
              <a:rPr lang="en-CA" dirty="0" smtClean="0"/>
              <a:t>{LC-objective3}</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4</a:t>
            </a:r>
            <a:r>
              <a:rPr lang="sr-Latn-RS" dirty="0" smtClean="0"/>
              <a:t> </a:t>
            </a:r>
            <a:r>
              <a:rPr lang="en-CA" dirty="0" smtClean="0"/>
              <a:t>{LC-objective4}</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5</a:t>
            </a:r>
            <a:r>
              <a:rPr lang="sr-Latn-RS" dirty="0" smtClean="0"/>
              <a:t> </a:t>
            </a:r>
            <a:r>
              <a:rPr lang="en-CA" dirty="0" smtClean="0"/>
              <a:t>{LC-objective5}</a:t>
            </a:r>
            <a:endParaRPr lang="en-US" dirty="0" smtClean="0"/>
          </a:p>
        </p:txBody>
      </p:sp>
      <p:sp>
        <p:nvSpPr>
          <p:cNvPr id="10" name="Text Placeholder 9"/>
          <p:cNvSpPr>
            <a:spLocks noGrp="1"/>
          </p:cNvSpPr>
          <p:nvPr>
            <p:ph type="body" sz="quarter" idx="15" hasCustomPrompt="1"/>
          </p:nvPr>
        </p:nvSpPr>
        <p:spPr>
          <a:xfrm>
            <a:off x="6082637" y="4444369"/>
            <a:ext cx="2640634" cy="2215810"/>
          </a:xfrm>
          <a:noFill/>
          <a:ln>
            <a:solidFill>
              <a:schemeClr val="accent5">
                <a:lumMod val="40000"/>
                <a:lumOff val="60000"/>
                <a:alpha val="0"/>
              </a:schemeClr>
            </a:solidFill>
          </a:ln>
        </p:spPr>
        <p:txBody>
          <a:bodyPr anchor="ctr">
            <a:noAutofit/>
          </a:bodyPr>
          <a:lstStyle>
            <a:lvl1pPr algn="r">
              <a:buFontTx/>
              <a:buNone/>
              <a:defRPr sz="13300" b="1" i="0">
                <a:solidFill>
                  <a:schemeClr val="bg1"/>
                </a:solidFill>
                <a:latin typeface="Arial Narrow" panose="020B0606020202030204" pitchFamily="34" charset="0"/>
              </a:defRPr>
            </a:lvl1pPr>
            <a:lvl2pPr algn="r">
              <a:buFontTx/>
              <a:buNone/>
              <a:defRPr sz="13300">
                <a:solidFill>
                  <a:schemeClr val="bg1"/>
                </a:solidFill>
                <a:latin typeface="Arial Narrow" panose="020B0606020202030204" pitchFamily="34" charset="0"/>
              </a:defRPr>
            </a:lvl2pPr>
            <a:lvl3pPr algn="r">
              <a:buFontTx/>
              <a:buNone/>
              <a:defRPr sz="13300">
                <a:solidFill>
                  <a:schemeClr val="bg1"/>
                </a:solidFill>
                <a:latin typeface="Arial Narrow" panose="020B0606020202030204" pitchFamily="34" charset="0"/>
              </a:defRPr>
            </a:lvl3pPr>
            <a:lvl4pPr algn="r">
              <a:buFontTx/>
              <a:buNone/>
              <a:defRPr sz="13300">
                <a:solidFill>
                  <a:schemeClr val="bg1"/>
                </a:solidFill>
                <a:latin typeface="Arial Narrow" panose="020B0606020202030204" pitchFamily="34" charset="0"/>
              </a:defRPr>
            </a:lvl4pPr>
            <a:lvl5pPr algn="r">
              <a:buFontTx/>
              <a:buNone/>
              <a:defRPr sz="13300">
                <a:solidFill>
                  <a:schemeClr val="bg1"/>
                </a:solidFill>
                <a:latin typeface="Arial Narrow" panose="020B0606020202030204" pitchFamily="34" charset="0"/>
              </a:defRPr>
            </a:lvl5pPr>
          </a:lstStyle>
          <a:p>
            <a:pPr lvl="0"/>
            <a:r>
              <a:rPr lang="en-US" dirty="0" smtClean="0"/>
              <a:t>11</a:t>
            </a:r>
            <a:endParaRPr lang="en-US" dirty="0"/>
          </a:p>
        </p:txBody>
      </p:sp>
      <p:sp>
        <p:nvSpPr>
          <p:cNvPr id="151" name="Text Placeholder 6"/>
          <p:cNvSpPr>
            <a:spLocks noGrp="1"/>
          </p:cNvSpPr>
          <p:nvPr>
            <p:ph type="body" sz="quarter" idx="16" hasCustomPrompt="1"/>
          </p:nvPr>
        </p:nvSpPr>
        <p:spPr>
          <a:xfrm>
            <a:off x="531505" y="2964353"/>
            <a:ext cx="5438508" cy="1148949"/>
          </a:xfrm>
          <a:ln>
            <a:solidFill>
              <a:schemeClr val="accent5">
                <a:lumMod val="75000"/>
                <a:alpha val="0"/>
              </a:schemeClr>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CA" dirty="0" err="1" smtClean="0"/>
              <a:t>Ovde</a:t>
            </a:r>
            <a:r>
              <a:rPr lang="en-CA" dirty="0" smtClean="0"/>
              <a:t> u</a:t>
            </a:r>
            <a:r>
              <a:rPr lang="sr-Latn-RS" dirty="0" smtClean="0"/>
              <a:t>nesi </a:t>
            </a:r>
            <a:r>
              <a:rPr lang="en-CA" dirty="0" err="1" smtClean="0"/>
              <a:t>opis</a:t>
            </a:r>
            <a:r>
              <a:rPr lang="en-CA" dirty="0" smtClean="0"/>
              <a:t> </a:t>
            </a:r>
            <a:r>
              <a:rPr lang="en-CA" dirty="0" err="1" smtClean="0"/>
              <a:t>objekta</a:t>
            </a:r>
            <a:r>
              <a:rPr lang="en-CA" dirty="0" smtClean="0"/>
              <a:t> u</a:t>
            </a:r>
            <a:r>
              <a:rPr lang="sr-Latn-RS" dirty="0" smtClean="0"/>
              <a:t>čenja</a:t>
            </a:r>
            <a:r>
              <a:rPr lang="en-CA" dirty="0" smtClean="0"/>
              <a:t> {LC-objective-stem}</a:t>
            </a:r>
            <a:endParaRPr lang="en-US" dirty="0"/>
          </a:p>
        </p:txBody>
      </p:sp>
      <p:sp>
        <p:nvSpPr>
          <p:cNvPr id="149" name="Title 1"/>
          <p:cNvSpPr>
            <a:spLocks noGrp="1"/>
          </p:cNvSpPr>
          <p:nvPr>
            <p:ph type="title" hasCustomPrompt="1"/>
          </p:nvPr>
        </p:nvSpPr>
        <p:spPr>
          <a:xfrm>
            <a:off x="457731" y="454007"/>
            <a:ext cx="8141323" cy="528192"/>
          </a:xfrm>
          <a:ln>
            <a:solidFill>
              <a:schemeClr val="accent5">
                <a:lumMod val="50000"/>
                <a:alpha val="0"/>
              </a:schemeClr>
            </a:solidFill>
          </a:ln>
        </p:spPr>
        <p:txBody>
          <a:bodyPr>
            <a:noAutofit/>
          </a:bodyPr>
          <a:lstStyle>
            <a:lvl1pPr>
              <a:lnSpc>
                <a:spcPct val="90000"/>
              </a:lnSpc>
              <a:spcAft>
                <a:spcPts val="600"/>
              </a:spcAft>
              <a:defRPr sz="3200" cap="none" baseline="0">
                <a:solidFill>
                  <a:schemeClr val="bg1"/>
                </a:solidFill>
                <a:latin typeface="+mj-lt"/>
              </a:defRPr>
            </a:lvl1pPr>
          </a:lstStyle>
          <a:p>
            <a:r>
              <a:rPr lang="sr-Latn-RS" dirty="0" smtClean="0"/>
              <a:t>Naslov</a:t>
            </a:r>
            <a:r>
              <a:rPr lang="en-US" dirty="0" smtClean="0"/>
              <a:t> ob</a:t>
            </a:r>
            <a:r>
              <a:rPr lang="sr-Cyrl-RS" dirty="0" smtClean="0"/>
              <a:t>ј</a:t>
            </a:r>
            <a:r>
              <a:rPr lang="sr-Latn-RS" dirty="0" smtClean="0"/>
              <a:t>ekta učenja </a:t>
            </a:r>
            <a:r>
              <a:rPr lang="en-CA" dirty="0" smtClean="0"/>
              <a:t>{LC-title}</a:t>
            </a:r>
            <a:endParaRPr lang="en-US" dirty="0"/>
          </a:p>
        </p:txBody>
      </p:sp>
      <p:sp>
        <p:nvSpPr>
          <p:cNvPr id="155" name="Text Placeholder 6"/>
          <p:cNvSpPr>
            <a:spLocks noGrp="1"/>
          </p:cNvSpPr>
          <p:nvPr>
            <p:ph type="body" sz="quarter" idx="17" hasCustomPrompt="1"/>
          </p:nvPr>
        </p:nvSpPr>
        <p:spPr>
          <a:xfrm>
            <a:off x="2771775" y="1384609"/>
            <a:ext cx="5472633"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klasifikacija</a:t>
            </a:r>
            <a:endParaRPr lang="en-US" dirty="0"/>
          </a:p>
        </p:txBody>
      </p:sp>
      <p:sp>
        <p:nvSpPr>
          <p:cNvPr id="156" name="Text Placeholder 6"/>
          <p:cNvSpPr>
            <a:spLocks noGrp="1"/>
          </p:cNvSpPr>
          <p:nvPr>
            <p:ph type="body" sz="quarter" idx="18" hasCustomPrompt="1"/>
          </p:nvPr>
        </p:nvSpPr>
        <p:spPr>
          <a:xfrm>
            <a:off x="2771776" y="1620198"/>
            <a:ext cx="5472634"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nivo</a:t>
            </a:r>
            <a:endParaRPr lang="en-US" dirty="0"/>
          </a:p>
        </p:txBody>
      </p:sp>
      <p:sp>
        <p:nvSpPr>
          <p:cNvPr id="160" name="Text Placeholder 6"/>
          <p:cNvSpPr>
            <a:spLocks noGrp="1"/>
          </p:cNvSpPr>
          <p:nvPr>
            <p:ph type="body" sz="quarter" idx="19" hasCustomPrompt="1"/>
          </p:nvPr>
        </p:nvSpPr>
        <p:spPr>
          <a:xfrm>
            <a:off x="2771775" y="1946474"/>
            <a:ext cx="5472633"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smtClean="0"/>
              <a:t>keywords</a:t>
            </a:r>
            <a:endParaRPr lang="en-US" dirty="0"/>
          </a:p>
        </p:txBody>
      </p:sp>
      <p:sp>
        <p:nvSpPr>
          <p:cNvPr id="161" name="Text Placeholder 6"/>
          <p:cNvSpPr>
            <a:spLocks noGrp="1"/>
          </p:cNvSpPr>
          <p:nvPr>
            <p:ph type="body" sz="quarter" idx="20" hasCustomPrompt="1"/>
          </p:nvPr>
        </p:nvSpPr>
        <p:spPr>
          <a:xfrm>
            <a:off x="2771776" y="2182063"/>
            <a:ext cx="5472634"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smtClean="0"/>
              <a:t>audience</a:t>
            </a:r>
            <a:endParaRPr lang="en-US" dirty="0"/>
          </a:p>
        </p:txBody>
      </p:sp>
      <p:sp>
        <p:nvSpPr>
          <p:cNvPr id="162" name="Text Placeholder 6"/>
          <p:cNvSpPr>
            <a:spLocks noGrp="1"/>
          </p:cNvSpPr>
          <p:nvPr>
            <p:ph type="body" sz="quarter" idx="21" hasCustomPrompt="1"/>
          </p:nvPr>
        </p:nvSpPr>
        <p:spPr>
          <a:xfrm>
            <a:off x="2771776" y="2495590"/>
            <a:ext cx="5472634"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trajanje</a:t>
            </a:r>
            <a:endParaRPr lang="en-US" dirty="0"/>
          </a:p>
        </p:txBody>
      </p:sp>
      <p:sp>
        <p:nvSpPr>
          <p:cNvPr id="163" name="Text Placeholder 6"/>
          <p:cNvSpPr>
            <a:spLocks noGrp="1"/>
          </p:cNvSpPr>
          <p:nvPr>
            <p:ph type="body" sz="quarter" idx="22" hasCustomPrompt="1"/>
          </p:nvPr>
        </p:nvSpPr>
        <p:spPr>
          <a:xfrm>
            <a:off x="2771775" y="1061087"/>
            <a:ext cx="5472633"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sr-Latn-RS" dirty="0" smtClean="0"/>
              <a:t>školska godina</a:t>
            </a:r>
            <a:endParaRPr lang="en-US" dirty="0"/>
          </a:p>
        </p:txBody>
      </p:sp>
    </p:spTree>
    <p:extLst>
      <p:ext uri="{BB962C8B-B14F-4D97-AF65-F5344CB8AC3E}">
        <p14:creationId xmlns:p14="http://schemas.microsoft.com/office/powerpoint/2010/main" val="1396763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C Start Slide 12">
    <p:bg>
      <p:bgPr>
        <a:solidFill>
          <a:srgbClr val="057E4D"/>
        </a:solidFill>
        <a:effectLst/>
      </p:bgPr>
    </p:bg>
    <p:spTree>
      <p:nvGrpSpPr>
        <p:cNvPr id="1" name=""/>
        <p:cNvGrpSpPr/>
        <p:nvPr/>
      </p:nvGrpSpPr>
      <p:grpSpPr>
        <a:xfrm>
          <a:off x="0" y="0"/>
          <a:ext cx="0" cy="0"/>
          <a:chOff x="0" y="0"/>
          <a:chExt cx="0" cy="0"/>
        </a:xfrm>
      </p:grpSpPr>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6"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8"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TextBox 149"/>
          <p:cNvSpPr txBox="1"/>
          <p:nvPr userDrawn="1"/>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pc="0" baseline="0" smtClean="0">
                <a:solidFill>
                  <a:schemeClr val="bg1"/>
                </a:solidFill>
                <a:latin typeface="+mj-lt"/>
              </a:rPr>
              <a:pPr algn="r"/>
              <a:t>‹#›</a:t>
            </a:fld>
            <a:endParaRPr lang="en-US" sz="800" spc="0" baseline="0" dirty="0">
              <a:solidFill>
                <a:schemeClr val="bg1"/>
              </a:solidFill>
              <a:latin typeface="+mj-lt"/>
            </a:endParaRPr>
          </a:p>
        </p:txBody>
      </p:sp>
      <p:cxnSp>
        <p:nvCxnSpPr>
          <p:cNvPr id="153" name="Straight Connector 152"/>
          <p:cNvCxnSpPr/>
          <p:nvPr userDrawn="1"/>
        </p:nvCxnSpPr>
        <p:spPr>
          <a:xfrm flipH="1">
            <a:off x="496582" y="4291966"/>
            <a:ext cx="8226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4" hasCustomPrompt="1"/>
          </p:nvPr>
        </p:nvSpPr>
        <p:spPr>
          <a:xfrm>
            <a:off x="497638" y="4581486"/>
            <a:ext cx="5438508" cy="2087240"/>
          </a:xfrm>
          <a:ln>
            <a:solidFill>
              <a:schemeClr val="accent5">
                <a:lumMod val="60000"/>
                <a:lumOff val="40000"/>
                <a:alpha val="0"/>
              </a:schemeClr>
            </a:solidFill>
          </a:ln>
        </p:spPr>
        <p:txBody>
          <a:bodyPr>
            <a:noAutofit/>
          </a:bodyPr>
          <a:lstStyle>
            <a:lvl1pPr marL="171450" indent="-171450">
              <a:lnSpc>
                <a:spcPct val="110000"/>
              </a:lnSpc>
              <a:spcBef>
                <a:spcPts val="1000"/>
              </a:spcBef>
              <a:spcAft>
                <a:spcPts val="0"/>
              </a:spcAft>
              <a:buClr>
                <a:schemeClr val="bg1"/>
              </a:buClr>
              <a:buFont typeface="Wingdings" pitchFamily="2" charset="2"/>
              <a:buChar char="q"/>
              <a:defRPr sz="1600" i="1" baseline="0">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Podobjek</a:t>
            </a:r>
            <a:r>
              <a:rPr lang="sr-Latn-RS" dirty="0" smtClean="0"/>
              <a:t>a</a:t>
            </a:r>
            <a:r>
              <a:rPr lang="en-US" dirty="0" smtClean="0"/>
              <a:t>t u</a:t>
            </a:r>
            <a:r>
              <a:rPr lang="sr-Latn-RS" dirty="0" smtClean="0"/>
              <a:t>čenja 1 </a:t>
            </a:r>
            <a:r>
              <a:rPr lang="en-CA" dirty="0" smtClean="0"/>
              <a:t>{LC-objective1}</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2</a:t>
            </a:r>
            <a:r>
              <a:rPr lang="sr-Latn-RS" dirty="0" smtClean="0"/>
              <a:t> </a:t>
            </a:r>
            <a:r>
              <a:rPr lang="en-CA" dirty="0" smtClean="0"/>
              <a:t>{LC-objective2}</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3</a:t>
            </a:r>
            <a:r>
              <a:rPr lang="sr-Latn-RS" dirty="0" smtClean="0"/>
              <a:t> </a:t>
            </a:r>
            <a:r>
              <a:rPr lang="en-CA" dirty="0" smtClean="0"/>
              <a:t>{LC-objective3}</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4</a:t>
            </a:r>
            <a:r>
              <a:rPr lang="sr-Latn-RS" dirty="0" smtClean="0"/>
              <a:t> </a:t>
            </a:r>
            <a:r>
              <a:rPr lang="en-CA" dirty="0" smtClean="0"/>
              <a:t>{LC-objective4}</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5</a:t>
            </a:r>
            <a:r>
              <a:rPr lang="sr-Latn-RS" dirty="0" smtClean="0"/>
              <a:t> </a:t>
            </a:r>
            <a:r>
              <a:rPr lang="en-CA" dirty="0" smtClean="0"/>
              <a:t>{LC-objective5}</a:t>
            </a:r>
            <a:endParaRPr lang="en-US" dirty="0" smtClean="0"/>
          </a:p>
        </p:txBody>
      </p:sp>
      <p:sp>
        <p:nvSpPr>
          <p:cNvPr id="10" name="Text Placeholder 9"/>
          <p:cNvSpPr>
            <a:spLocks noGrp="1"/>
          </p:cNvSpPr>
          <p:nvPr>
            <p:ph type="body" sz="quarter" idx="15" hasCustomPrompt="1"/>
          </p:nvPr>
        </p:nvSpPr>
        <p:spPr>
          <a:xfrm>
            <a:off x="6082637" y="4444369"/>
            <a:ext cx="2640634" cy="2215810"/>
          </a:xfrm>
          <a:noFill/>
          <a:ln>
            <a:solidFill>
              <a:schemeClr val="accent5">
                <a:lumMod val="40000"/>
                <a:lumOff val="60000"/>
                <a:alpha val="0"/>
              </a:schemeClr>
            </a:solidFill>
          </a:ln>
        </p:spPr>
        <p:txBody>
          <a:bodyPr anchor="ctr">
            <a:noAutofit/>
          </a:bodyPr>
          <a:lstStyle>
            <a:lvl1pPr algn="r">
              <a:buFontTx/>
              <a:buNone/>
              <a:defRPr sz="13300" b="1" i="0">
                <a:solidFill>
                  <a:schemeClr val="bg1"/>
                </a:solidFill>
                <a:latin typeface="Arial Narrow" panose="020B0606020202030204" pitchFamily="34" charset="0"/>
              </a:defRPr>
            </a:lvl1pPr>
            <a:lvl2pPr algn="r">
              <a:buFontTx/>
              <a:buNone/>
              <a:defRPr sz="13300">
                <a:solidFill>
                  <a:schemeClr val="bg1"/>
                </a:solidFill>
                <a:latin typeface="Arial Narrow" panose="020B0606020202030204" pitchFamily="34" charset="0"/>
              </a:defRPr>
            </a:lvl2pPr>
            <a:lvl3pPr algn="r">
              <a:buFontTx/>
              <a:buNone/>
              <a:defRPr sz="13300">
                <a:solidFill>
                  <a:schemeClr val="bg1"/>
                </a:solidFill>
                <a:latin typeface="Arial Narrow" panose="020B0606020202030204" pitchFamily="34" charset="0"/>
              </a:defRPr>
            </a:lvl3pPr>
            <a:lvl4pPr algn="r">
              <a:buFontTx/>
              <a:buNone/>
              <a:defRPr sz="13300">
                <a:solidFill>
                  <a:schemeClr val="bg1"/>
                </a:solidFill>
                <a:latin typeface="Arial Narrow" panose="020B0606020202030204" pitchFamily="34" charset="0"/>
              </a:defRPr>
            </a:lvl4pPr>
            <a:lvl5pPr algn="r">
              <a:buFontTx/>
              <a:buNone/>
              <a:defRPr sz="13300">
                <a:solidFill>
                  <a:schemeClr val="bg1"/>
                </a:solidFill>
                <a:latin typeface="Arial Narrow" panose="020B0606020202030204" pitchFamily="34" charset="0"/>
              </a:defRPr>
            </a:lvl5pPr>
          </a:lstStyle>
          <a:p>
            <a:pPr lvl="0"/>
            <a:r>
              <a:rPr lang="en-US" dirty="0" smtClean="0"/>
              <a:t>12</a:t>
            </a:r>
            <a:endParaRPr lang="en-US" dirty="0"/>
          </a:p>
        </p:txBody>
      </p:sp>
      <p:sp>
        <p:nvSpPr>
          <p:cNvPr id="151" name="Text Placeholder 6"/>
          <p:cNvSpPr>
            <a:spLocks noGrp="1"/>
          </p:cNvSpPr>
          <p:nvPr>
            <p:ph type="body" sz="quarter" idx="16" hasCustomPrompt="1"/>
          </p:nvPr>
        </p:nvSpPr>
        <p:spPr>
          <a:xfrm>
            <a:off x="531505" y="2964353"/>
            <a:ext cx="5438508" cy="1148949"/>
          </a:xfrm>
          <a:ln>
            <a:solidFill>
              <a:schemeClr val="accent5">
                <a:lumMod val="75000"/>
                <a:alpha val="0"/>
              </a:schemeClr>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CA" dirty="0" err="1" smtClean="0"/>
              <a:t>Ovde</a:t>
            </a:r>
            <a:r>
              <a:rPr lang="en-CA" dirty="0" smtClean="0"/>
              <a:t> u</a:t>
            </a:r>
            <a:r>
              <a:rPr lang="sr-Latn-RS" dirty="0" smtClean="0"/>
              <a:t>nesi </a:t>
            </a:r>
            <a:r>
              <a:rPr lang="en-CA" dirty="0" err="1" smtClean="0"/>
              <a:t>opis</a:t>
            </a:r>
            <a:r>
              <a:rPr lang="en-CA" dirty="0" smtClean="0"/>
              <a:t> </a:t>
            </a:r>
            <a:r>
              <a:rPr lang="en-CA" dirty="0" err="1" smtClean="0"/>
              <a:t>objekta</a:t>
            </a:r>
            <a:r>
              <a:rPr lang="en-CA" dirty="0" smtClean="0"/>
              <a:t> u</a:t>
            </a:r>
            <a:r>
              <a:rPr lang="sr-Latn-RS" dirty="0" smtClean="0"/>
              <a:t>čenja</a:t>
            </a:r>
            <a:r>
              <a:rPr lang="en-CA" dirty="0" smtClean="0"/>
              <a:t> {LC-objective-stem}</a:t>
            </a:r>
            <a:endParaRPr lang="en-US" dirty="0"/>
          </a:p>
        </p:txBody>
      </p:sp>
      <p:sp>
        <p:nvSpPr>
          <p:cNvPr id="149" name="Title 1"/>
          <p:cNvSpPr>
            <a:spLocks noGrp="1"/>
          </p:cNvSpPr>
          <p:nvPr>
            <p:ph type="title" hasCustomPrompt="1"/>
          </p:nvPr>
        </p:nvSpPr>
        <p:spPr>
          <a:xfrm>
            <a:off x="457731" y="454007"/>
            <a:ext cx="8141323" cy="528192"/>
          </a:xfrm>
          <a:ln>
            <a:solidFill>
              <a:schemeClr val="accent5">
                <a:lumMod val="50000"/>
                <a:alpha val="0"/>
              </a:schemeClr>
            </a:solidFill>
          </a:ln>
        </p:spPr>
        <p:txBody>
          <a:bodyPr>
            <a:noAutofit/>
          </a:bodyPr>
          <a:lstStyle>
            <a:lvl1pPr>
              <a:lnSpc>
                <a:spcPct val="90000"/>
              </a:lnSpc>
              <a:spcAft>
                <a:spcPts val="600"/>
              </a:spcAft>
              <a:defRPr sz="3200" cap="none" baseline="0">
                <a:solidFill>
                  <a:schemeClr val="bg1"/>
                </a:solidFill>
                <a:latin typeface="+mj-lt"/>
              </a:defRPr>
            </a:lvl1pPr>
          </a:lstStyle>
          <a:p>
            <a:r>
              <a:rPr lang="sr-Latn-RS" dirty="0" smtClean="0"/>
              <a:t>Naslov</a:t>
            </a:r>
            <a:r>
              <a:rPr lang="en-US" dirty="0" smtClean="0"/>
              <a:t> ob</a:t>
            </a:r>
            <a:r>
              <a:rPr lang="sr-Cyrl-RS" dirty="0" smtClean="0"/>
              <a:t>ј</a:t>
            </a:r>
            <a:r>
              <a:rPr lang="sr-Latn-RS" dirty="0" smtClean="0"/>
              <a:t>ekta učenja </a:t>
            </a:r>
            <a:r>
              <a:rPr lang="en-CA" dirty="0" smtClean="0"/>
              <a:t>{LC-title}</a:t>
            </a:r>
            <a:endParaRPr lang="en-US" dirty="0"/>
          </a:p>
        </p:txBody>
      </p:sp>
      <p:sp>
        <p:nvSpPr>
          <p:cNvPr id="155" name="Text Placeholder 6"/>
          <p:cNvSpPr>
            <a:spLocks noGrp="1"/>
          </p:cNvSpPr>
          <p:nvPr>
            <p:ph type="body" sz="quarter" idx="17" hasCustomPrompt="1"/>
          </p:nvPr>
        </p:nvSpPr>
        <p:spPr>
          <a:xfrm>
            <a:off x="2771775" y="1384609"/>
            <a:ext cx="5472633"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klasifikacija</a:t>
            </a:r>
            <a:endParaRPr lang="en-US" dirty="0"/>
          </a:p>
        </p:txBody>
      </p:sp>
      <p:sp>
        <p:nvSpPr>
          <p:cNvPr id="156" name="Text Placeholder 6"/>
          <p:cNvSpPr>
            <a:spLocks noGrp="1"/>
          </p:cNvSpPr>
          <p:nvPr>
            <p:ph type="body" sz="quarter" idx="18" hasCustomPrompt="1"/>
          </p:nvPr>
        </p:nvSpPr>
        <p:spPr>
          <a:xfrm>
            <a:off x="2771776" y="1620198"/>
            <a:ext cx="5472634"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nivo</a:t>
            </a:r>
            <a:endParaRPr lang="en-US" dirty="0"/>
          </a:p>
        </p:txBody>
      </p:sp>
      <p:sp>
        <p:nvSpPr>
          <p:cNvPr id="160" name="Text Placeholder 6"/>
          <p:cNvSpPr>
            <a:spLocks noGrp="1"/>
          </p:cNvSpPr>
          <p:nvPr>
            <p:ph type="body" sz="quarter" idx="19" hasCustomPrompt="1"/>
          </p:nvPr>
        </p:nvSpPr>
        <p:spPr>
          <a:xfrm>
            <a:off x="2771775" y="1946474"/>
            <a:ext cx="5472633"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smtClean="0"/>
              <a:t>keywords</a:t>
            </a:r>
            <a:endParaRPr lang="en-US" dirty="0"/>
          </a:p>
        </p:txBody>
      </p:sp>
      <p:sp>
        <p:nvSpPr>
          <p:cNvPr id="161" name="Text Placeholder 6"/>
          <p:cNvSpPr>
            <a:spLocks noGrp="1"/>
          </p:cNvSpPr>
          <p:nvPr>
            <p:ph type="body" sz="quarter" idx="20" hasCustomPrompt="1"/>
          </p:nvPr>
        </p:nvSpPr>
        <p:spPr>
          <a:xfrm>
            <a:off x="2771776" y="2182063"/>
            <a:ext cx="5472634"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smtClean="0"/>
              <a:t>audience</a:t>
            </a:r>
            <a:endParaRPr lang="en-US" dirty="0"/>
          </a:p>
        </p:txBody>
      </p:sp>
      <p:sp>
        <p:nvSpPr>
          <p:cNvPr id="162" name="Text Placeholder 6"/>
          <p:cNvSpPr>
            <a:spLocks noGrp="1"/>
          </p:cNvSpPr>
          <p:nvPr>
            <p:ph type="body" sz="quarter" idx="21" hasCustomPrompt="1"/>
          </p:nvPr>
        </p:nvSpPr>
        <p:spPr>
          <a:xfrm>
            <a:off x="2771776" y="2495590"/>
            <a:ext cx="5472634"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trajanje</a:t>
            </a:r>
            <a:endParaRPr lang="en-US" dirty="0"/>
          </a:p>
        </p:txBody>
      </p:sp>
      <p:sp>
        <p:nvSpPr>
          <p:cNvPr id="163" name="Text Placeholder 6"/>
          <p:cNvSpPr>
            <a:spLocks noGrp="1"/>
          </p:cNvSpPr>
          <p:nvPr>
            <p:ph type="body" sz="quarter" idx="22" hasCustomPrompt="1"/>
          </p:nvPr>
        </p:nvSpPr>
        <p:spPr>
          <a:xfrm>
            <a:off x="2771775" y="1061087"/>
            <a:ext cx="5472633"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sr-Latn-RS" dirty="0" smtClean="0"/>
              <a:t>školska godina</a:t>
            </a:r>
            <a:endParaRPr lang="en-US" dirty="0"/>
          </a:p>
        </p:txBody>
      </p:sp>
    </p:spTree>
    <p:extLst>
      <p:ext uri="{BB962C8B-B14F-4D97-AF65-F5344CB8AC3E}">
        <p14:creationId xmlns:p14="http://schemas.microsoft.com/office/powerpoint/2010/main" val="11591869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C Start Slide 13">
    <p:bg>
      <p:bgPr>
        <a:solidFill>
          <a:srgbClr val="7C0577"/>
        </a:solidFill>
        <a:effectLst/>
      </p:bgPr>
    </p:bg>
    <p:spTree>
      <p:nvGrpSpPr>
        <p:cNvPr id="1" name=""/>
        <p:cNvGrpSpPr/>
        <p:nvPr/>
      </p:nvGrpSpPr>
      <p:grpSpPr>
        <a:xfrm>
          <a:off x="0" y="0"/>
          <a:ext cx="0" cy="0"/>
          <a:chOff x="0" y="0"/>
          <a:chExt cx="0" cy="0"/>
        </a:xfrm>
      </p:grpSpPr>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6"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8"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TextBox 149"/>
          <p:cNvSpPr txBox="1"/>
          <p:nvPr userDrawn="1"/>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pc="0" baseline="0" smtClean="0">
                <a:solidFill>
                  <a:schemeClr val="bg1"/>
                </a:solidFill>
                <a:latin typeface="+mj-lt"/>
              </a:rPr>
              <a:pPr algn="r"/>
              <a:t>‹#›</a:t>
            </a:fld>
            <a:endParaRPr lang="en-US" sz="800" spc="0" baseline="0" dirty="0">
              <a:solidFill>
                <a:schemeClr val="bg1"/>
              </a:solidFill>
              <a:latin typeface="+mj-lt"/>
            </a:endParaRPr>
          </a:p>
        </p:txBody>
      </p:sp>
      <p:cxnSp>
        <p:nvCxnSpPr>
          <p:cNvPr id="153" name="Straight Connector 152"/>
          <p:cNvCxnSpPr/>
          <p:nvPr userDrawn="1"/>
        </p:nvCxnSpPr>
        <p:spPr>
          <a:xfrm flipH="1">
            <a:off x="496582" y="4291966"/>
            <a:ext cx="8226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4" hasCustomPrompt="1"/>
          </p:nvPr>
        </p:nvSpPr>
        <p:spPr>
          <a:xfrm>
            <a:off x="497638" y="4581486"/>
            <a:ext cx="5438508" cy="2087240"/>
          </a:xfrm>
          <a:ln>
            <a:solidFill>
              <a:schemeClr val="accent5">
                <a:lumMod val="60000"/>
                <a:lumOff val="40000"/>
                <a:alpha val="0"/>
              </a:schemeClr>
            </a:solidFill>
          </a:ln>
        </p:spPr>
        <p:txBody>
          <a:bodyPr>
            <a:noAutofit/>
          </a:bodyPr>
          <a:lstStyle>
            <a:lvl1pPr marL="171450" indent="-171450">
              <a:lnSpc>
                <a:spcPct val="110000"/>
              </a:lnSpc>
              <a:spcBef>
                <a:spcPts val="1000"/>
              </a:spcBef>
              <a:spcAft>
                <a:spcPts val="0"/>
              </a:spcAft>
              <a:buClr>
                <a:schemeClr val="bg1"/>
              </a:buClr>
              <a:buFont typeface="Wingdings" pitchFamily="2" charset="2"/>
              <a:buChar char="q"/>
              <a:defRPr sz="1600" i="1" baseline="0">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Podobjek</a:t>
            </a:r>
            <a:r>
              <a:rPr lang="sr-Latn-RS" dirty="0" smtClean="0"/>
              <a:t>a</a:t>
            </a:r>
            <a:r>
              <a:rPr lang="en-US" dirty="0" smtClean="0"/>
              <a:t>t u</a:t>
            </a:r>
            <a:r>
              <a:rPr lang="sr-Latn-RS" dirty="0" smtClean="0"/>
              <a:t>čenja 1 </a:t>
            </a:r>
            <a:r>
              <a:rPr lang="en-CA" dirty="0" smtClean="0"/>
              <a:t>{LC-objective1}</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2</a:t>
            </a:r>
            <a:r>
              <a:rPr lang="sr-Latn-RS" dirty="0" smtClean="0"/>
              <a:t> </a:t>
            </a:r>
            <a:r>
              <a:rPr lang="en-CA" dirty="0" smtClean="0"/>
              <a:t>{LC-objective2}</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3</a:t>
            </a:r>
            <a:r>
              <a:rPr lang="sr-Latn-RS" dirty="0" smtClean="0"/>
              <a:t> </a:t>
            </a:r>
            <a:r>
              <a:rPr lang="en-CA" dirty="0" smtClean="0"/>
              <a:t>{LC-objective3}</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4</a:t>
            </a:r>
            <a:r>
              <a:rPr lang="sr-Latn-RS" dirty="0" smtClean="0"/>
              <a:t> </a:t>
            </a:r>
            <a:r>
              <a:rPr lang="en-CA" dirty="0" smtClean="0"/>
              <a:t>{LC-objective4}</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5</a:t>
            </a:r>
            <a:r>
              <a:rPr lang="sr-Latn-RS" dirty="0" smtClean="0"/>
              <a:t> </a:t>
            </a:r>
            <a:r>
              <a:rPr lang="en-CA" dirty="0" smtClean="0"/>
              <a:t>{LC-objective5}</a:t>
            </a:r>
            <a:endParaRPr lang="en-US" dirty="0" smtClean="0"/>
          </a:p>
        </p:txBody>
      </p:sp>
      <p:sp>
        <p:nvSpPr>
          <p:cNvPr id="10" name="Text Placeholder 9"/>
          <p:cNvSpPr>
            <a:spLocks noGrp="1"/>
          </p:cNvSpPr>
          <p:nvPr>
            <p:ph type="body" sz="quarter" idx="15" hasCustomPrompt="1"/>
          </p:nvPr>
        </p:nvSpPr>
        <p:spPr>
          <a:xfrm>
            <a:off x="6082637" y="4444369"/>
            <a:ext cx="2640634" cy="2215810"/>
          </a:xfrm>
          <a:noFill/>
          <a:ln>
            <a:solidFill>
              <a:schemeClr val="accent5">
                <a:lumMod val="40000"/>
                <a:lumOff val="60000"/>
                <a:alpha val="0"/>
              </a:schemeClr>
            </a:solidFill>
          </a:ln>
        </p:spPr>
        <p:txBody>
          <a:bodyPr anchor="ctr">
            <a:noAutofit/>
          </a:bodyPr>
          <a:lstStyle>
            <a:lvl1pPr algn="r">
              <a:buFontTx/>
              <a:buNone/>
              <a:defRPr sz="13300" b="1" i="0">
                <a:solidFill>
                  <a:schemeClr val="bg1"/>
                </a:solidFill>
                <a:latin typeface="Arial Narrow" panose="020B0606020202030204" pitchFamily="34" charset="0"/>
              </a:defRPr>
            </a:lvl1pPr>
            <a:lvl2pPr algn="r">
              <a:buFontTx/>
              <a:buNone/>
              <a:defRPr sz="13300">
                <a:solidFill>
                  <a:schemeClr val="bg1"/>
                </a:solidFill>
                <a:latin typeface="Arial Narrow" panose="020B0606020202030204" pitchFamily="34" charset="0"/>
              </a:defRPr>
            </a:lvl2pPr>
            <a:lvl3pPr algn="r">
              <a:buFontTx/>
              <a:buNone/>
              <a:defRPr sz="13300">
                <a:solidFill>
                  <a:schemeClr val="bg1"/>
                </a:solidFill>
                <a:latin typeface="Arial Narrow" panose="020B0606020202030204" pitchFamily="34" charset="0"/>
              </a:defRPr>
            </a:lvl3pPr>
            <a:lvl4pPr algn="r">
              <a:buFontTx/>
              <a:buNone/>
              <a:defRPr sz="13300">
                <a:solidFill>
                  <a:schemeClr val="bg1"/>
                </a:solidFill>
                <a:latin typeface="Arial Narrow" panose="020B0606020202030204" pitchFamily="34" charset="0"/>
              </a:defRPr>
            </a:lvl4pPr>
            <a:lvl5pPr algn="r">
              <a:buFontTx/>
              <a:buNone/>
              <a:defRPr sz="13300">
                <a:solidFill>
                  <a:schemeClr val="bg1"/>
                </a:solidFill>
                <a:latin typeface="Arial Narrow" panose="020B0606020202030204" pitchFamily="34" charset="0"/>
              </a:defRPr>
            </a:lvl5pPr>
          </a:lstStyle>
          <a:p>
            <a:pPr lvl="0"/>
            <a:r>
              <a:rPr lang="en-US" dirty="0" smtClean="0"/>
              <a:t>13</a:t>
            </a:r>
            <a:endParaRPr lang="en-US" dirty="0"/>
          </a:p>
        </p:txBody>
      </p:sp>
      <p:sp>
        <p:nvSpPr>
          <p:cNvPr id="151" name="Text Placeholder 6"/>
          <p:cNvSpPr>
            <a:spLocks noGrp="1"/>
          </p:cNvSpPr>
          <p:nvPr>
            <p:ph type="body" sz="quarter" idx="16" hasCustomPrompt="1"/>
          </p:nvPr>
        </p:nvSpPr>
        <p:spPr>
          <a:xfrm>
            <a:off x="531505" y="2964353"/>
            <a:ext cx="5438508" cy="1148949"/>
          </a:xfrm>
          <a:ln>
            <a:solidFill>
              <a:schemeClr val="accent5">
                <a:lumMod val="75000"/>
                <a:alpha val="0"/>
              </a:schemeClr>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CA" dirty="0" err="1" smtClean="0"/>
              <a:t>Ovde</a:t>
            </a:r>
            <a:r>
              <a:rPr lang="en-CA" dirty="0" smtClean="0"/>
              <a:t> u</a:t>
            </a:r>
            <a:r>
              <a:rPr lang="sr-Latn-RS" dirty="0" smtClean="0"/>
              <a:t>nesi </a:t>
            </a:r>
            <a:r>
              <a:rPr lang="en-CA" dirty="0" err="1" smtClean="0"/>
              <a:t>opis</a:t>
            </a:r>
            <a:r>
              <a:rPr lang="en-CA" dirty="0" smtClean="0"/>
              <a:t> </a:t>
            </a:r>
            <a:r>
              <a:rPr lang="en-CA" dirty="0" err="1" smtClean="0"/>
              <a:t>objekta</a:t>
            </a:r>
            <a:r>
              <a:rPr lang="en-CA" dirty="0" smtClean="0"/>
              <a:t> u</a:t>
            </a:r>
            <a:r>
              <a:rPr lang="sr-Latn-RS" dirty="0" smtClean="0"/>
              <a:t>čenja</a:t>
            </a:r>
            <a:r>
              <a:rPr lang="en-CA" dirty="0" smtClean="0"/>
              <a:t> {LC-objective-stem}</a:t>
            </a:r>
            <a:endParaRPr lang="en-US" dirty="0"/>
          </a:p>
        </p:txBody>
      </p:sp>
      <p:sp>
        <p:nvSpPr>
          <p:cNvPr id="149" name="Title 1"/>
          <p:cNvSpPr>
            <a:spLocks noGrp="1"/>
          </p:cNvSpPr>
          <p:nvPr>
            <p:ph type="title" hasCustomPrompt="1"/>
          </p:nvPr>
        </p:nvSpPr>
        <p:spPr>
          <a:xfrm>
            <a:off x="457731" y="454007"/>
            <a:ext cx="8141323" cy="528192"/>
          </a:xfrm>
          <a:ln>
            <a:solidFill>
              <a:schemeClr val="accent5">
                <a:lumMod val="50000"/>
                <a:alpha val="0"/>
              </a:schemeClr>
            </a:solidFill>
          </a:ln>
        </p:spPr>
        <p:txBody>
          <a:bodyPr>
            <a:noAutofit/>
          </a:bodyPr>
          <a:lstStyle>
            <a:lvl1pPr>
              <a:lnSpc>
                <a:spcPct val="90000"/>
              </a:lnSpc>
              <a:spcAft>
                <a:spcPts val="600"/>
              </a:spcAft>
              <a:defRPr sz="3200" cap="none" baseline="0">
                <a:solidFill>
                  <a:schemeClr val="bg1"/>
                </a:solidFill>
                <a:latin typeface="+mj-lt"/>
              </a:defRPr>
            </a:lvl1pPr>
          </a:lstStyle>
          <a:p>
            <a:r>
              <a:rPr lang="sr-Latn-RS" dirty="0" smtClean="0"/>
              <a:t>Naslov</a:t>
            </a:r>
            <a:r>
              <a:rPr lang="en-US" dirty="0" smtClean="0"/>
              <a:t> ob</a:t>
            </a:r>
            <a:r>
              <a:rPr lang="sr-Cyrl-RS" dirty="0" smtClean="0"/>
              <a:t>ј</a:t>
            </a:r>
            <a:r>
              <a:rPr lang="sr-Latn-RS" dirty="0" smtClean="0"/>
              <a:t>ekta učenja </a:t>
            </a:r>
            <a:r>
              <a:rPr lang="en-CA" dirty="0" smtClean="0"/>
              <a:t>{LC-title}</a:t>
            </a:r>
            <a:endParaRPr lang="en-US" dirty="0"/>
          </a:p>
        </p:txBody>
      </p:sp>
      <p:sp>
        <p:nvSpPr>
          <p:cNvPr id="155" name="Text Placeholder 6"/>
          <p:cNvSpPr>
            <a:spLocks noGrp="1"/>
          </p:cNvSpPr>
          <p:nvPr>
            <p:ph type="body" sz="quarter" idx="17" hasCustomPrompt="1"/>
          </p:nvPr>
        </p:nvSpPr>
        <p:spPr>
          <a:xfrm>
            <a:off x="2771775" y="1384609"/>
            <a:ext cx="5472633"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klasifikacija</a:t>
            </a:r>
            <a:endParaRPr lang="en-US" dirty="0"/>
          </a:p>
        </p:txBody>
      </p:sp>
      <p:sp>
        <p:nvSpPr>
          <p:cNvPr id="156" name="Text Placeholder 6"/>
          <p:cNvSpPr>
            <a:spLocks noGrp="1"/>
          </p:cNvSpPr>
          <p:nvPr>
            <p:ph type="body" sz="quarter" idx="18" hasCustomPrompt="1"/>
          </p:nvPr>
        </p:nvSpPr>
        <p:spPr>
          <a:xfrm>
            <a:off x="2771776" y="1620198"/>
            <a:ext cx="5472634"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nivo</a:t>
            </a:r>
            <a:endParaRPr lang="en-US" dirty="0"/>
          </a:p>
        </p:txBody>
      </p:sp>
      <p:sp>
        <p:nvSpPr>
          <p:cNvPr id="160" name="Text Placeholder 6"/>
          <p:cNvSpPr>
            <a:spLocks noGrp="1"/>
          </p:cNvSpPr>
          <p:nvPr>
            <p:ph type="body" sz="quarter" idx="19" hasCustomPrompt="1"/>
          </p:nvPr>
        </p:nvSpPr>
        <p:spPr>
          <a:xfrm>
            <a:off x="2771775" y="1946474"/>
            <a:ext cx="5472633"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smtClean="0"/>
              <a:t>keywords</a:t>
            </a:r>
            <a:endParaRPr lang="en-US" dirty="0"/>
          </a:p>
        </p:txBody>
      </p:sp>
      <p:sp>
        <p:nvSpPr>
          <p:cNvPr id="161" name="Text Placeholder 6"/>
          <p:cNvSpPr>
            <a:spLocks noGrp="1"/>
          </p:cNvSpPr>
          <p:nvPr>
            <p:ph type="body" sz="quarter" idx="20" hasCustomPrompt="1"/>
          </p:nvPr>
        </p:nvSpPr>
        <p:spPr>
          <a:xfrm>
            <a:off x="2771776" y="2182063"/>
            <a:ext cx="5472634"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smtClean="0"/>
              <a:t>audience</a:t>
            </a:r>
            <a:endParaRPr lang="en-US" dirty="0"/>
          </a:p>
        </p:txBody>
      </p:sp>
      <p:sp>
        <p:nvSpPr>
          <p:cNvPr id="162" name="Text Placeholder 6"/>
          <p:cNvSpPr>
            <a:spLocks noGrp="1"/>
          </p:cNvSpPr>
          <p:nvPr>
            <p:ph type="body" sz="quarter" idx="21" hasCustomPrompt="1"/>
          </p:nvPr>
        </p:nvSpPr>
        <p:spPr>
          <a:xfrm>
            <a:off x="2771776" y="2495590"/>
            <a:ext cx="5472634"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trajanje</a:t>
            </a:r>
            <a:endParaRPr lang="en-US" dirty="0"/>
          </a:p>
        </p:txBody>
      </p:sp>
      <p:sp>
        <p:nvSpPr>
          <p:cNvPr id="163" name="Text Placeholder 6"/>
          <p:cNvSpPr>
            <a:spLocks noGrp="1"/>
          </p:cNvSpPr>
          <p:nvPr>
            <p:ph type="body" sz="quarter" idx="22" hasCustomPrompt="1"/>
          </p:nvPr>
        </p:nvSpPr>
        <p:spPr>
          <a:xfrm>
            <a:off x="2771775" y="1061087"/>
            <a:ext cx="5472633"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sr-Latn-RS" dirty="0" smtClean="0"/>
              <a:t>školska godina</a:t>
            </a:r>
            <a:endParaRPr lang="en-US" dirty="0"/>
          </a:p>
        </p:txBody>
      </p:sp>
    </p:spTree>
    <p:extLst>
      <p:ext uri="{BB962C8B-B14F-4D97-AF65-F5344CB8AC3E}">
        <p14:creationId xmlns:p14="http://schemas.microsoft.com/office/powerpoint/2010/main" val="3206666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C Start Slide 14">
    <p:bg>
      <p:bgPr>
        <a:solidFill>
          <a:srgbClr val="024B7E"/>
        </a:solidFill>
        <a:effectLst/>
      </p:bgPr>
    </p:bg>
    <p:spTree>
      <p:nvGrpSpPr>
        <p:cNvPr id="1" name=""/>
        <p:cNvGrpSpPr/>
        <p:nvPr/>
      </p:nvGrpSpPr>
      <p:grpSpPr>
        <a:xfrm>
          <a:off x="0" y="0"/>
          <a:ext cx="0" cy="0"/>
          <a:chOff x="0" y="0"/>
          <a:chExt cx="0" cy="0"/>
        </a:xfrm>
      </p:grpSpPr>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6"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8"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TextBox 149"/>
          <p:cNvSpPr txBox="1"/>
          <p:nvPr userDrawn="1"/>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pc="0" baseline="0" smtClean="0">
                <a:solidFill>
                  <a:schemeClr val="bg1"/>
                </a:solidFill>
                <a:latin typeface="+mj-lt"/>
              </a:rPr>
              <a:pPr algn="r"/>
              <a:t>‹#›</a:t>
            </a:fld>
            <a:endParaRPr lang="en-US" sz="800" spc="0" baseline="0" dirty="0">
              <a:solidFill>
                <a:schemeClr val="bg1"/>
              </a:solidFill>
              <a:latin typeface="+mj-lt"/>
            </a:endParaRPr>
          </a:p>
        </p:txBody>
      </p:sp>
      <p:cxnSp>
        <p:nvCxnSpPr>
          <p:cNvPr id="153" name="Straight Connector 152"/>
          <p:cNvCxnSpPr/>
          <p:nvPr userDrawn="1"/>
        </p:nvCxnSpPr>
        <p:spPr>
          <a:xfrm flipH="1">
            <a:off x="496582" y="4291966"/>
            <a:ext cx="8226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4" hasCustomPrompt="1"/>
          </p:nvPr>
        </p:nvSpPr>
        <p:spPr>
          <a:xfrm>
            <a:off x="497638" y="4581486"/>
            <a:ext cx="5438508" cy="2087240"/>
          </a:xfrm>
          <a:ln>
            <a:solidFill>
              <a:schemeClr val="accent5">
                <a:lumMod val="60000"/>
                <a:lumOff val="40000"/>
                <a:alpha val="0"/>
              </a:schemeClr>
            </a:solidFill>
          </a:ln>
        </p:spPr>
        <p:txBody>
          <a:bodyPr>
            <a:noAutofit/>
          </a:bodyPr>
          <a:lstStyle>
            <a:lvl1pPr marL="171450" indent="-171450">
              <a:lnSpc>
                <a:spcPct val="110000"/>
              </a:lnSpc>
              <a:spcBef>
                <a:spcPts val="1000"/>
              </a:spcBef>
              <a:spcAft>
                <a:spcPts val="0"/>
              </a:spcAft>
              <a:buClr>
                <a:schemeClr val="bg1"/>
              </a:buClr>
              <a:buFont typeface="Wingdings" pitchFamily="2" charset="2"/>
              <a:buChar char="q"/>
              <a:defRPr sz="1600" i="1" baseline="0">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Podobjek</a:t>
            </a:r>
            <a:r>
              <a:rPr lang="sr-Latn-RS" dirty="0" smtClean="0"/>
              <a:t>a</a:t>
            </a:r>
            <a:r>
              <a:rPr lang="en-US" dirty="0" smtClean="0"/>
              <a:t>t u</a:t>
            </a:r>
            <a:r>
              <a:rPr lang="sr-Latn-RS" dirty="0" smtClean="0"/>
              <a:t>čenja 1 </a:t>
            </a:r>
            <a:r>
              <a:rPr lang="en-CA" dirty="0" smtClean="0"/>
              <a:t>{LC-objective1}</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2</a:t>
            </a:r>
            <a:r>
              <a:rPr lang="sr-Latn-RS" dirty="0" smtClean="0"/>
              <a:t> </a:t>
            </a:r>
            <a:r>
              <a:rPr lang="en-CA" dirty="0" smtClean="0"/>
              <a:t>{LC-objective2}</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3</a:t>
            </a:r>
            <a:r>
              <a:rPr lang="sr-Latn-RS" dirty="0" smtClean="0"/>
              <a:t> </a:t>
            </a:r>
            <a:r>
              <a:rPr lang="en-CA" dirty="0" smtClean="0"/>
              <a:t>{LC-objective3}</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4</a:t>
            </a:r>
            <a:r>
              <a:rPr lang="sr-Latn-RS" dirty="0" smtClean="0"/>
              <a:t> </a:t>
            </a:r>
            <a:r>
              <a:rPr lang="en-CA" dirty="0" smtClean="0"/>
              <a:t>{LC-objective4}</a:t>
            </a:r>
            <a:endParaRPr lang="en-US" dirty="0" smtClean="0"/>
          </a:p>
          <a:p>
            <a:pPr lvl="0"/>
            <a:r>
              <a:rPr lang="en-US" dirty="0" err="1" smtClean="0"/>
              <a:t>Podobjek</a:t>
            </a:r>
            <a:r>
              <a:rPr lang="sr-Latn-RS" dirty="0" smtClean="0"/>
              <a:t>a</a:t>
            </a:r>
            <a:r>
              <a:rPr lang="en-US" dirty="0" smtClean="0"/>
              <a:t>t u</a:t>
            </a:r>
            <a:r>
              <a:rPr lang="sr-Latn-RS" dirty="0" smtClean="0"/>
              <a:t>čenja </a:t>
            </a:r>
            <a:r>
              <a:rPr lang="en-CA" dirty="0" smtClean="0"/>
              <a:t>5</a:t>
            </a:r>
            <a:r>
              <a:rPr lang="sr-Latn-RS" dirty="0" smtClean="0"/>
              <a:t> </a:t>
            </a:r>
            <a:r>
              <a:rPr lang="en-CA" dirty="0" smtClean="0"/>
              <a:t>{LC-objective5}</a:t>
            </a:r>
            <a:endParaRPr lang="en-US" dirty="0" smtClean="0"/>
          </a:p>
        </p:txBody>
      </p:sp>
      <p:sp>
        <p:nvSpPr>
          <p:cNvPr id="10" name="Text Placeholder 9"/>
          <p:cNvSpPr>
            <a:spLocks noGrp="1"/>
          </p:cNvSpPr>
          <p:nvPr>
            <p:ph type="body" sz="quarter" idx="15" hasCustomPrompt="1"/>
          </p:nvPr>
        </p:nvSpPr>
        <p:spPr>
          <a:xfrm>
            <a:off x="6082637" y="4444369"/>
            <a:ext cx="2640634" cy="2215810"/>
          </a:xfrm>
          <a:noFill/>
          <a:ln>
            <a:solidFill>
              <a:schemeClr val="accent5">
                <a:lumMod val="40000"/>
                <a:lumOff val="60000"/>
                <a:alpha val="0"/>
              </a:schemeClr>
            </a:solidFill>
          </a:ln>
        </p:spPr>
        <p:txBody>
          <a:bodyPr anchor="ctr">
            <a:noAutofit/>
          </a:bodyPr>
          <a:lstStyle>
            <a:lvl1pPr algn="r">
              <a:buFontTx/>
              <a:buNone/>
              <a:defRPr sz="13300" b="1" i="0">
                <a:solidFill>
                  <a:schemeClr val="bg1"/>
                </a:solidFill>
                <a:latin typeface="Arial Narrow" panose="020B0606020202030204" pitchFamily="34" charset="0"/>
              </a:defRPr>
            </a:lvl1pPr>
            <a:lvl2pPr algn="r">
              <a:buFontTx/>
              <a:buNone/>
              <a:defRPr sz="13300">
                <a:solidFill>
                  <a:schemeClr val="bg1"/>
                </a:solidFill>
                <a:latin typeface="Arial Narrow" panose="020B0606020202030204" pitchFamily="34" charset="0"/>
              </a:defRPr>
            </a:lvl2pPr>
            <a:lvl3pPr algn="r">
              <a:buFontTx/>
              <a:buNone/>
              <a:defRPr sz="13300">
                <a:solidFill>
                  <a:schemeClr val="bg1"/>
                </a:solidFill>
                <a:latin typeface="Arial Narrow" panose="020B0606020202030204" pitchFamily="34" charset="0"/>
              </a:defRPr>
            </a:lvl3pPr>
            <a:lvl4pPr algn="r">
              <a:buFontTx/>
              <a:buNone/>
              <a:defRPr sz="13300">
                <a:solidFill>
                  <a:schemeClr val="bg1"/>
                </a:solidFill>
                <a:latin typeface="Arial Narrow" panose="020B0606020202030204" pitchFamily="34" charset="0"/>
              </a:defRPr>
            </a:lvl4pPr>
            <a:lvl5pPr algn="r">
              <a:buFontTx/>
              <a:buNone/>
              <a:defRPr sz="13300">
                <a:solidFill>
                  <a:schemeClr val="bg1"/>
                </a:solidFill>
                <a:latin typeface="Arial Narrow" panose="020B0606020202030204" pitchFamily="34" charset="0"/>
              </a:defRPr>
            </a:lvl5pPr>
          </a:lstStyle>
          <a:p>
            <a:pPr lvl="0"/>
            <a:r>
              <a:rPr lang="en-US" dirty="0" smtClean="0"/>
              <a:t>14</a:t>
            </a:r>
            <a:endParaRPr lang="en-US" dirty="0"/>
          </a:p>
        </p:txBody>
      </p:sp>
      <p:sp>
        <p:nvSpPr>
          <p:cNvPr id="151" name="Text Placeholder 6"/>
          <p:cNvSpPr>
            <a:spLocks noGrp="1"/>
          </p:cNvSpPr>
          <p:nvPr>
            <p:ph type="body" sz="quarter" idx="16" hasCustomPrompt="1"/>
          </p:nvPr>
        </p:nvSpPr>
        <p:spPr>
          <a:xfrm>
            <a:off x="531505" y="2964353"/>
            <a:ext cx="5438508" cy="1148949"/>
          </a:xfrm>
          <a:ln>
            <a:solidFill>
              <a:schemeClr val="accent5">
                <a:lumMod val="75000"/>
                <a:alpha val="0"/>
              </a:schemeClr>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CA" dirty="0" err="1" smtClean="0"/>
              <a:t>Ovde</a:t>
            </a:r>
            <a:r>
              <a:rPr lang="en-CA" dirty="0" smtClean="0"/>
              <a:t> u</a:t>
            </a:r>
            <a:r>
              <a:rPr lang="sr-Latn-RS" dirty="0" smtClean="0"/>
              <a:t>nesi </a:t>
            </a:r>
            <a:r>
              <a:rPr lang="en-CA" dirty="0" err="1" smtClean="0"/>
              <a:t>opis</a:t>
            </a:r>
            <a:r>
              <a:rPr lang="en-CA" dirty="0" smtClean="0"/>
              <a:t> </a:t>
            </a:r>
            <a:r>
              <a:rPr lang="en-CA" dirty="0" err="1" smtClean="0"/>
              <a:t>objekta</a:t>
            </a:r>
            <a:r>
              <a:rPr lang="en-CA" dirty="0" smtClean="0"/>
              <a:t> u</a:t>
            </a:r>
            <a:r>
              <a:rPr lang="sr-Latn-RS" dirty="0" smtClean="0"/>
              <a:t>čenja</a:t>
            </a:r>
            <a:r>
              <a:rPr lang="en-CA" dirty="0" smtClean="0"/>
              <a:t> {LC-objective-stem}</a:t>
            </a:r>
            <a:endParaRPr lang="en-US" dirty="0"/>
          </a:p>
        </p:txBody>
      </p:sp>
      <p:sp>
        <p:nvSpPr>
          <p:cNvPr id="149" name="Title 1"/>
          <p:cNvSpPr>
            <a:spLocks noGrp="1"/>
          </p:cNvSpPr>
          <p:nvPr>
            <p:ph type="title" hasCustomPrompt="1"/>
          </p:nvPr>
        </p:nvSpPr>
        <p:spPr>
          <a:xfrm>
            <a:off x="457731" y="454007"/>
            <a:ext cx="8141323" cy="528192"/>
          </a:xfrm>
          <a:ln>
            <a:solidFill>
              <a:schemeClr val="accent5">
                <a:lumMod val="50000"/>
                <a:alpha val="0"/>
              </a:schemeClr>
            </a:solidFill>
          </a:ln>
        </p:spPr>
        <p:txBody>
          <a:bodyPr>
            <a:noAutofit/>
          </a:bodyPr>
          <a:lstStyle>
            <a:lvl1pPr>
              <a:lnSpc>
                <a:spcPct val="90000"/>
              </a:lnSpc>
              <a:spcAft>
                <a:spcPts val="600"/>
              </a:spcAft>
              <a:defRPr sz="3200" cap="none" baseline="0">
                <a:solidFill>
                  <a:schemeClr val="bg1"/>
                </a:solidFill>
                <a:latin typeface="+mj-lt"/>
              </a:defRPr>
            </a:lvl1pPr>
          </a:lstStyle>
          <a:p>
            <a:r>
              <a:rPr lang="sr-Latn-RS" dirty="0" smtClean="0"/>
              <a:t>Naslov</a:t>
            </a:r>
            <a:r>
              <a:rPr lang="en-US" dirty="0" smtClean="0"/>
              <a:t> ob</a:t>
            </a:r>
            <a:r>
              <a:rPr lang="sr-Cyrl-RS" dirty="0" smtClean="0"/>
              <a:t>ј</a:t>
            </a:r>
            <a:r>
              <a:rPr lang="sr-Latn-RS" dirty="0" smtClean="0"/>
              <a:t>ekta učenja </a:t>
            </a:r>
            <a:r>
              <a:rPr lang="en-CA" dirty="0" smtClean="0"/>
              <a:t>{LC-title}</a:t>
            </a:r>
            <a:endParaRPr lang="en-US" dirty="0"/>
          </a:p>
        </p:txBody>
      </p:sp>
      <p:sp>
        <p:nvSpPr>
          <p:cNvPr id="155" name="Text Placeholder 6"/>
          <p:cNvSpPr>
            <a:spLocks noGrp="1"/>
          </p:cNvSpPr>
          <p:nvPr>
            <p:ph type="body" sz="quarter" idx="17" hasCustomPrompt="1"/>
          </p:nvPr>
        </p:nvSpPr>
        <p:spPr>
          <a:xfrm>
            <a:off x="2771775" y="1384609"/>
            <a:ext cx="5472633"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klasifikacija</a:t>
            </a:r>
            <a:endParaRPr lang="en-US" dirty="0"/>
          </a:p>
        </p:txBody>
      </p:sp>
      <p:sp>
        <p:nvSpPr>
          <p:cNvPr id="156" name="Text Placeholder 6"/>
          <p:cNvSpPr>
            <a:spLocks noGrp="1"/>
          </p:cNvSpPr>
          <p:nvPr>
            <p:ph type="body" sz="quarter" idx="18" hasCustomPrompt="1"/>
          </p:nvPr>
        </p:nvSpPr>
        <p:spPr>
          <a:xfrm>
            <a:off x="2771776" y="1620198"/>
            <a:ext cx="5472634"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nivo</a:t>
            </a:r>
            <a:endParaRPr lang="en-US" dirty="0"/>
          </a:p>
        </p:txBody>
      </p:sp>
      <p:sp>
        <p:nvSpPr>
          <p:cNvPr id="160" name="Text Placeholder 6"/>
          <p:cNvSpPr>
            <a:spLocks noGrp="1"/>
          </p:cNvSpPr>
          <p:nvPr>
            <p:ph type="body" sz="quarter" idx="19" hasCustomPrompt="1"/>
          </p:nvPr>
        </p:nvSpPr>
        <p:spPr>
          <a:xfrm>
            <a:off x="2771775" y="1946474"/>
            <a:ext cx="5472633"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smtClean="0"/>
              <a:t>keywords</a:t>
            </a:r>
            <a:endParaRPr lang="en-US" dirty="0"/>
          </a:p>
        </p:txBody>
      </p:sp>
      <p:sp>
        <p:nvSpPr>
          <p:cNvPr id="161" name="Text Placeholder 6"/>
          <p:cNvSpPr>
            <a:spLocks noGrp="1"/>
          </p:cNvSpPr>
          <p:nvPr>
            <p:ph type="body" sz="quarter" idx="20" hasCustomPrompt="1"/>
          </p:nvPr>
        </p:nvSpPr>
        <p:spPr>
          <a:xfrm>
            <a:off x="2771776" y="2182063"/>
            <a:ext cx="5472634"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smtClean="0"/>
              <a:t>audience</a:t>
            </a:r>
            <a:endParaRPr lang="en-US" dirty="0"/>
          </a:p>
        </p:txBody>
      </p:sp>
      <p:sp>
        <p:nvSpPr>
          <p:cNvPr id="162" name="Text Placeholder 6"/>
          <p:cNvSpPr>
            <a:spLocks noGrp="1"/>
          </p:cNvSpPr>
          <p:nvPr>
            <p:ph type="body" sz="quarter" idx="21" hasCustomPrompt="1"/>
          </p:nvPr>
        </p:nvSpPr>
        <p:spPr>
          <a:xfrm>
            <a:off x="2771776" y="2495590"/>
            <a:ext cx="5472634"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err="1" smtClean="0"/>
              <a:t>trajanje</a:t>
            </a:r>
            <a:endParaRPr lang="en-US" dirty="0"/>
          </a:p>
        </p:txBody>
      </p:sp>
      <p:sp>
        <p:nvSpPr>
          <p:cNvPr id="163" name="Text Placeholder 6"/>
          <p:cNvSpPr>
            <a:spLocks noGrp="1"/>
          </p:cNvSpPr>
          <p:nvPr>
            <p:ph type="body" sz="quarter" idx="22" hasCustomPrompt="1"/>
          </p:nvPr>
        </p:nvSpPr>
        <p:spPr>
          <a:xfrm>
            <a:off x="2771775" y="1061087"/>
            <a:ext cx="5472633" cy="278179"/>
          </a:xfrm>
          <a:ln>
            <a:solidFill>
              <a:srgbClr val="E1E1E1"/>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sr-Latn-RS" dirty="0" smtClean="0"/>
              <a:t>školska godina</a:t>
            </a:r>
            <a:endParaRPr lang="en-US" dirty="0"/>
          </a:p>
        </p:txBody>
      </p:sp>
    </p:spTree>
    <p:extLst>
      <p:ext uri="{BB962C8B-B14F-4D97-AF65-F5344CB8AC3E}">
        <p14:creationId xmlns:p14="http://schemas.microsoft.com/office/powerpoint/2010/main" val="15363978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S-Summary">
    <p:bg>
      <p:bgPr>
        <a:solidFill>
          <a:srgbClr val="696969"/>
        </a:solidFill>
        <a:effectLst/>
      </p:bgPr>
    </p:bg>
    <p:spTree>
      <p:nvGrpSpPr>
        <p:cNvPr id="1" name=""/>
        <p:cNvGrpSpPr/>
        <p:nvPr/>
      </p:nvGrpSpPr>
      <p:grpSpPr>
        <a:xfrm>
          <a:off x="0" y="0"/>
          <a:ext cx="0" cy="0"/>
          <a:chOff x="0" y="0"/>
          <a:chExt cx="0" cy="0"/>
        </a:xfrm>
      </p:grpSpPr>
      <p:cxnSp>
        <p:nvCxnSpPr>
          <p:cNvPr id="276" name="Straight Connector 275"/>
          <p:cNvCxnSpPr/>
          <p:nvPr userDrawn="1"/>
        </p:nvCxnSpPr>
        <p:spPr>
          <a:xfrm>
            <a:off x="457731"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277"/>
          <p:cNvGrpSpPr/>
          <p:nvPr userDrawn="1"/>
        </p:nvGrpSpPr>
        <p:grpSpPr>
          <a:xfrm>
            <a:off x="7986158" y="6873248"/>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 name="Group 278"/>
          <p:cNvGrpSpPr/>
          <p:nvPr userDrawn="1"/>
        </p:nvGrpSpPr>
        <p:grpSpPr>
          <a:xfrm>
            <a:off x="7287901" y="6873248"/>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 name="Group 279"/>
          <p:cNvGrpSpPr/>
          <p:nvPr userDrawn="1"/>
        </p:nvGrpSpPr>
        <p:grpSpPr>
          <a:xfrm>
            <a:off x="6589644" y="6873248"/>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280"/>
          <p:cNvGrpSpPr/>
          <p:nvPr userDrawn="1"/>
        </p:nvGrpSpPr>
        <p:grpSpPr>
          <a:xfrm>
            <a:off x="5891387" y="6873248"/>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6" name="Group 281"/>
          <p:cNvGrpSpPr/>
          <p:nvPr userDrawn="1"/>
        </p:nvGrpSpPr>
        <p:grpSpPr>
          <a:xfrm>
            <a:off x="5193130" y="6873248"/>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 name="Group 282"/>
          <p:cNvGrpSpPr/>
          <p:nvPr userDrawn="1"/>
        </p:nvGrpSpPr>
        <p:grpSpPr>
          <a:xfrm>
            <a:off x="4494873" y="6873248"/>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Group 283"/>
          <p:cNvGrpSpPr/>
          <p:nvPr userDrawn="1"/>
        </p:nvGrpSpPr>
        <p:grpSpPr>
          <a:xfrm>
            <a:off x="3796616" y="6873248"/>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284"/>
          <p:cNvGrpSpPr/>
          <p:nvPr userDrawn="1"/>
        </p:nvGrpSpPr>
        <p:grpSpPr>
          <a:xfrm>
            <a:off x="3098359" y="6873248"/>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285"/>
          <p:cNvGrpSpPr/>
          <p:nvPr userDrawn="1"/>
        </p:nvGrpSpPr>
        <p:grpSpPr>
          <a:xfrm>
            <a:off x="2400102" y="6873248"/>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286"/>
          <p:cNvGrpSpPr/>
          <p:nvPr userDrawn="1"/>
        </p:nvGrpSpPr>
        <p:grpSpPr>
          <a:xfrm>
            <a:off x="1701845" y="6873248"/>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287"/>
          <p:cNvGrpSpPr/>
          <p:nvPr userDrawn="1"/>
        </p:nvGrpSpPr>
        <p:grpSpPr>
          <a:xfrm>
            <a:off x="1003588" y="6873248"/>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51"/>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5" name="Group 241"/>
          <p:cNvGrpSpPr/>
          <p:nvPr userDrawn="1"/>
        </p:nvGrpSpPr>
        <p:grpSpPr>
          <a:xfrm rot="5400000">
            <a:off x="-166467" y="5940711"/>
            <a:ext cx="152399"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242"/>
          <p:cNvGrpSpPr/>
          <p:nvPr userDrawn="1"/>
        </p:nvGrpSpPr>
        <p:grpSpPr>
          <a:xfrm rot="5400000">
            <a:off x="-166467" y="5467069"/>
            <a:ext cx="152399"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243"/>
          <p:cNvGrpSpPr/>
          <p:nvPr userDrawn="1"/>
        </p:nvGrpSpPr>
        <p:grpSpPr>
          <a:xfrm rot="5400000">
            <a:off x="-166467" y="4993426"/>
            <a:ext cx="152399"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244"/>
          <p:cNvGrpSpPr/>
          <p:nvPr userDrawn="1"/>
        </p:nvGrpSpPr>
        <p:grpSpPr>
          <a:xfrm rot="5400000">
            <a:off x="-166467" y="4519784"/>
            <a:ext cx="152399"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245"/>
          <p:cNvGrpSpPr/>
          <p:nvPr userDrawn="1"/>
        </p:nvGrpSpPr>
        <p:grpSpPr>
          <a:xfrm rot="5400000">
            <a:off x="-166467" y="4046142"/>
            <a:ext cx="152399"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246"/>
          <p:cNvGrpSpPr/>
          <p:nvPr userDrawn="1"/>
        </p:nvGrpSpPr>
        <p:grpSpPr>
          <a:xfrm rot="5400000">
            <a:off x="-166467" y="3572501"/>
            <a:ext cx="152399"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47"/>
          <p:cNvGrpSpPr/>
          <p:nvPr userDrawn="1"/>
        </p:nvGrpSpPr>
        <p:grpSpPr>
          <a:xfrm rot="5400000">
            <a:off x="-166467" y="3098858"/>
            <a:ext cx="152399"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48"/>
          <p:cNvGrpSpPr/>
          <p:nvPr userDrawn="1"/>
        </p:nvGrpSpPr>
        <p:grpSpPr>
          <a:xfrm rot="5400000">
            <a:off x="-166467" y="2625216"/>
            <a:ext cx="152399"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49"/>
          <p:cNvGrpSpPr/>
          <p:nvPr userDrawn="1"/>
        </p:nvGrpSpPr>
        <p:grpSpPr>
          <a:xfrm rot="5400000">
            <a:off x="-166467" y="2151575"/>
            <a:ext cx="152399"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50"/>
          <p:cNvGrpSpPr/>
          <p:nvPr userDrawn="1"/>
        </p:nvGrpSpPr>
        <p:grpSpPr>
          <a:xfrm rot="5400000">
            <a:off x="-166467" y="1677933"/>
            <a:ext cx="152399"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251"/>
          <p:cNvGrpSpPr/>
          <p:nvPr userDrawn="1"/>
        </p:nvGrpSpPr>
        <p:grpSpPr>
          <a:xfrm rot="5400000">
            <a:off x="-166467" y="997341"/>
            <a:ext cx="152399"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51"/>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6" name="Group 206"/>
          <p:cNvGrpSpPr/>
          <p:nvPr userDrawn="1"/>
        </p:nvGrpSpPr>
        <p:grpSpPr>
          <a:xfrm rot="5400000">
            <a:off x="9151342" y="5940711"/>
            <a:ext cx="152399"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 name="Group 207"/>
          <p:cNvGrpSpPr/>
          <p:nvPr userDrawn="1"/>
        </p:nvGrpSpPr>
        <p:grpSpPr>
          <a:xfrm rot="5400000">
            <a:off x="9151342" y="5467069"/>
            <a:ext cx="152399"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 name="Group 208"/>
          <p:cNvGrpSpPr/>
          <p:nvPr userDrawn="1"/>
        </p:nvGrpSpPr>
        <p:grpSpPr>
          <a:xfrm rot="5400000">
            <a:off x="9151342" y="4993426"/>
            <a:ext cx="152399"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 name="Group 209"/>
          <p:cNvGrpSpPr/>
          <p:nvPr userDrawn="1"/>
        </p:nvGrpSpPr>
        <p:grpSpPr>
          <a:xfrm rot="5400000">
            <a:off x="9151342" y="4519784"/>
            <a:ext cx="152399"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 name="Group 210"/>
          <p:cNvGrpSpPr/>
          <p:nvPr userDrawn="1"/>
        </p:nvGrpSpPr>
        <p:grpSpPr>
          <a:xfrm rot="5400000">
            <a:off x="9151342" y="4046142"/>
            <a:ext cx="152399"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211"/>
          <p:cNvGrpSpPr/>
          <p:nvPr userDrawn="1"/>
        </p:nvGrpSpPr>
        <p:grpSpPr>
          <a:xfrm rot="5400000">
            <a:off x="9151342" y="3572501"/>
            <a:ext cx="152399"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12"/>
          <p:cNvGrpSpPr/>
          <p:nvPr userDrawn="1"/>
        </p:nvGrpSpPr>
        <p:grpSpPr>
          <a:xfrm rot="5400000">
            <a:off x="9151342" y="3098858"/>
            <a:ext cx="152399"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13"/>
          <p:cNvGrpSpPr/>
          <p:nvPr userDrawn="1"/>
        </p:nvGrpSpPr>
        <p:grpSpPr>
          <a:xfrm rot="5400000">
            <a:off x="9151342" y="2625216"/>
            <a:ext cx="152399"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14"/>
          <p:cNvGrpSpPr/>
          <p:nvPr userDrawn="1"/>
        </p:nvGrpSpPr>
        <p:grpSpPr>
          <a:xfrm rot="5400000">
            <a:off x="9151342" y="2151575"/>
            <a:ext cx="152399"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15"/>
          <p:cNvGrpSpPr/>
          <p:nvPr userDrawn="1"/>
        </p:nvGrpSpPr>
        <p:grpSpPr>
          <a:xfrm rot="5400000">
            <a:off x="9151342" y="1677933"/>
            <a:ext cx="152399"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16"/>
          <p:cNvGrpSpPr/>
          <p:nvPr userDrawn="1"/>
        </p:nvGrpSpPr>
        <p:grpSpPr>
          <a:xfrm rot="5400000">
            <a:off x="9151342" y="997341"/>
            <a:ext cx="152399"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7" name="Group 172"/>
          <p:cNvGrpSpPr/>
          <p:nvPr userDrawn="1"/>
        </p:nvGrpSpPr>
        <p:grpSpPr>
          <a:xfrm>
            <a:off x="7986158" y="-141164"/>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173"/>
          <p:cNvGrpSpPr/>
          <p:nvPr userDrawn="1"/>
        </p:nvGrpSpPr>
        <p:grpSpPr>
          <a:xfrm>
            <a:off x="7287901" y="-141164"/>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174"/>
          <p:cNvGrpSpPr/>
          <p:nvPr userDrawn="1"/>
        </p:nvGrpSpPr>
        <p:grpSpPr>
          <a:xfrm>
            <a:off x="6589644" y="-141164"/>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175"/>
          <p:cNvGrpSpPr/>
          <p:nvPr userDrawn="1"/>
        </p:nvGrpSpPr>
        <p:grpSpPr>
          <a:xfrm>
            <a:off x="5891387" y="-141164"/>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176"/>
          <p:cNvGrpSpPr/>
          <p:nvPr userDrawn="1"/>
        </p:nvGrpSpPr>
        <p:grpSpPr>
          <a:xfrm>
            <a:off x="5193130" y="-141164"/>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177"/>
          <p:cNvGrpSpPr/>
          <p:nvPr userDrawn="1"/>
        </p:nvGrpSpPr>
        <p:grpSpPr>
          <a:xfrm>
            <a:off x="4494873" y="-141164"/>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178"/>
          <p:cNvGrpSpPr/>
          <p:nvPr userDrawn="1"/>
        </p:nvGrpSpPr>
        <p:grpSpPr>
          <a:xfrm>
            <a:off x="3796616" y="-141164"/>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179"/>
          <p:cNvGrpSpPr/>
          <p:nvPr userDrawn="1"/>
        </p:nvGrpSpPr>
        <p:grpSpPr>
          <a:xfrm>
            <a:off x="3098359" y="-141164"/>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180"/>
          <p:cNvGrpSpPr/>
          <p:nvPr userDrawn="1"/>
        </p:nvGrpSpPr>
        <p:grpSpPr>
          <a:xfrm>
            <a:off x="2400102" y="-141164"/>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181"/>
          <p:cNvGrpSpPr/>
          <p:nvPr userDrawn="1"/>
        </p:nvGrpSpPr>
        <p:grpSpPr>
          <a:xfrm>
            <a:off x="1701845" y="-141164"/>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182"/>
          <p:cNvGrpSpPr/>
          <p:nvPr userDrawn="1"/>
        </p:nvGrpSpPr>
        <p:grpSpPr>
          <a:xfrm>
            <a:off x="1003588" y="-141164"/>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0" y="2"/>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TextBox 149"/>
          <p:cNvSpPr txBox="1"/>
          <p:nvPr userDrawn="1"/>
        </p:nvSpPr>
        <p:spPr>
          <a:xfrm>
            <a:off x="8138559" y="6567051"/>
            <a:ext cx="545862" cy="123111"/>
          </a:xfrm>
          <a:prstGeom prst="rect">
            <a:avLst/>
          </a:prstGeom>
          <a:noFill/>
        </p:spPr>
        <p:txBody>
          <a:bodyPr wrap="square" lIns="0" tIns="0" rIns="0" bIns="0" rtlCol="0">
            <a:spAutoFit/>
          </a:bodyPr>
          <a:lstStyle/>
          <a:p>
            <a:pPr algn="r"/>
            <a:fld id="{567A4CEE-210B-4A43-8E57-98E37E0AC15F}" type="slidenum">
              <a:rPr lang="en-US" sz="800" spc="0" baseline="0" smtClean="0">
                <a:solidFill>
                  <a:schemeClr val="bg1"/>
                </a:solidFill>
                <a:latin typeface="+mj-lt"/>
              </a:rPr>
              <a:pPr algn="r"/>
              <a:t>‹#›</a:t>
            </a:fld>
            <a:endParaRPr lang="en-US" sz="800" spc="0" baseline="0" dirty="0">
              <a:solidFill>
                <a:schemeClr val="bg1"/>
              </a:solidFill>
              <a:latin typeface="+mj-lt"/>
            </a:endParaRPr>
          </a:p>
        </p:txBody>
      </p:sp>
      <p:cxnSp>
        <p:nvCxnSpPr>
          <p:cNvPr id="153" name="Straight Connector 152"/>
          <p:cNvCxnSpPr/>
          <p:nvPr userDrawn="1"/>
        </p:nvCxnSpPr>
        <p:spPr>
          <a:xfrm flipH="1">
            <a:off x="496583" y="4291966"/>
            <a:ext cx="8226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9" name="Title 1"/>
          <p:cNvSpPr>
            <a:spLocks noGrp="1"/>
          </p:cNvSpPr>
          <p:nvPr>
            <p:ph type="title" hasCustomPrompt="1"/>
          </p:nvPr>
        </p:nvSpPr>
        <p:spPr>
          <a:xfrm>
            <a:off x="457731" y="454007"/>
            <a:ext cx="8141323" cy="528192"/>
          </a:xfrm>
          <a:ln>
            <a:solidFill>
              <a:schemeClr val="accent5">
                <a:lumMod val="50000"/>
                <a:alpha val="0"/>
              </a:schemeClr>
            </a:solidFill>
          </a:ln>
        </p:spPr>
        <p:txBody>
          <a:bodyPr>
            <a:noAutofit/>
          </a:bodyPr>
          <a:lstStyle>
            <a:lvl1pPr>
              <a:lnSpc>
                <a:spcPct val="90000"/>
              </a:lnSpc>
              <a:spcAft>
                <a:spcPts val="600"/>
              </a:spcAft>
              <a:defRPr sz="3200" cap="none" baseline="0">
                <a:solidFill>
                  <a:schemeClr val="bg1"/>
                </a:solidFill>
                <a:latin typeface="+mj-lt"/>
              </a:defRPr>
            </a:lvl1pPr>
          </a:lstStyle>
          <a:p>
            <a:r>
              <a:rPr lang="sr-Latn-RS" dirty="0" smtClean="0"/>
              <a:t>Naslov</a:t>
            </a:r>
            <a:r>
              <a:rPr lang="en-US" dirty="0" smtClean="0"/>
              <a:t> </a:t>
            </a:r>
            <a:r>
              <a:rPr lang="sr-Latn-RS" dirty="0" smtClean="0"/>
              <a:t>zaključka </a:t>
            </a:r>
            <a:r>
              <a:rPr lang="en-CA" dirty="0" smtClean="0"/>
              <a:t>{LC-title}</a:t>
            </a:r>
            <a:endParaRPr lang="en-US" dirty="0"/>
          </a:p>
        </p:txBody>
      </p:sp>
    </p:spTree>
    <p:extLst>
      <p:ext uri="{BB962C8B-B14F-4D97-AF65-F5344CB8AC3E}">
        <p14:creationId xmlns:p14="http://schemas.microsoft.com/office/powerpoint/2010/main" val="12001111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C - 1 column NO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731" y="1816101"/>
            <a:ext cx="8226689" cy="4002808"/>
          </a:xfrm>
          <a:ln>
            <a:solidFill>
              <a:srgbClr val="002060">
                <a:alpha val="0"/>
              </a:srgbClr>
            </a:solidFill>
          </a:ln>
        </p:spPr>
        <p:txBody>
          <a:bodyPr>
            <a:noAutofit/>
          </a:bodyPr>
          <a:lstStyle>
            <a:lvl1pPr>
              <a:spcAft>
                <a:spcPts val="0"/>
              </a:spcAft>
              <a:buFontTx/>
              <a:buNone/>
              <a:defRPr sz="1100" i="0" baseline="0">
                <a:solidFill>
                  <a:schemeClr val="tx2"/>
                </a:solidFill>
                <a:latin typeface="+mj-lt"/>
              </a:defRPr>
            </a:lvl1pPr>
            <a:lvl2pPr>
              <a:buFontTx/>
              <a:buNone/>
              <a:defRPr/>
            </a:lvl2pPr>
            <a:lvl3pPr>
              <a:buFontTx/>
              <a:buNone/>
              <a:defRPr/>
            </a:lvl3pPr>
            <a:lvl4pPr>
              <a:buFontTx/>
              <a:buNone/>
              <a:defRPr/>
            </a:lvl4pPr>
            <a:lvl5pPr>
              <a:buFontTx/>
              <a:buNone/>
              <a:defRPr/>
            </a:lvl5pPr>
          </a:lstStyle>
          <a:p>
            <a:pPr lvl="0"/>
            <a:r>
              <a:rPr lang="en-US" dirty="0" err="1" smtClean="0"/>
              <a:t>Ovde</a:t>
            </a:r>
            <a:r>
              <a:rPr lang="en-US" dirty="0" smtClean="0"/>
              <a:t> </a:t>
            </a:r>
            <a:r>
              <a:rPr lang="sr-Latn-RS" dirty="0" smtClean="0"/>
              <a:t>unesi</a:t>
            </a:r>
            <a:r>
              <a:rPr lang="en-US" dirty="0" smtClean="0"/>
              <a:t> </a:t>
            </a:r>
            <a:r>
              <a:rPr lang="sr-Latn-RS" dirty="0" smtClean="0"/>
              <a:t>sadržaj objekta učenja</a:t>
            </a:r>
            <a:r>
              <a:rPr lang="en-CA" dirty="0" smtClean="0"/>
              <a:t>1</a:t>
            </a:r>
            <a:r>
              <a:rPr lang="en-US" dirty="0" smtClean="0"/>
              <a:t> (</a:t>
            </a:r>
            <a:r>
              <a:rPr lang="en-US" dirty="0" err="1" smtClean="0"/>
              <a:t>koristi</a:t>
            </a:r>
            <a:r>
              <a:rPr lang="en-US" dirty="0" smtClean="0"/>
              <a:t> </a:t>
            </a:r>
            <a:r>
              <a:rPr lang="en-US" dirty="0" err="1" smtClean="0"/>
              <a:t>ikonicu</a:t>
            </a:r>
            <a:r>
              <a:rPr lang="en-US" dirty="0" smtClean="0"/>
              <a:t> Indent </a:t>
            </a:r>
            <a:r>
              <a:rPr lang="en-US" dirty="0" err="1" smtClean="0"/>
              <a:t>za</a:t>
            </a:r>
            <a:r>
              <a:rPr lang="en-US" dirty="0" smtClean="0"/>
              <a:t> </a:t>
            </a:r>
            <a:r>
              <a:rPr lang="en-US" dirty="0" err="1" smtClean="0"/>
              <a:t>promenu</a:t>
            </a:r>
            <a:r>
              <a:rPr lang="en-US" dirty="0" smtClean="0"/>
              <a:t> </a:t>
            </a:r>
            <a:r>
              <a:rPr lang="en-US" dirty="0" err="1" smtClean="0"/>
              <a:t>stila</a:t>
            </a:r>
            <a:r>
              <a:rPr lang="en-US" dirty="0" smtClean="0"/>
              <a:t>) {LC-section-body-content}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 name="Group 157"/>
          <p:cNvGrpSpPr/>
          <p:nvPr userDrawn="1"/>
        </p:nvGrpSpPr>
        <p:grpSpPr>
          <a:xfrm>
            <a:off x="-151325" y="-141165"/>
            <a:ext cx="9439923" cy="7136527"/>
            <a:chOff x="-151325" y="-141165"/>
            <a:chExt cx="9439923" cy="7136527"/>
          </a:xfrm>
        </p:grpSpPr>
        <p:grpSp>
          <p:nvGrpSpPr>
            <p:cNvPr id="4" name="Group 158"/>
            <p:cNvGrpSpPr/>
            <p:nvPr userDrawn="1"/>
          </p:nvGrpSpPr>
          <p:grpSpPr>
            <a:xfrm>
              <a:off x="457731" y="6873247"/>
              <a:ext cx="8226688" cy="122115"/>
              <a:chOff x="457731" y="6582508"/>
              <a:chExt cx="8226688" cy="486507"/>
            </a:xfrm>
          </p:grpSpPr>
          <p:cxnSp>
            <p:nvCxnSpPr>
              <p:cNvPr id="268" name="Straight Connector 267"/>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5" name="Group 269"/>
              <p:cNvGrpSpPr/>
              <p:nvPr userDrawn="1"/>
            </p:nvGrpSpPr>
            <p:grpSpPr>
              <a:xfrm>
                <a:off x="7986158" y="6582508"/>
                <a:ext cx="152400" cy="486507"/>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6" name="Group 270"/>
              <p:cNvGrpSpPr/>
              <p:nvPr userDrawn="1"/>
            </p:nvGrpSpPr>
            <p:grpSpPr>
              <a:xfrm>
                <a:off x="7287901" y="6582508"/>
                <a:ext cx="152400" cy="486507"/>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7" name="Group 271"/>
              <p:cNvGrpSpPr/>
              <p:nvPr userDrawn="1"/>
            </p:nvGrpSpPr>
            <p:grpSpPr>
              <a:xfrm>
                <a:off x="6589644" y="6582508"/>
                <a:ext cx="152400" cy="486507"/>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 name="Group 272"/>
              <p:cNvGrpSpPr/>
              <p:nvPr userDrawn="1"/>
            </p:nvGrpSpPr>
            <p:grpSpPr>
              <a:xfrm>
                <a:off x="5891387" y="6582508"/>
                <a:ext cx="152400" cy="486507"/>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Group 273"/>
              <p:cNvGrpSpPr/>
              <p:nvPr userDrawn="1"/>
            </p:nvGrpSpPr>
            <p:grpSpPr>
              <a:xfrm>
                <a:off x="5193130" y="6582508"/>
                <a:ext cx="152400" cy="486507"/>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0" name="Group 274"/>
              <p:cNvGrpSpPr/>
              <p:nvPr userDrawn="1"/>
            </p:nvGrpSpPr>
            <p:grpSpPr>
              <a:xfrm>
                <a:off x="4494873" y="6582508"/>
                <a:ext cx="152400" cy="486507"/>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275"/>
              <p:cNvGrpSpPr/>
              <p:nvPr userDrawn="1"/>
            </p:nvGrpSpPr>
            <p:grpSpPr>
              <a:xfrm>
                <a:off x="3796616" y="6582508"/>
                <a:ext cx="152400" cy="486507"/>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276"/>
              <p:cNvGrpSpPr/>
              <p:nvPr userDrawn="1"/>
            </p:nvGrpSpPr>
            <p:grpSpPr>
              <a:xfrm>
                <a:off x="3098359" y="6582508"/>
                <a:ext cx="152400" cy="486507"/>
                <a:chOff x="7983415" y="6582508"/>
                <a:chExt cx="152400" cy="486507"/>
              </a:xfrm>
            </p:grpSpPr>
            <p:cxnSp>
              <p:nvCxnSpPr>
                <p:cNvPr id="287" name="Straight Connector 2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277"/>
              <p:cNvGrpSpPr/>
              <p:nvPr userDrawn="1"/>
            </p:nvGrpSpPr>
            <p:grpSpPr>
              <a:xfrm>
                <a:off x="2400102" y="6582508"/>
                <a:ext cx="152400" cy="486507"/>
                <a:chOff x="7983415" y="6582508"/>
                <a:chExt cx="152400" cy="486507"/>
              </a:xfrm>
            </p:grpSpPr>
            <p:cxnSp>
              <p:nvCxnSpPr>
                <p:cNvPr id="285" name="Straight Connector 2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278"/>
              <p:cNvGrpSpPr/>
              <p:nvPr userDrawn="1"/>
            </p:nvGrpSpPr>
            <p:grpSpPr>
              <a:xfrm>
                <a:off x="1701845" y="6582508"/>
                <a:ext cx="152400" cy="486507"/>
                <a:chOff x="7983415" y="6582508"/>
                <a:chExt cx="152400" cy="486507"/>
              </a:xfrm>
            </p:grpSpPr>
            <p:cxnSp>
              <p:nvCxnSpPr>
                <p:cNvPr id="283" name="Straight Connector 2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Group 279"/>
              <p:cNvGrpSpPr/>
              <p:nvPr userDrawn="1"/>
            </p:nvGrpSpPr>
            <p:grpSpPr>
              <a:xfrm>
                <a:off x="1003588" y="6582508"/>
                <a:ext cx="152400" cy="486507"/>
                <a:chOff x="7983415" y="6582508"/>
                <a:chExt cx="152400" cy="486507"/>
              </a:xfrm>
            </p:grpSpPr>
            <p:cxnSp>
              <p:nvCxnSpPr>
                <p:cNvPr id="281" name="Straight Connector 2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6" name="Group 159"/>
            <p:cNvGrpSpPr/>
            <p:nvPr userDrawn="1"/>
          </p:nvGrpSpPr>
          <p:grpSpPr>
            <a:xfrm>
              <a:off x="-151325" y="454007"/>
              <a:ext cx="122115" cy="5945205"/>
              <a:chOff x="-238875" y="454007"/>
              <a:chExt cx="122115" cy="5945205"/>
            </a:xfrm>
          </p:grpSpPr>
          <p:cxnSp>
            <p:nvCxnSpPr>
              <p:cNvPr id="233" name="Straight Connector 232"/>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 name="Group 233"/>
              <p:cNvGrpSpPr/>
              <p:nvPr userDrawn="1"/>
            </p:nvGrpSpPr>
            <p:grpSpPr>
              <a:xfrm rot="5400000">
                <a:off x="-254017" y="5940709"/>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234"/>
              <p:cNvGrpSpPr/>
              <p:nvPr userDrawn="1"/>
            </p:nvGrpSpPr>
            <p:grpSpPr>
              <a:xfrm rot="5400000">
                <a:off x="-254017" y="5467067"/>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235"/>
              <p:cNvGrpSpPr/>
              <p:nvPr userDrawn="1"/>
            </p:nvGrpSpPr>
            <p:grpSpPr>
              <a:xfrm rot="5400000">
                <a:off x="-254017" y="4993425"/>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236"/>
              <p:cNvGrpSpPr/>
              <p:nvPr userDrawn="1"/>
            </p:nvGrpSpPr>
            <p:grpSpPr>
              <a:xfrm rot="5400000">
                <a:off x="-254017" y="4519783"/>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37"/>
              <p:cNvGrpSpPr/>
              <p:nvPr userDrawn="1"/>
            </p:nvGrpSpPr>
            <p:grpSpPr>
              <a:xfrm rot="5400000">
                <a:off x="-254017" y="4046141"/>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38"/>
              <p:cNvGrpSpPr/>
              <p:nvPr userDrawn="1"/>
            </p:nvGrpSpPr>
            <p:grpSpPr>
              <a:xfrm rot="5400000">
                <a:off x="-254017" y="3572499"/>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39"/>
              <p:cNvGrpSpPr/>
              <p:nvPr userDrawn="1"/>
            </p:nvGrpSpPr>
            <p:grpSpPr>
              <a:xfrm rot="5400000">
                <a:off x="-254017" y="3098857"/>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40"/>
              <p:cNvGrpSpPr/>
              <p:nvPr userDrawn="1"/>
            </p:nvGrpSpPr>
            <p:grpSpPr>
              <a:xfrm rot="5400000">
                <a:off x="-254017" y="2625215"/>
                <a:ext cx="152400" cy="122115"/>
                <a:chOff x="7983415" y="6582508"/>
                <a:chExt cx="152400" cy="486507"/>
              </a:xfrm>
            </p:grpSpPr>
            <p:cxnSp>
              <p:nvCxnSpPr>
                <p:cNvPr id="252" name="Straight Connector 25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241"/>
              <p:cNvGrpSpPr/>
              <p:nvPr userDrawn="1"/>
            </p:nvGrpSpPr>
            <p:grpSpPr>
              <a:xfrm rot="5400000">
                <a:off x="-254017" y="2151573"/>
                <a:ext cx="152400" cy="122115"/>
                <a:chOff x="7983415" y="6582508"/>
                <a:chExt cx="152400" cy="486507"/>
              </a:xfrm>
            </p:grpSpPr>
            <p:cxnSp>
              <p:nvCxnSpPr>
                <p:cNvPr id="250" name="Straight Connector 24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Group 242"/>
              <p:cNvGrpSpPr/>
              <p:nvPr userDrawn="1"/>
            </p:nvGrpSpPr>
            <p:grpSpPr>
              <a:xfrm rot="5400000">
                <a:off x="-254017" y="1677931"/>
                <a:ext cx="152400" cy="122115"/>
                <a:chOff x="7983415" y="6582508"/>
                <a:chExt cx="152400" cy="486507"/>
              </a:xfrm>
            </p:grpSpPr>
            <p:cxnSp>
              <p:nvCxnSpPr>
                <p:cNvPr id="248" name="Straight Connector 24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 name="Group 243"/>
              <p:cNvGrpSpPr/>
              <p:nvPr userDrawn="1"/>
            </p:nvGrpSpPr>
            <p:grpSpPr>
              <a:xfrm rot="5400000">
                <a:off x="-254017" y="997340"/>
                <a:ext cx="152400" cy="122115"/>
                <a:chOff x="7983415" y="6582508"/>
                <a:chExt cx="152400" cy="486507"/>
              </a:xfrm>
            </p:grpSpPr>
            <p:cxnSp>
              <p:nvCxnSpPr>
                <p:cNvPr id="246" name="Straight Connector 2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5" name="Straight Connector 244"/>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 name="Group 160"/>
            <p:cNvGrpSpPr/>
            <p:nvPr userDrawn="1"/>
          </p:nvGrpSpPr>
          <p:grpSpPr>
            <a:xfrm>
              <a:off x="9166483" y="454007"/>
              <a:ext cx="122115" cy="5945205"/>
              <a:chOff x="-238875" y="454007"/>
              <a:chExt cx="122115" cy="5945205"/>
            </a:xfrm>
          </p:grpSpPr>
          <p:cxnSp>
            <p:nvCxnSpPr>
              <p:cNvPr id="198" name="Straight Connector 197"/>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9" name="Group 198"/>
              <p:cNvGrpSpPr/>
              <p:nvPr userDrawn="1"/>
            </p:nvGrpSpPr>
            <p:grpSpPr>
              <a:xfrm rot="5400000">
                <a:off x="-254017" y="5940709"/>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 name="Group 199"/>
              <p:cNvGrpSpPr/>
              <p:nvPr userDrawn="1"/>
            </p:nvGrpSpPr>
            <p:grpSpPr>
              <a:xfrm rot="5400000">
                <a:off x="-254017" y="5467067"/>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200"/>
              <p:cNvGrpSpPr/>
              <p:nvPr userDrawn="1"/>
            </p:nvGrpSpPr>
            <p:grpSpPr>
              <a:xfrm rot="5400000">
                <a:off x="-254017" y="4993425"/>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4" name="Group 201"/>
              <p:cNvGrpSpPr/>
              <p:nvPr userDrawn="1"/>
            </p:nvGrpSpPr>
            <p:grpSpPr>
              <a:xfrm rot="5400000">
                <a:off x="-254017" y="4519783"/>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02"/>
              <p:cNvGrpSpPr/>
              <p:nvPr userDrawn="1"/>
            </p:nvGrpSpPr>
            <p:grpSpPr>
              <a:xfrm rot="5400000">
                <a:off x="-254017" y="4046141"/>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03"/>
              <p:cNvGrpSpPr/>
              <p:nvPr userDrawn="1"/>
            </p:nvGrpSpPr>
            <p:grpSpPr>
              <a:xfrm rot="5400000">
                <a:off x="-254017" y="3572499"/>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04"/>
              <p:cNvGrpSpPr/>
              <p:nvPr userDrawn="1"/>
            </p:nvGrpSpPr>
            <p:grpSpPr>
              <a:xfrm rot="5400000">
                <a:off x="-254017" y="3098857"/>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05"/>
              <p:cNvGrpSpPr/>
              <p:nvPr userDrawn="1"/>
            </p:nvGrpSpPr>
            <p:grpSpPr>
              <a:xfrm rot="5400000">
                <a:off x="-254017" y="2625215"/>
                <a:ext cx="152400" cy="122115"/>
                <a:chOff x="7983415" y="6582508"/>
                <a:chExt cx="152400" cy="486507"/>
              </a:xfrm>
            </p:grpSpPr>
            <p:cxnSp>
              <p:nvCxnSpPr>
                <p:cNvPr id="217" name="Straight Connector 21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06"/>
              <p:cNvGrpSpPr/>
              <p:nvPr userDrawn="1"/>
            </p:nvGrpSpPr>
            <p:grpSpPr>
              <a:xfrm rot="5400000">
                <a:off x="-254017" y="2151573"/>
                <a:ext cx="152400" cy="122115"/>
                <a:chOff x="7983415" y="6582508"/>
                <a:chExt cx="152400" cy="486507"/>
              </a:xfrm>
            </p:grpSpPr>
            <p:cxnSp>
              <p:nvCxnSpPr>
                <p:cNvPr id="215" name="Straight Connector 21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07"/>
              <p:cNvGrpSpPr/>
              <p:nvPr userDrawn="1"/>
            </p:nvGrpSpPr>
            <p:grpSpPr>
              <a:xfrm rot="5400000">
                <a:off x="-254017" y="1677931"/>
                <a:ext cx="152400" cy="122115"/>
                <a:chOff x="7983415" y="6582508"/>
                <a:chExt cx="152400" cy="486507"/>
              </a:xfrm>
            </p:grpSpPr>
            <p:cxnSp>
              <p:nvCxnSpPr>
                <p:cNvPr id="213" name="Straight Connector 21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208"/>
              <p:cNvGrpSpPr/>
              <p:nvPr userDrawn="1"/>
            </p:nvGrpSpPr>
            <p:grpSpPr>
              <a:xfrm rot="5400000">
                <a:off x="-254017" y="997340"/>
                <a:ext cx="152400" cy="122115"/>
                <a:chOff x="7983415" y="6582508"/>
                <a:chExt cx="152400" cy="486507"/>
              </a:xfrm>
            </p:grpSpPr>
            <p:cxnSp>
              <p:nvCxnSpPr>
                <p:cNvPr id="211" name="Straight Connector 2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0" name="Straight Connector 209"/>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161"/>
            <p:cNvGrpSpPr/>
            <p:nvPr userDrawn="1"/>
          </p:nvGrpSpPr>
          <p:grpSpPr>
            <a:xfrm>
              <a:off x="457731" y="-141165"/>
              <a:ext cx="8226688" cy="122115"/>
              <a:chOff x="457731" y="6582508"/>
              <a:chExt cx="8226688" cy="486507"/>
            </a:xfrm>
          </p:grpSpPr>
          <p:cxnSp>
            <p:nvCxnSpPr>
              <p:cNvPr id="163" name="Straight Connector 162"/>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3" name="Group 164"/>
              <p:cNvGrpSpPr/>
              <p:nvPr userDrawn="1"/>
            </p:nvGrpSpPr>
            <p:grpSpPr>
              <a:xfrm>
                <a:off x="7986158" y="6582508"/>
                <a:ext cx="152400" cy="486507"/>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165"/>
              <p:cNvGrpSpPr/>
              <p:nvPr userDrawn="1"/>
            </p:nvGrpSpPr>
            <p:grpSpPr>
              <a:xfrm>
                <a:off x="7287901" y="6582508"/>
                <a:ext cx="152400" cy="486507"/>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0" name="Group 166"/>
              <p:cNvGrpSpPr/>
              <p:nvPr userDrawn="1"/>
            </p:nvGrpSpPr>
            <p:grpSpPr>
              <a:xfrm>
                <a:off x="6589644" y="6582508"/>
                <a:ext cx="152400" cy="486507"/>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167"/>
              <p:cNvGrpSpPr/>
              <p:nvPr userDrawn="1"/>
            </p:nvGrpSpPr>
            <p:grpSpPr>
              <a:xfrm>
                <a:off x="5891387" y="6582508"/>
                <a:ext cx="152400" cy="486507"/>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168"/>
              <p:cNvGrpSpPr/>
              <p:nvPr userDrawn="1"/>
            </p:nvGrpSpPr>
            <p:grpSpPr>
              <a:xfrm>
                <a:off x="5193130" y="6582508"/>
                <a:ext cx="152400" cy="486507"/>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169"/>
              <p:cNvGrpSpPr/>
              <p:nvPr userDrawn="1"/>
            </p:nvGrpSpPr>
            <p:grpSpPr>
              <a:xfrm>
                <a:off x="4494873" y="6582508"/>
                <a:ext cx="152400" cy="486507"/>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170"/>
              <p:cNvGrpSpPr/>
              <p:nvPr userDrawn="1"/>
            </p:nvGrpSpPr>
            <p:grpSpPr>
              <a:xfrm>
                <a:off x="3796616" y="6582508"/>
                <a:ext cx="152400" cy="486507"/>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171"/>
              <p:cNvGrpSpPr/>
              <p:nvPr userDrawn="1"/>
            </p:nvGrpSpPr>
            <p:grpSpPr>
              <a:xfrm>
                <a:off x="3098359" y="6582508"/>
                <a:ext cx="152400" cy="486507"/>
                <a:chOff x="7983415" y="6582508"/>
                <a:chExt cx="152400" cy="486507"/>
              </a:xfrm>
            </p:grpSpPr>
            <p:cxnSp>
              <p:nvCxnSpPr>
                <p:cNvPr id="182" name="Straight Connector 18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172"/>
              <p:cNvGrpSpPr/>
              <p:nvPr userDrawn="1"/>
            </p:nvGrpSpPr>
            <p:grpSpPr>
              <a:xfrm>
                <a:off x="2400102" y="6582508"/>
                <a:ext cx="152400" cy="486507"/>
                <a:chOff x="7983415" y="6582508"/>
                <a:chExt cx="152400" cy="486507"/>
              </a:xfrm>
            </p:grpSpPr>
            <p:cxnSp>
              <p:nvCxnSpPr>
                <p:cNvPr id="180" name="Straight Connector 17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173"/>
              <p:cNvGrpSpPr/>
              <p:nvPr userDrawn="1"/>
            </p:nvGrpSpPr>
            <p:grpSpPr>
              <a:xfrm>
                <a:off x="1701845" y="6582508"/>
                <a:ext cx="152400" cy="486507"/>
                <a:chOff x="7983415" y="6582508"/>
                <a:chExt cx="152400" cy="486507"/>
              </a:xfrm>
            </p:grpSpPr>
            <p:cxnSp>
              <p:nvCxnSpPr>
                <p:cNvPr id="178" name="Straight Connector 17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174"/>
              <p:cNvGrpSpPr/>
              <p:nvPr userDrawn="1"/>
            </p:nvGrpSpPr>
            <p:grpSpPr>
              <a:xfrm>
                <a:off x="1003588" y="6582508"/>
                <a:ext cx="152400" cy="486507"/>
                <a:chOff x="7983415" y="6582508"/>
                <a:chExt cx="152400" cy="486507"/>
              </a:xfrm>
            </p:grpSpPr>
            <p:cxnSp>
              <p:nvCxnSpPr>
                <p:cNvPr id="176" name="Straight Connector 1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3" name="LC-section-title"/>
          <p:cNvSpPr>
            <a:spLocks noGrp="1"/>
          </p:cNvSpPr>
          <p:nvPr>
            <p:ph type="title" hasCustomPrompt="1"/>
          </p:nvPr>
        </p:nvSpPr>
        <p:spPr>
          <a:xfrm>
            <a:off x="457731" y="457200"/>
            <a:ext cx="8226689" cy="524998"/>
          </a:xfrm>
          <a:ln>
            <a:solidFill>
              <a:srgbClr val="C00000">
                <a:alpha val="0"/>
              </a:srgbClr>
            </a:solidFill>
          </a:ln>
        </p:spPr>
        <p:txBody>
          <a:bodyPr/>
          <a:lstStyle>
            <a:lvl1pPr>
              <a:defRPr baseline="0"/>
            </a:lvl1pPr>
          </a:lstStyle>
          <a:p>
            <a:r>
              <a:rPr lang="sr-Latn-RS" dirty="0" smtClean="0"/>
              <a:t>UNESI </a:t>
            </a:r>
            <a:r>
              <a:rPr lang="en-US" dirty="0" err="1" smtClean="0"/>
              <a:t>naslov</a:t>
            </a:r>
            <a:r>
              <a:rPr lang="en-US" dirty="0" smtClean="0"/>
              <a:t> </a:t>
            </a:r>
            <a:r>
              <a:rPr lang="en-US" dirty="0" err="1" smtClean="0"/>
              <a:t>sekcije</a:t>
            </a:r>
            <a:r>
              <a:rPr lang="en-US" dirty="0" smtClean="0"/>
              <a:t> {LC-</a:t>
            </a:r>
            <a:r>
              <a:rPr lang="en-US" dirty="0" err="1" smtClean="0"/>
              <a:t>seCTION</a:t>
            </a:r>
            <a:r>
              <a:rPr lang="en-US" dirty="0" smtClean="0"/>
              <a:t>-TITLE}</a:t>
            </a:r>
            <a:endParaRPr lang="en-US" dirty="0"/>
          </a:p>
        </p:txBody>
      </p:sp>
      <p:sp>
        <p:nvSpPr>
          <p:cNvPr id="154" name="LO-section-body-subtitle"/>
          <p:cNvSpPr>
            <a:spLocks noGrp="1"/>
          </p:cNvSpPr>
          <p:nvPr>
            <p:ph type="body" idx="10" hasCustomPrompt="1"/>
          </p:nvPr>
        </p:nvSpPr>
        <p:spPr>
          <a:xfrm>
            <a:off x="459580" y="1134598"/>
            <a:ext cx="8227220" cy="536519"/>
          </a:xfrm>
          <a:ln>
            <a:solidFill>
              <a:srgbClr val="7030A0">
                <a:alpha val="0"/>
              </a:srgbClr>
            </a:solidFill>
          </a:ln>
        </p:spPr>
        <p:txBody>
          <a:bodyPr anchor="t">
            <a:noAutofit/>
          </a:bodyPr>
          <a:lstStyle>
            <a:lvl1pPr marL="0" indent="0">
              <a:buNone/>
              <a:defRPr sz="1500" b="0">
                <a:solidFill>
                  <a:srgbClr val="A500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smtClean="0"/>
              <a:t>Ovde</a:t>
            </a:r>
            <a:r>
              <a:rPr lang="en-US" dirty="0" smtClean="0"/>
              <a:t> </a:t>
            </a:r>
            <a:r>
              <a:rPr lang="sr-Latn-RS" dirty="0" smtClean="0"/>
              <a:t>unesi</a:t>
            </a:r>
            <a:r>
              <a:rPr lang="en-US" dirty="0" smtClean="0"/>
              <a:t> </a:t>
            </a:r>
            <a:r>
              <a:rPr lang="en-US" dirty="0" err="1" smtClean="0"/>
              <a:t>poentu</a:t>
            </a:r>
            <a:r>
              <a:rPr lang="en-US" dirty="0" smtClean="0"/>
              <a:t> </a:t>
            </a:r>
            <a:r>
              <a:rPr lang="en-US" dirty="0" err="1" smtClean="0"/>
              <a:t>slajda</a:t>
            </a:r>
            <a:r>
              <a:rPr lang="en-US" dirty="0" smtClean="0"/>
              <a:t> {LO-section-body-subtitle}</a:t>
            </a:r>
          </a:p>
        </p:txBody>
      </p:sp>
      <p:sp>
        <p:nvSpPr>
          <p:cNvPr id="152" name="Content Placeholder 2"/>
          <p:cNvSpPr>
            <a:spLocks noGrp="1"/>
          </p:cNvSpPr>
          <p:nvPr>
            <p:ph idx="13" hasCustomPrompt="1"/>
          </p:nvPr>
        </p:nvSpPr>
        <p:spPr>
          <a:xfrm>
            <a:off x="457731" y="5902036"/>
            <a:ext cx="8252160" cy="497175"/>
          </a:xfrm>
          <a:solidFill>
            <a:schemeClr val="bg2"/>
          </a:solidFill>
          <a:ln cap="rnd">
            <a:solidFill>
              <a:schemeClr val="bg2">
                <a:alpha val="0"/>
              </a:schemeClr>
            </a:solidFill>
          </a:ln>
        </p:spPr>
        <p:txBody>
          <a:bodyPr lIns="91440" tIns="91440" rIns="91440" bIns="91440">
            <a:noAutofit/>
          </a:bodyPr>
          <a:lstStyle>
            <a:lvl1pPr marL="171450" indent="4763">
              <a:lnSpc>
                <a:spcPct val="95000"/>
              </a:lnSpc>
              <a:spcBef>
                <a:spcPts val="600"/>
              </a:spcBef>
              <a:spcAft>
                <a:spcPts val="0"/>
              </a:spcAft>
              <a:buFont typeface="Arial" panose="020B0604020202020204" pitchFamily="34" charset="0"/>
              <a:buNone/>
              <a:defRPr lang="en-CA" sz="1100" dirty="0" smtClean="0">
                <a:solidFill>
                  <a:schemeClr val="tx2"/>
                </a:solidFill>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r>
              <a:rPr lang="en-CA" sz="1100" dirty="0" err="1" smtClean="0">
                <a:solidFill>
                  <a:schemeClr val="tx2"/>
                </a:solidFill>
                <a:latin typeface="+mj-lt"/>
              </a:rPr>
              <a:t>Ovde</a:t>
            </a:r>
            <a:r>
              <a:rPr lang="en-CA" sz="1100" dirty="0" smtClean="0">
                <a:solidFill>
                  <a:schemeClr val="tx2"/>
                </a:solidFill>
                <a:latin typeface="+mj-lt"/>
              </a:rPr>
              <a:t> </a:t>
            </a:r>
            <a:r>
              <a:rPr lang="en-CA" sz="1100" dirty="0" err="1" smtClean="0">
                <a:solidFill>
                  <a:schemeClr val="tx2"/>
                </a:solidFill>
                <a:latin typeface="+mj-lt"/>
              </a:rPr>
              <a:t>unesi</a:t>
            </a:r>
            <a:r>
              <a:rPr lang="en-CA" sz="1100" dirty="0" smtClean="0">
                <a:solidFill>
                  <a:schemeClr val="tx2"/>
                </a:solidFill>
                <a:latin typeface="+mj-lt"/>
              </a:rPr>
              <a:t> </a:t>
            </a:r>
            <a:r>
              <a:rPr lang="en-CA" sz="1100" dirty="0" err="1" smtClean="0">
                <a:solidFill>
                  <a:schemeClr val="tx2"/>
                </a:solidFill>
                <a:latin typeface="+mj-lt"/>
              </a:rPr>
              <a:t>nagla</a:t>
            </a:r>
            <a:r>
              <a:rPr lang="sr-Latn-RS" sz="1100" dirty="0" smtClean="0">
                <a:solidFill>
                  <a:schemeClr val="tx2"/>
                </a:solidFill>
                <a:latin typeface="+mj-lt"/>
              </a:rPr>
              <a:t>šeni deo teksta</a:t>
            </a:r>
            <a:r>
              <a:rPr lang="en-US" sz="1100" dirty="0" smtClean="0">
                <a:solidFill>
                  <a:schemeClr val="tx2"/>
                </a:solidFill>
                <a:latin typeface="+mj-lt"/>
              </a:rPr>
              <a:t> </a:t>
            </a:r>
            <a:r>
              <a:rPr lang="en-US" sz="1100" dirty="0" err="1" smtClean="0">
                <a:solidFill>
                  <a:schemeClr val="tx2"/>
                </a:solidFill>
                <a:latin typeface="+mj-lt"/>
              </a:rPr>
              <a:t>koji</a:t>
            </a:r>
            <a:r>
              <a:rPr lang="en-US" sz="1100" dirty="0" smtClean="0">
                <a:solidFill>
                  <a:schemeClr val="tx2"/>
                </a:solidFill>
                <a:latin typeface="+mj-lt"/>
              </a:rPr>
              <a:t> se </a:t>
            </a:r>
            <a:r>
              <a:rPr lang="en-US" sz="1100" dirty="0" err="1" smtClean="0">
                <a:solidFill>
                  <a:schemeClr val="tx2"/>
                </a:solidFill>
                <a:latin typeface="+mj-lt"/>
              </a:rPr>
              <a:t>sastoji</a:t>
            </a:r>
            <a:r>
              <a:rPr lang="en-US" sz="1100" dirty="0" smtClean="0">
                <a:solidFill>
                  <a:schemeClr val="tx2"/>
                </a:solidFill>
                <a:latin typeface="+mj-lt"/>
              </a:rPr>
              <a:t> </a:t>
            </a:r>
            <a:r>
              <a:rPr lang="en-US" sz="1100" dirty="0" err="1" smtClean="0">
                <a:solidFill>
                  <a:schemeClr val="tx2"/>
                </a:solidFill>
                <a:latin typeface="+mj-lt"/>
              </a:rPr>
              <a:t>od</a:t>
            </a:r>
            <a:r>
              <a:rPr lang="en-US" sz="1100" dirty="0" smtClean="0">
                <a:solidFill>
                  <a:schemeClr val="tx2"/>
                </a:solidFill>
                <a:latin typeface="+mj-lt"/>
              </a:rPr>
              <a:t> </a:t>
            </a:r>
            <a:r>
              <a:rPr lang="en-US" sz="1100" dirty="0" err="1" smtClean="0">
                <a:solidFill>
                  <a:schemeClr val="tx2"/>
                </a:solidFill>
                <a:latin typeface="+mj-lt"/>
              </a:rPr>
              <a:t>jednog</a:t>
            </a:r>
            <a:r>
              <a:rPr lang="en-US" sz="1100" dirty="0" smtClean="0">
                <a:solidFill>
                  <a:schemeClr val="tx2"/>
                </a:solidFill>
                <a:latin typeface="+mj-lt"/>
              </a:rPr>
              <a:t> </a:t>
            </a:r>
            <a:r>
              <a:rPr lang="en-US" sz="1100" dirty="0" err="1" smtClean="0">
                <a:solidFill>
                  <a:schemeClr val="tx2"/>
                </a:solidFill>
                <a:latin typeface="+mj-lt"/>
              </a:rPr>
              <a:t>pasusa</a:t>
            </a:r>
            <a:r>
              <a:rPr lang="sr-Latn-RS" sz="1100" dirty="0" smtClean="0">
                <a:solidFill>
                  <a:schemeClr val="tx2"/>
                </a:solidFill>
                <a:latin typeface="+mj-lt"/>
              </a:rPr>
              <a:t> (definicija,</a:t>
            </a:r>
            <a:r>
              <a:rPr lang="sr-Latn-RS" sz="1100" baseline="0" dirty="0" smtClean="0">
                <a:solidFill>
                  <a:schemeClr val="tx2"/>
                </a:solidFill>
                <a:latin typeface="+mj-lt"/>
              </a:rPr>
              <a:t> napomena, ...) </a:t>
            </a:r>
            <a:r>
              <a:rPr lang="en-US" sz="1100" baseline="0" dirty="0" smtClean="0">
                <a:solidFill>
                  <a:schemeClr val="tx2"/>
                </a:solidFill>
                <a:latin typeface="+mj-lt"/>
              </a:rPr>
              <a:t>{note}</a:t>
            </a:r>
            <a:endParaRPr lang="en-CA" sz="1100" dirty="0" smtClean="0">
              <a:solidFill>
                <a:schemeClr val="tx2"/>
              </a:solidFill>
              <a:latin typeface="+mj-lt"/>
            </a:endParaRPr>
          </a:p>
        </p:txBody>
      </p:sp>
      <p:sp>
        <p:nvSpPr>
          <p:cNvPr id="155" name="TextBox 154"/>
          <p:cNvSpPr txBox="1"/>
          <p:nvPr userDrawn="1"/>
        </p:nvSpPr>
        <p:spPr>
          <a:xfrm>
            <a:off x="357158" y="6350193"/>
            <a:ext cx="8429684" cy="507831"/>
          </a:xfrm>
          <a:prstGeom prst="rect">
            <a:avLst/>
          </a:prstGeom>
          <a:noFill/>
          <a:ln w="12700">
            <a:solidFill>
              <a:schemeClr val="bg2">
                <a:lumMod val="90000"/>
              </a:schemeClr>
            </a:solidFill>
          </a:ln>
        </p:spPr>
        <p:txBody>
          <a:bodyPr vert="horz" wrap="square" lIns="0" tIns="0" rIns="0" bIns="0" rtlCol="0">
            <a:spAutoFit/>
          </a:bodyPr>
          <a:lstStyle/>
          <a:p>
            <a:pPr algn="ctr">
              <a:spcBef>
                <a:spcPts val="0"/>
              </a:spcBef>
              <a:spcAft>
                <a:spcPts val="0"/>
              </a:spcAft>
            </a:pPr>
            <a:endParaRPr lang="en-CA" sz="1100" dirty="0" smtClean="0">
              <a:solidFill>
                <a:srgbClr val="A50021"/>
              </a:solidFill>
              <a:latin typeface="Arial Narrow" pitchFamily="34" charset="0"/>
            </a:endParaRPr>
          </a:p>
          <a:p>
            <a:pPr algn="ctr">
              <a:spcBef>
                <a:spcPts val="0"/>
              </a:spcBef>
              <a:spcAft>
                <a:spcPts val="0"/>
              </a:spcAft>
            </a:pPr>
            <a:r>
              <a:rPr lang="sr-Latn-RS" sz="1100" dirty="0" smtClean="0">
                <a:solidFill>
                  <a:srgbClr val="A50021"/>
                </a:solidFill>
                <a:latin typeface="Arial Narrow" pitchFamily="34" charset="0"/>
              </a:rPr>
              <a:t>2</a:t>
            </a:r>
            <a:r>
              <a:rPr lang="en-CA" sz="1100" dirty="0" smtClean="0">
                <a:solidFill>
                  <a:srgbClr val="A50021"/>
                </a:solidFill>
                <a:latin typeface="Arial Narrow" pitchFamily="34" charset="0"/>
              </a:rPr>
              <a:t>9.</a:t>
            </a:r>
            <a:r>
              <a:rPr lang="sr-Latn-RS" sz="1100" dirty="0" smtClean="0">
                <a:solidFill>
                  <a:srgbClr val="A50021"/>
                </a:solidFill>
                <a:latin typeface="Arial Narrow" pitchFamily="34" charset="0"/>
              </a:rPr>
              <a:t>07</a:t>
            </a:r>
            <a:r>
              <a:rPr lang="en-CA" sz="1100" dirty="0" smtClean="0">
                <a:solidFill>
                  <a:srgbClr val="A50021"/>
                </a:solidFill>
                <a:latin typeface="Arial Narrow" pitchFamily="34" charset="0"/>
              </a:rPr>
              <a:t>.2015</a:t>
            </a:r>
            <a:r>
              <a:rPr lang="en-CA" sz="1100" baseline="0" dirty="0" smtClean="0">
                <a:solidFill>
                  <a:srgbClr val="A50021"/>
                </a:solidFill>
                <a:latin typeface="Arial Narrow" pitchFamily="34" charset="0"/>
              </a:rPr>
              <a:t>                 </a:t>
            </a:r>
            <a:r>
              <a:rPr lang="en-CA" sz="1100" dirty="0" smtClean="0">
                <a:solidFill>
                  <a:srgbClr val="A50021"/>
                </a:solidFill>
                <a:latin typeface="Arial Narrow" pitchFamily="34" charset="0"/>
              </a:rPr>
              <a:t>© UNIVERZITET METROPOLITAN, Beograd / </a:t>
            </a:r>
            <a:r>
              <a:rPr lang="en-CA" sz="1100" dirty="0" err="1" smtClean="0">
                <a:solidFill>
                  <a:srgbClr val="A50021"/>
                </a:solidFill>
                <a:latin typeface="Arial Narrow" pitchFamily="34" charset="0"/>
              </a:rPr>
              <a:t>Kopiranje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i</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umnožavanje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nije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dozvoljeno</a:t>
            </a:r>
            <a:r>
              <a:rPr lang="en-CA" sz="1100" dirty="0" smtClean="0">
                <a:solidFill>
                  <a:srgbClr val="A50021"/>
                </a:solidFill>
                <a:latin typeface="Arial Narrow" pitchFamily="34" charset="0"/>
              </a:rPr>
              <a:t> / </a:t>
            </a:r>
            <a:r>
              <a:rPr lang="en-CA" sz="1100" dirty="0" err="1" smtClean="0">
                <a:solidFill>
                  <a:srgbClr val="A50021"/>
                </a:solidFill>
                <a:latin typeface="Arial Narrow" pitchFamily="34" charset="0"/>
              </a:rPr>
              <a:t>Sva</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prava</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su</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zadržana</a:t>
            </a:r>
            <a:r>
              <a:rPr lang="en-CA" sz="1100" dirty="0" smtClean="0">
                <a:solidFill>
                  <a:srgbClr val="A50021"/>
                </a:solidFill>
                <a:latin typeface="Arial Narrow" pitchFamily="34" charset="0"/>
              </a:rPr>
              <a:t>.</a:t>
            </a:r>
            <a:r>
              <a:rPr lang="en-CA" sz="1100" baseline="0" dirty="0" smtClean="0">
                <a:solidFill>
                  <a:srgbClr val="A50021"/>
                </a:solidFill>
                <a:latin typeface="Arial Narrow" pitchFamily="34" charset="0"/>
              </a:rPr>
              <a:t>                  </a:t>
            </a:r>
            <a:r>
              <a:rPr lang="en-CA" sz="1100" dirty="0" smtClean="0">
                <a:solidFill>
                  <a:srgbClr val="A50021"/>
                </a:solidFill>
                <a:latin typeface="Arial Narrow" pitchFamily="34" charset="0"/>
              </a:rPr>
              <a:t>V1.</a:t>
            </a:r>
            <a:r>
              <a:rPr lang="sr-Latn-RS" sz="1100" dirty="0" smtClean="0">
                <a:solidFill>
                  <a:srgbClr val="A50021"/>
                </a:solidFill>
                <a:latin typeface="Arial Narrow" pitchFamily="34" charset="0"/>
              </a:rPr>
              <a:t>20</a:t>
            </a:r>
            <a:endParaRPr lang="en-CA" sz="1100" dirty="0" smtClean="0">
              <a:solidFill>
                <a:srgbClr val="A50021"/>
              </a:solidFill>
              <a:latin typeface="Arial Narrow" pitchFamily="34" charset="0"/>
            </a:endParaRPr>
          </a:p>
          <a:p>
            <a:pPr algn="ctr">
              <a:spcBef>
                <a:spcPts val="0"/>
              </a:spcBef>
              <a:spcAft>
                <a:spcPts val="0"/>
              </a:spcAft>
            </a:pPr>
            <a:endParaRPr lang="en-CA" sz="1100" dirty="0" smtClean="0">
              <a:solidFill>
                <a:srgbClr val="A50021"/>
              </a:solidFill>
              <a:latin typeface="Arial Narrow" pitchFamily="34" charset="0"/>
            </a:endParaRPr>
          </a:p>
        </p:txBody>
      </p:sp>
    </p:spTree>
    <p:extLst>
      <p:ext uri="{BB962C8B-B14F-4D97-AF65-F5344CB8AC3E}">
        <p14:creationId xmlns:p14="http://schemas.microsoft.com/office/powerpoint/2010/main" val="39591113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C - 2 columns NOTE">
    <p:spTree>
      <p:nvGrpSpPr>
        <p:cNvPr id="1" name=""/>
        <p:cNvGrpSpPr/>
        <p:nvPr/>
      </p:nvGrpSpPr>
      <p:grpSpPr>
        <a:xfrm>
          <a:off x="0" y="0"/>
          <a:ext cx="0" cy="0"/>
          <a:chOff x="0" y="0"/>
          <a:chExt cx="0" cy="0"/>
        </a:xfrm>
      </p:grpSpPr>
      <p:grpSp>
        <p:nvGrpSpPr>
          <p:cNvPr id="2" name="Group 302"/>
          <p:cNvGrpSpPr/>
          <p:nvPr userDrawn="1"/>
        </p:nvGrpSpPr>
        <p:grpSpPr>
          <a:xfrm>
            <a:off x="-151325" y="-141165"/>
            <a:ext cx="9439923" cy="7136527"/>
            <a:chOff x="-151325" y="-141165"/>
            <a:chExt cx="9439923" cy="7136527"/>
          </a:xfrm>
        </p:grpSpPr>
        <p:grpSp>
          <p:nvGrpSpPr>
            <p:cNvPr id="3" name="Group 303"/>
            <p:cNvGrpSpPr/>
            <p:nvPr userDrawn="1"/>
          </p:nvGrpSpPr>
          <p:grpSpPr>
            <a:xfrm>
              <a:off x="457731" y="6873247"/>
              <a:ext cx="8226688" cy="122115"/>
              <a:chOff x="457731" y="6582508"/>
              <a:chExt cx="8226688" cy="486507"/>
            </a:xfrm>
          </p:grpSpPr>
          <p:cxnSp>
            <p:nvCxnSpPr>
              <p:cNvPr id="413" name="Straight Connector 412"/>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414"/>
              <p:cNvGrpSpPr/>
              <p:nvPr userDrawn="1"/>
            </p:nvGrpSpPr>
            <p:grpSpPr>
              <a:xfrm>
                <a:off x="7986158" y="6582508"/>
                <a:ext cx="152400" cy="486507"/>
                <a:chOff x="7983415" y="6582508"/>
                <a:chExt cx="152400" cy="486507"/>
              </a:xfrm>
            </p:grpSpPr>
            <p:cxnSp>
              <p:nvCxnSpPr>
                <p:cNvPr id="446" name="Straight Connector 4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7" name="Straight Connector 4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15"/>
              <p:cNvGrpSpPr/>
              <p:nvPr userDrawn="1"/>
            </p:nvGrpSpPr>
            <p:grpSpPr>
              <a:xfrm>
                <a:off x="7287901" y="6582508"/>
                <a:ext cx="152400" cy="486507"/>
                <a:chOff x="7983415" y="6582508"/>
                <a:chExt cx="152400" cy="486507"/>
              </a:xfrm>
            </p:grpSpPr>
            <p:cxnSp>
              <p:nvCxnSpPr>
                <p:cNvPr id="444" name="Straight Connector 44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5" name="Straight Connector 44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6" name="Group 416"/>
              <p:cNvGrpSpPr/>
              <p:nvPr userDrawn="1"/>
            </p:nvGrpSpPr>
            <p:grpSpPr>
              <a:xfrm>
                <a:off x="6589644" y="6582508"/>
                <a:ext cx="152400" cy="486507"/>
                <a:chOff x="7983415" y="6582508"/>
                <a:chExt cx="152400" cy="486507"/>
              </a:xfrm>
            </p:grpSpPr>
            <p:cxnSp>
              <p:nvCxnSpPr>
                <p:cNvPr id="442" name="Straight Connector 44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3" name="Straight Connector 44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7" name="Group 417"/>
              <p:cNvGrpSpPr/>
              <p:nvPr userDrawn="1"/>
            </p:nvGrpSpPr>
            <p:grpSpPr>
              <a:xfrm>
                <a:off x="5891387" y="6582508"/>
                <a:ext cx="152400" cy="486507"/>
                <a:chOff x="7983415" y="6582508"/>
                <a:chExt cx="152400" cy="486507"/>
              </a:xfrm>
            </p:grpSpPr>
            <p:cxnSp>
              <p:nvCxnSpPr>
                <p:cNvPr id="440" name="Straight Connector 43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1" name="Straight Connector 44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 name="Group 418"/>
              <p:cNvGrpSpPr/>
              <p:nvPr userDrawn="1"/>
            </p:nvGrpSpPr>
            <p:grpSpPr>
              <a:xfrm>
                <a:off x="5193130" y="6582508"/>
                <a:ext cx="152400" cy="486507"/>
                <a:chOff x="7983415" y="6582508"/>
                <a:chExt cx="152400" cy="486507"/>
              </a:xfrm>
            </p:grpSpPr>
            <p:cxnSp>
              <p:nvCxnSpPr>
                <p:cNvPr id="438" name="Straight Connector 43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Group 419"/>
              <p:cNvGrpSpPr/>
              <p:nvPr userDrawn="1"/>
            </p:nvGrpSpPr>
            <p:grpSpPr>
              <a:xfrm>
                <a:off x="4494873" y="6582508"/>
                <a:ext cx="152400" cy="486507"/>
                <a:chOff x="7983415" y="6582508"/>
                <a:chExt cx="152400" cy="486507"/>
              </a:xfrm>
            </p:grpSpPr>
            <p:cxnSp>
              <p:nvCxnSpPr>
                <p:cNvPr id="436" name="Straight Connector 43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0" name="Group 420"/>
              <p:cNvGrpSpPr/>
              <p:nvPr userDrawn="1"/>
            </p:nvGrpSpPr>
            <p:grpSpPr>
              <a:xfrm>
                <a:off x="3796616" y="6582508"/>
                <a:ext cx="152400" cy="486507"/>
                <a:chOff x="7983415" y="6582508"/>
                <a:chExt cx="152400" cy="486507"/>
              </a:xfrm>
            </p:grpSpPr>
            <p:cxnSp>
              <p:nvCxnSpPr>
                <p:cNvPr id="434" name="Straight Connector 43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421"/>
              <p:cNvGrpSpPr/>
              <p:nvPr userDrawn="1"/>
            </p:nvGrpSpPr>
            <p:grpSpPr>
              <a:xfrm>
                <a:off x="3098359" y="6582508"/>
                <a:ext cx="152400" cy="486507"/>
                <a:chOff x="7983415" y="6582508"/>
                <a:chExt cx="152400" cy="486507"/>
              </a:xfrm>
            </p:grpSpPr>
            <p:cxnSp>
              <p:nvCxnSpPr>
                <p:cNvPr id="432" name="Straight Connector 43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422"/>
              <p:cNvGrpSpPr/>
              <p:nvPr userDrawn="1"/>
            </p:nvGrpSpPr>
            <p:grpSpPr>
              <a:xfrm>
                <a:off x="2400102" y="6582508"/>
                <a:ext cx="152400" cy="486507"/>
                <a:chOff x="7983415" y="6582508"/>
                <a:chExt cx="152400" cy="486507"/>
              </a:xfrm>
            </p:grpSpPr>
            <p:cxnSp>
              <p:nvCxnSpPr>
                <p:cNvPr id="430" name="Straight Connector 42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423"/>
              <p:cNvGrpSpPr/>
              <p:nvPr userDrawn="1"/>
            </p:nvGrpSpPr>
            <p:grpSpPr>
              <a:xfrm>
                <a:off x="1701845" y="6582508"/>
                <a:ext cx="152400" cy="486507"/>
                <a:chOff x="7983415" y="6582508"/>
                <a:chExt cx="152400" cy="486507"/>
              </a:xfrm>
            </p:grpSpPr>
            <p:cxnSp>
              <p:nvCxnSpPr>
                <p:cNvPr id="428" name="Straight Connector 42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424"/>
              <p:cNvGrpSpPr/>
              <p:nvPr userDrawn="1"/>
            </p:nvGrpSpPr>
            <p:grpSpPr>
              <a:xfrm>
                <a:off x="1003588" y="6582508"/>
                <a:ext cx="152400" cy="486507"/>
                <a:chOff x="7983415" y="6582508"/>
                <a:chExt cx="152400" cy="486507"/>
              </a:xfrm>
            </p:grpSpPr>
            <p:cxnSp>
              <p:nvCxnSpPr>
                <p:cNvPr id="426" name="Straight Connector 42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 name="Group 304"/>
            <p:cNvGrpSpPr/>
            <p:nvPr userDrawn="1"/>
          </p:nvGrpSpPr>
          <p:grpSpPr>
            <a:xfrm>
              <a:off x="-151325" y="454007"/>
              <a:ext cx="122115" cy="5945205"/>
              <a:chOff x="-238875" y="454007"/>
              <a:chExt cx="122115" cy="5945205"/>
            </a:xfrm>
          </p:grpSpPr>
          <p:cxnSp>
            <p:nvCxnSpPr>
              <p:cNvPr id="378" name="Straight Connector 377"/>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 name="Group 378"/>
              <p:cNvGrpSpPr/>
              <p:nvPr userDrawn="1"/>
            </p:nvGrpSpPr>
            <p:grpSpPr>
              <a:xfrm rot="5400000">
                <a:off x="-254017" y="5940709"/>
                <a:ext cx="152400" cy="122115"/>
                <a:chOff x="7983415" y="6582508"/>
                <a:chExt cx="152400" cy="486507"/>
              </a:xfrm>
            </p:grpSpPr>
            <p:cxnSp>
              <p:nvCxnSpPr>
                <p:cNvPr id="411" name="Straight Connector 4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379"/>
              <p:cNvGrpSpPr/>
              <p:nvPr userDrawn="1"/>
            </p:nvGrpSpPr>
            <p:grpSpPr>
              <a:xfrm rot="5400000">
                <a:off x="-254017" y="5467067"/>
                <a:ext cx="152400" cy="122115"/>
                <a:chOff x="7983415" y="6582508"/>
                <a:chExt cx="152400" cy="486507"/>
              </a:xfrm>
            </p:grpSpPr>
            <p:cxnSp>
              <p:nvCxnSpPr>
                <p:cNvPr id="409" name="Straight Connector 4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380"/>
              <p:cNvGrpSpPr/>
              <p:nvPr userDrawn="1"/>
            </p:nvGrpSpPr>
            <p:grpSpPr>
              <a:xfrm rot="5400000">
                <a:off x="-254017" y="4993425"/>
                <a:ext cx="152400" cy="122115"/>
                <a:chOff x="7983415" y="6582508"/>
                <a:chExt cx="152400" cy="486507"/>
              </a:xfrm>
            </p:grpSpPr>
            <p:cxnSp>
              <p:nvCxnSpPr>
                <p:cNvPr id="407" name="Straight Connector 4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381"/>
              <p:cNvGrpSpPr/>
              <p:nvPr userDrawn="1"/>
            </p:nvGrpSpPr>
            <p:grpSpPr>
              <a:xfrm rot="5400000">
                <a:off x="-254017" y="4519783"/>
                <a:ext cx="152400" cy="122115"/>
                <a:chOff x="7983415" y="6582508"/>
                <a:chExt cx="152400" cy="486507"/>
              </a:xfrm>
            </p:grpSpPr>
            <p:cxnSp>
              <p:nvCxnSpPr>
                <p:cNvPr id="405" name="Straight Connector 4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382"/>
              <p:cNvGrpSpPr/>
              <p:nvPr userDrawn="1"/>
            </p:nvGrpSpPr>
            <p:grpSpPr>
              <a:xfrm rot="5400000">
                <a:off x="-254017" y="4046141"/>
                <a:ext cx="152400" cy="122115"/>
                <a:chOff x="7983415" y="6582508"/>
                <a:chExt cx="152400" cy="486507"/>
              </a:xfrm>
            </p:grpSpPr>
            <p:cxnSp>
              <p:nvCxnSpPr>
                <p:cNvPr id="403" name="Straight Connector 4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383"/>
              <p:cNvGrpSpPr/>
              <p:nvPr userDrawn="1"/>
            </p:nvGrpSpPr>
            <p:grpSpPr>
              <a:xfrm rot="5400000">
                <a:off x="-254017" y="3572499"/>
                <a:ext cx="152400" cy="122115"/>
                <a:chOff x="7983415" y="6582508"/>
                <a:chExt cx="152400" cy="486507"/>
              </a:xfrm>
            </p:grpSpPr>
            <p:cxnSp>
              <p:nvCxnSpPr>
                <p:cNvPr id="401" name="Straight Connector 4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384"/>
              <p:cNvGrpSpPr/>
              <p:nvPr userDrawn="1"/>
            </p:nvGrpSpPr>
            <p:grpSpPr>
              <a:xfrm rot="5400000">
                <a:off x="-254017" y="3098857"/>
                <a:ext cx="152400" cy="122115"/>
                <a:chOff x="7983415" y="6582508"/>
                <a:chExt cx="152400" cy="486507"/>
              </a:xfrm>
            </p:grpSpPr>
            <p:cxnSp>
              <p:nvCxnSpPr>
                <p:cNvPr id="399" name="Straight Connector 3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385"/>
              <p:cNvGrpSpPr/>
              <p:nvPr userDrawn="1"/>
            </p:nvGrpSpPr>
            <p:grpSpPr>
              <a:xfrm rot="5400000">
                <a:off x="-254017" y="2625215"/>
                <a:ext cx="152400" cy="122115"/>
                <a:chOff x="7983415" y="6582508"/>
                <a:chExt cx="152400" cy="486507"/>
              </a:xfrm>
            </p:grpSpPr>
            <p:cxnSp>
              <p:nvCxnSpPr>
                <p:cNvPr id="397" name="Straight Connector 3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386"/>
              <p:cNvGrpSpPr/>
              <p:nvPr userDrawn="1"/>
            </p:nvGrpSpPr>
            <p:grpSpPr>
              <a:xfrm rot="5400000">
                <a:off x="-254017" y="2151573"/>
                <a:ext cx="152400" cy="122115"/>
                <a:chOff x="7983415" y="6582508"/>
                <a:chExt cx="152400" cy="486507"/>
              </a:xfrm>
            </p:grpSpPr>
            <p:cxnSp>
              <p:nvCxnSpPr>
                <p:cNvPr id="395" name="Straight Connector 3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387"/>
              <p:cNvGrpSpPr/>
              <p:nvPr userDrawn="1"/>
            </p:nvGrpSpPr>
            <p:grpSpPr>
              <a:xfrm rot="5400000">
                <a:off x="-254017" y="1677931"/>
                <a:ext cx="152400" cy="122115"/>
                <a:chOff x="7983415" y="6582508"/>
                <a:chExt cx="152400" cy="486507"/>
              </a:xfrm>
            </p:grpSpPr>
            <p:cxnSp>
              <p:nvCxnSpPr>
                <p:cNvPr id="393" name="Straight Connector 3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Group 388"/>
              <p:cNvGrpSpPr/>
              <p:nvPr userDrawn="1"/>
            </p:nvGrpSpPr>
            <p:grpSpPr>
              <a:xfrm rot="5400000">
                <a:off x="-254017" y="997340"/>
                <a:ext cx="152400" cy="122115"/>
                <a:chOff x="7983415" y="6582508"/>
                <a:chExt cx="152400" cy="486507"/>
              </a:xfrm>
            </p:grpSpPr>
            <p:cxnSp>
              <p:nvCxnSpPr>
                <p:cNvPr id="391" name="Straight Connector 3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90" name="Straight Connector 389"/>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 name="Group 305"/>
            <p:cNvGrpSpPr/>
            <p:nvPr userDrawn="1"/>
          </p:nvGrpSpPr>
          <p:grpSpPr>
            <a:xfrm>
              <a:off x="9166483" y="454007"/>
              <a:ext cx="122115" cy="5945205"/>
              <a:chOff x="-238875" y="454007"/>
              <a:chExt cx="122115" cy="5945205"/>
            </a:xfrm>
          </p:grpSpPr>
          <p:cxnSp>
            <p:nvCxnSpPr>
              <p:cNvPr id="343" name="Straight Connector 342"/>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8" name="Group 343"/>
              <p:cNvGrpSpPr/>
              <p:nvPr userDrawn="1"/>
            </p:nvGrpSpPr>
            <p:grpSpPr>
              <a:xfrm rot="5400000">
                <a:off x="-254017" y="5940709"/>
                <a:ext cx="152400" cy="122115"/>
                <a:chOff x="7983415" y="6582508"/>
                <a:chExt cx="152400" cy="486507"/>
              </a:xfrm>
            </p:grpSpPr>
            <p:cxnSp>
              <p:nvCxnSpPr>
                <p:cNvPr id="376" name="Straight Connector 3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 name="Group 344"/>
              <p:cNvGrpSpPr/>
              <p:nvPr userDrawn="1"/>
            </p:nvGrpSpPr>
            <p:grpSpPr>
              <a:xfrm rot="5400000">
                <a:off x="-254017" y="5467067"/>
                <a:ext cx="152400" cy="122115"/>
                <a:chOff x="7983415" y="6582508"/>
                <a:chExt cx="152400" cy="486507"/>
              </a:xfrm>
            </p:grpSpPr>
            <p:cxnSp>
              <p:nvCxnSpPr>
                <p:cNvPr id="374" name="Straight Connector 3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 name="Group 345"/>
              <p:cNvGrpSpPr/>
              <p:nvPr userDrawn="1"/>
            </p:nvGrpSpPr>
            <p:grpSpPr>
              <a:xfrm rot="5400000">
                <a:off x="-254017" y="4993425"/>
                <a:ext cx="152400" cy="122115"/>
                <a:chOff x="7983415" y="6582508"/>
                <a:chExt cx="152400" cy="486507"/>
              </a:xfrm>
            </p:grpSpPr>
            <p:cxnSp>
              <p:nvCxnSpPr>
                <p:cNvPr id="372" name="Straight Connector 3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346"/>
              <p:cNvGrpSpPr/>
              <p:nvPr userDrawn="1"/>
            </p:nvGrpSpPr>
            <p:grpSpPr>
              <a:xfrm rot="5400000">
                <a:off x="-254017" y="4519783"/>
                <a:ext cx="152400" cy="122115"/>
                <a:chOff x="7983415" y="6582508"/>
                <a:chExt cx="152400" cy="486507"/>
              </a:xfrm>
            </p:grpSpPr>
            <p:cxnSp>
              <p:nvCxnSpPr>
                <p:cNvPr id="370" name="Straight Connector 3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347"/>
              <p:cNvGrpSpPr/>
              <p:nvPr userDrawn="1"/>
            </p:nvGrpSpPr>
            <p:grpSpPr>
              <a:xfrm rot="5400000">
                <a:off x="-254017" y="4046141"/>
                <a:ext cx="152400" cy="122115"/>
                <a:chOff x="7983415" y="6582508"/>
                <a:chExt cx="152400" cy="486507"/>
              </a:xfrm>
            </p:grpSpPr>
            <p:cxnSp>
              <p:nvCxnSpPr>
                <p:cNvPr id="368" name="Straight Connector 3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9" name="Group 348"/>
              <p:cNvGrpSpPr/>
              <p:nvPr userDrawn="1"/>
            </p:nvGrpSpPr>
            <p:grpSpPr>
              <a:xfrm rot="5400000">
                <a:off x="-254017" y="3572499"/>
                <a:ext cx="152400" cy="122115"/>
                <a:chOff x="7983415" y="6582508"/>
                <a:chExt cx="152400" cy="486507"/>
              </a:xfrm>
            </p:grpSpPr>
            <p:cxnSp>
              <p:nvCxnSpPr>
                <p:cNvPr id="366" name="Straight Connector 3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0" name="Group 349"/>
              <p:cNvGrpSpPr/>
              <p:nvPr userDrawn="1"/>
            </p:nvGrpSpPr>
            <p:grpSpPr>
              <a:xfrm rot="5400000">
                <a:off x="-254017" y="3098857"/>
                <a:ext cx="152400" cy="122115"/>
                <a:chOff x="7983415" y="6582508"/>
                <a:chExt cx="152400" cy="486507"/>
              </a:xfrm>
            </p:grpSpPr>
            <p:cxnSp>
              <p:nvCxnSpPr>
                <p:cNvPr id="364" name="Straight Connector 3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1" name="Group 350"/>
              <p:cNvGrpSpPr/>
              <p:nvPr userDrawn="1"/>
            </p:nvGrpSpPr>
            <p:grpSpPr>
              <a:xfrm rot="5400000">
                <a:off x="-254017" y="2625215"/>
                <a:ext cx="152400" cy="122115"/>
                <a:chOff x="7983415" y="6582508"/>
                <a:chExt cx="152400" cy="486507"/>
              </a:xfrm>
            </p:grpSpPr>
            <p:cxnSp>
              <p:nvCxnSpPr>
                <p:cNvPr id="362" name="Straight Connector 3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2" name="Group 351"/>
              <p:cNvGrpSpPr/>
              <p:nvPr userDrawn="1"/>
            </p:nvGrpSpPr>
            <p:grpSpPr>
              <a:xfrm rot="5400000">
                <a:off x="-254017" y="2151573"/>
                <a:ext cx="152400" cy="122115"/>
                <a:chOff x="7983415" y="6582508"/>
                <a:chExt cx="152400" cy="486507"/>
              </a:xfrm>
            </p:grpSpPr>
            <p:cxnSp>
              <p:nvCxnSpPr>
                <p:cNvPr id="360" name="Straight Connector 3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3" name="Group 352"/>
              <p:cNvGrpSpPr/>
              <p:nvPr userDrawn="1"/>
            </p:nvGrpSpPr>
            <p:grpSpPr>
              <a:xfrm rot="5400000">
                <a:off x="-254017" y="1677931"/>
                <a:ext cx="152400" cy="122115"/>
                <a:chOff x="7983415" y="6582508"/>
                <a:chExt cx="152400" cy="486507"/>
              </a:xfrm>
            </p:grpSpPr>
            <p:cxnSp>
              <p:nvCxnSpPr>
                <p:cNvPr id="358" name="Straight Connector 3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4" name="Group 353"/>
              <p:cNvGrpSpPr/>
              <p:nvPr userDrawn="1"/>
            </p:nvGrpSpPr>
            <p:grpSpPr>
              <a:xfrm rot="5400000">
                <a:off x="-254017" y="997340"/>
                <a:ext cx="152400" cy="122115"/>
                <a:chOff x="7983415" y="6582508"/>
                <a:chExt cx="152400" cy="486507"/>
              </a:xfrm>
            </p:grpSpPr>
            <p:cxnSp>
              <p:nvCxnSpPr>
                <p:cNvPr id="356" name="Straight Connector 3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55" name="Straight Connector 354"/>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5" name="Group 306"/>
            <p:cNvGrpSpPr/>
            <p:nvPr userDrawn="1"/>
          </p:nvGrpSpPr>
          <p:grpSpPr>
            <a:xfrm>
              <a:off x="457731" y="-141165"/>
              <a:ext cx="8226688" cy="122115"/>
              <a:chOff x="457731" y="6582508"/>
              <a:chExt cx="8226688" cy="486507"/>
            </a:xfrm>
          </p:grpSpPr>
          <p:cxnSp>
            <p:nvCxnSpPr>
              <p:cNvPr id="308" name="Straight Connector 307"/>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96" name="Group 309"/>
              <p:cNvGrpSpPr/>
              <p:nvPr userDrawn="1"/>
            </p:nvGrpSpPr>
            <p:grpSpPr>
              <a:xfrm>
                <a:off x="7986158" y="6582508"/>
                <a:ext cx="152400" cy="486507"/>
                <a:chOff x="7983415" y="6582508"/>
                <a:chExt cx="152400" cy="486507"/>
              </a:xfrm>
            </p:grpSpPr>
            <p:cxnSp>
              <p:nvCxnSpPr>
                <p:cNvPr id="341" name="Straight Connector 34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7" name="Group 310"/>
              <p:cNvGrpSpPr/>
              <p:nvPr userDrawn="1"/>
            </p:nvGrpSpPr>
            <p:grpSpPr>
              <a:xfrm>
                <a:off x="7287901" y="6582508"/>
                <a:ext cx="152400" cy="486507"/>
                <a:chOff x="7983415" y="6582508"/>
                <a:chExt cx="152400" cy="486507"/>
              </a:xfrm>
            </p:grpSpPr>
            <p:cxnSp>
              <p:nvCxnSpPr>
                <p:cNvPr id="339" name="Straight Connector 3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8" name="Group 311"/>
              <p:cNvGrpSpPr/>
              <p:nvPr userDrawn="1"/>
            </p:nvGrpSpPr>
            <p:grpSpPr>
              <a:xfrm>
                <a:off x="6589644" y="6582508"/>
                <a:ext cx="152400" cy="486507"/>
                <a:chOff x="7983415" y="6582508"/>
                <a:chExt cx="152400" cy="486507"/>
              </a:xfrm>
            </p:grpSpPr>
            <p:cxnSp>
              <p:nvCxnSpPr>
                <p:cNvPr id="337" name="Straight Connector 3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9" name="Group 312"/>
              <p:cNvGrpSpPr/>
              <p:nvPr userDrawn="1"/>
            </p:nvGrpSpPr>
            <p:grpSpPr>
              <a:xfrm>
                <a:off x="5891387" y="6582508"/>
                <a:ext cx="152400" cy="486507"/>
                <a:chOff x="7983415" y="6582508"/>
                <a:chExt cx="152400" cy="486507"/>
              </a:xfrm>
            </p:grpSpPr>
            <p:cxnSp>
              <p:nvCxnSpPr>
                <p:cNvPr id="335" name="Straight Connector 3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0" name="Group 313"/>
              <p:cNvGrpSpPr/>
              <p:nvPr userDrawn="1"/>
            </p:nvGrpSpPr>
            <p:grpSpPr>
              <a:xfrm>
                <a:off x="5193130" y="6582508"/>
                <a:ext cx="152400" cy="486507"/>
                <a:chOff x="7983415" y="6582508"/>
                <a:chExt cx="152400" cy="486507"/>
              </a:xfrm>
            </p:grpSpPr>
            <p:cxnSp>
              <p:nvCxnSpPr>
                <p:cNvPr id="333" name="Straight Connector 3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1" name="Group 314"/>
              <p:cNvGrpSpPr/>
              <p:nvPr userDrawn="1"/>
            </p:nvGrpSpPr>
            <p:grpSpPr>
              <a:xfrm>
                <a:off x="4494873" y="6582508"/>
                <a:ext cx="152400" cy="486507"/>
                <a:chOff x="7983415" y="6582508"/>
                <a:chExt cx="152400" cy="486507"/>
              </a:xfrm>
            </p:grpSpPr>
            <p:cxnSp>
              <p:nvCxnSpPr>
                <p:cNvPr id="331" name="Straight Connector 3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2" name="Group 315"/>
              <p:cNvGrpSpPr/>
              <p:nvPr userDrawn="1"/>
            </p:nvGrpSpPr>
            <p:grpSpPr>
              <a:xfrm>
                <a:off x="3796616" y="6582508"/>
                <a:ext cx="152400" cy="486507"/>
                <a:chOff x="7983415" y="6582508"/>
                <a:chExt cx="152400" cy="486507"/>
              </a:xfrm>
            </p:grpSpPr>
            <p:cxnSp>
              <p:nvCxnSpPr>
                <p:cNvPr id="329" name="Straight Connector 3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3" name="Group 316"/>
              <p:cNvGrpSpPr/>
              <p:nvPr userDrawn="1"/>
            </p:nvGrpSpPr>
            <p:grpSpPr>
              <a:xfrm>
                <a:off x="3098359" y="6582508"/>
                <a:ext cx="152400" cy="486507"/>
                <a:chOff x="7983415" y="6582508"/>
                <a:chExt cx="152400" cy="486507"/>
              </a:xfrm>
            </p:grpSpPr>
            <p:cxnSp>
              <p:nvCxnSpPr>
                <p:cNvPr id="327" name="Straight Connector 3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4" name="Group 317"/>
              <p:cNvGrpSpPr/>
              <p:nvPr userDrawn="1"/>
            </p:nvGrpSpPr>
            <p:grpSpPr>
              <a:xfrm>
                <a:off x="2400102" y="6582508"/>
                <a:ext cx="152400" cy="486507"/>
                <a:chOff x="7983415" y="6582508"/>
                <a:chExt cx="152400" cy="486507"/>
              </a:xfrm>
            </p:grpSpPr>
            <p:cxnSp>
              <p:nvCxnSpPr>
                <p:cNvPr id="325" name="Straight Connector 3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5" name="Group 318"/>
              <p:cNvGrpSpPr/>
              <p:nvPr userDrawn="1"/>
            </p:nvGrpSpPr>
            <p:grpSpPr>
              <a:xfrm>
                <a:off x="1701845" y="6582508"/>
                <a:ext cx="152400" cy="486507"/>
                <a:chOff x="7983415" y="6582508"/>
                <a:chExt cx="152400" cy="486507"/>
              </a:xfrm>
            </p:grpSpPr>
            <p:cxnSp>
              <p:nvCxnSpPr>
                <p:cNvPr id="323" name="Straight Connector 3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6" name="Group 319"/>
              <p:cNvGrpSpPr/>
              <p:nvPr userDrawn="1"/>
            </p:nvGrpSpPr>
            <p:grpSpPr>
              <a:xfrm>
                <a:off x="1003588" y="6582508"/>
                <a:ext cx="152400" cy="486507"/>
                <a:chOff x="7983415" y="6582508"/>
                <a:chExt cx="152400" cy="486507"/>
              </a:xfrm>
            </p:grpSpPr>
            <p:cxnSp>
              <p:nvCxnSpPr>
                <p:cNvPr id="321" name="Straight Connector 3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4" name="LC-section-body"/>
          <p:cNvSpPr>
            <a:spLocks noGrp="1"/>
          </p:cNvSpPr>
          <p:nvPr>
            <p:ph idx="12" hasCustomPrompt="1"/>
          </p:nvPr>
        </p:nvSpPr>
        <p:spPr>
          <a:xfrm>
            <a:off x="4647276" y="1816100"/>
            <a:ext cx="4037143" cy="4583111"/>
          </a:xfrm>
          <a:ln>
            <a:solidFill>
              <a:srgbClr val="0070C0">
                <a:alpha val="0"/>
              </a:srgbClr>
            </a:solidFill>
          </a:ln>
        </p:spPr>
        <p:txBody>
          <a:bodyPr>
            <a:noAutofit/>
          </a:bodyPr>
          <a:lstStyle>
            <a:lvl1pPr>
              <a:spcAft>
                <a:spcPts val="0"/>
              </a:spcAft>
              <a:buFontTx/>
              <a:buNone/>
              <a:defRPr sz="1100" i="0">
                <a:solidFill>
                  <a:schemeClr val="tx2"/>
                </a:solidFill>
                <a:latin typeface="+mj-lt"/>
              </a:defRPr>
            </a:lvl1pPr>
            <a:lvl2pPr>
              <a:buFontTx/>
              <a:buNone/>
              <a:defRPr/>
            </a:lvl2pPr>
            <a:lvl3pPr>
              <a:buFontTx/>
              <a:buNone/>
              <a:defRPr/>
            </a:lvl3pPr>
            <a:lvl4pPr>
              <a:buFontTx/>
              <a:buNone/>
              <a:defRPr/>
            </a:lvl4pPr>
            <a:lvl5pPr>
              <a:buFontTx/>
              <a:buNone/>
              <a:defRPr/>
            </a:lvl5pPr>
          </a:lstStyle>
          <a:p>
            <a:pPr lvl="0"/>
            <a:r>
              <a:rPr lang="en-US" dirty="0" err="1" smtClean="0"/>
              <a:t>Ovde</a:t>
            </a:r>
            <a:r>
              <a:rPr lang="en-US" dirty="0" smtClean="0"/>
              <a:t> </a:t>
            </a:r>
            <a:r>
              <a:rPr lang="sr-Latn-RS" dirty="0" smtClean="0"/>
              <a:t>unesi</a:t>
            </a:r>
            <a:r>
              <a:rPr lang="en-US" dirty="0" smtClean="0"/>
              <a:t> </a:t>
            </a:r>
            <a:r>
              <a:rPr lang="sr-Latn-RS" dirty="0" smtClean="0"/>
              <a:t>sadržaj objekta učenja</a:t>
            </a:r>
            <a:r>
              <a:rPr lang="en-US" dirty="0" smtClean="0"/>
              <a:t> (</a:t>
            </a:r>
            <a:r>
              <a:rPr lang="en-US" dirty="0" err="1" smtClean="0"/>
              <a:t>koristi</a:t>
            </a:r>
            <a:r>
              <a:rPr lang="en-US" dirty="0" smtClean="0"/>
              <a:t> </a:t>
            </a:r>
            <a:r>
              <a:rPr lang="en-US" dirty="0" err="1" smtClean="0"/>
              <a:t>ikonicu</a:t>
            </a:r>
            <a:r>
              <a:rPr lang="en-US" dirty="0" smtClean="0"/>
              <a:t> Indent </a:t>
            </a:r>
            <a:r>
              <a:rPr lang="en-US" dirty="0" err="1" smtClean="0"/>
              <a:t>za</a:t>
            </a:r>
            <a:r>
              <a:rPr lang="en-US" dirty="0" smtClean="0"/>
              <a:t> </a:t>
            </a:r>
            <a:r>
              <a:rPr lang="en-US" dirty="0" err="1" smtClean="0"/>
              <a:t>promenu</a:t>
            </a:r>
            <a:r>
              <a:rPr lang="en-US" dirty="0" smtClean="0"/>
              <a:t> </a:t>
            </a:r>
            <a:r>
              <a:rPr lang="en-US" dirty="0" err="1" smtClean="0"/>
              <a:t>stila</a:t>
            </a:r>
            <a:r>
              <a:rPr lang="en-US" dirty="0" smtClean="0"/>
              <a:t>) (LC-section body)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3" name="LC-section-body"/>
          <p:cNvSpPr>
            <a:spLocks noGrp="1"/>
          </p:cNvSpPr>
          <p:nvPr>
            <p:ph idx="1" hasCustomPrompt="1"/>
          </p:nvPr>
        </p:nvSpPr>
        <p:spPr>
          <a:xfrm>
            <a:off x="457732" y="1816100"/>
            <a:ext cx="4037143" cy="3845791"/>
          </a:xfrm>
          <a:ln>
            <a:solidFill>
              <a:srgbClr val="002060">
                <a:alpha val="0"/>
              </a:srgbClr>
            </a:solidFill>
          </a:ln>
        </p:spPr>
        <p:txBody>
          <a:bodyPr>
            <a:noAutofit/>
          </a:bodyPr>
          <a:lstStyle>
            <a:lvl1pPr>
              <a:spcAft>
                <a:spcPts val="0"/>
              </a:spcAft>
              <a:buFontTx/>
              <a:buNone/>
              <a:defRPr sz="1100" i="0">
                <a:solidFill>
                  <a:schemeClr val="tx2"/>
                </a:solidFill>
                <a:latin typeface="+mj-lt"/>
              </a:defRPr>
            </a:lvl1pPr>
            <a:lvl2pPr>
              <a:buFontTx/>
              <a:buNone/>
              <a:defRPr/>
            </a:lvl2pPr>
            <a:lvl3pPr>
              <a:buFontTx/>
              <a:buNone/>
              <a:defRPr/>
            </a:lvl3pPr>
            <a:lvl4pPr>
              <a:buFontTx/>
              <a:buNone/>
              <a:defRPr/>
            </a:lvl4pPr>
            <a:lvl5pPr>
              <a:buFontTx/>
              <a:buNone/>
              <a:defRPr/>
            </a:lvl5pPr>
          </a:lstStyle>
          <a:p>
            <a:pPr lvl="0"/>
            <a:r>
              <a:rPr lang="en-US" dirty="0" err="1" smtClean="0"/>
              <a:t>Ovde</a:t>
            </a:r>
            <a:r>
              <a:rPr lang="en-US" dirty="0" smtClean="0"/>
              <a:t> </a:t>
            </a:r>
            <a:r>
              <a:rPr lang="sr-Latn-RS" dirty="0" smtClean="0"/>
              <a:t>unesi</a:t>
            </a:r>
            <a:r>
              <a:rPr lang="en-US" dirty="0" smtClean="0"/>
              <a:t> </a:t>
            </a:r>
            <a:r>
              <a:rPr lang="sr-Latn-RS" dirty="0" smtClean="0"/>
              <a:t>sadržaj objekta učenja</a:t>
            </a:r>
            <a:r>
              <a:rPr lang="en-US" dirty="0" smtClean="0"/>
              <a:t> (</a:t>
            </a:r>
            <a:r>
              <a:rPr lang="en-US" dirty="0" err="1" smtClean="0"/>
              <a:t>koristi</a:t>
            </a:r>
            <a:r>
              <a:rPr lang="en-US" dirty="0" smtClean="0"/>
              <a:t> </a:t>
            </a:r>
            <a:r>
              <a:rPr lang="en-US" dirty="0" err="1" smtClean="0"/>
              <a:t>ikonicu</a:t>
            </a:r>
            <a:r>
              <a:rPr lang="en-US" dirty="0" smtClean="0"/>
              <a:t> Indent </a:t>
            </a:r>
            <a:r>
              <a:rPr lang="en-US" dirty="0" err="1" smtClean="0"/>
              <a:t>za</a:t>
            </a:r>
            <a:r>
              <a:rPr lang="en-US" dirty="0" smtClean="0"/>
              <a:t> </a:t>
            </a:r>
            <a:r>
              <a:rPr lang="en-US" dirty="0" err="1" smtClean="0"/>
              <a:t>promenu</a:t>
            </a:r>
            <a:r>
              <a:rPr lang="en-US" dirty="0" smtClean="0"/>
              <a:t> </a:t>
            </a:r>
            <a:r>
              <a:rPr lang="en-US" dirty="0" err="1" smtClean="0"/>
              <a:t>stila</a:t>
            </a:r>
            <a:r>
              <a:rPr lang="en-US" dirty="0" smtClean="0"/>
              <a:t>) (LC-section body)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5" name="LC-section-title"/>
          <p:cNvSpPr>
            <a:spLocks noGrp="1"/>
          </p:cNvSpPr>
          <p:nvPr>
            <p:ph type="title" hasCustomPrompt="1"/>
          </p:nvPr>
        </p:nvSpPr>
        <p:spPr>
          <a:xfrm>
            <a:off x="457731" y="457200"/>
            <a:ext cx="8226689" cy="524998"/>
          </a:xfrm>
          <a:ln>
            <a:solidFill>
              <a:srgbClr val="C00000">
                <a:alpha val="0"/>
              </a:srgbClr>
            </a:solidFill>
          </a:ln>
        </p:spPr>
        <p:txBody>
          <a:bodyPr/>
          <a:lstStyle>
            <a:lvl1pPr>
              <a:defRPr baseline="0"/>
            </a:lvl1pPr>
          </a:lstStyle>
          <a:p>
            <a:r>
              <a:rPr lang="sr-Latn-RS" dirty="0" smtClean="0"/>
              <a:t>UNESI </a:t>
            </a:r>
            <a:r>
              <a:rPr lang="en-US" dirty="0" err="1" smtClean="0"/>
              <a:t>naslov</a:t>
            </a:r>
            <a:r>
              <a:rPr lang="en-US" dirty="0" smtClean="0"/>
              <a:t> </a:t>
            </a:r>
            <a:r>
              <a:rPr lang="en-US" dirty="0" err="1" smtClean="0"/>
              <a:t>sekcije</a:t>
            </a:r>
            <a:r>
              <a:rPr lang="en-US" dirty="0" smtClean="0"/>
              <a:t> {LC-</a:t>
            </a:r>
            <a:r>
              <a:rPr lang="en-US" dirty="0" err="1" smtClean="0"/>
              <a:t>seCTION</a:t>
            </a:r>
            <a:r>
              <a:rPr lang="en-US" dirty="0" smtClean="0"/>
              <a:t>-TITLE}</a:t>
            </a:r>
            <a:endParaRPr lang="en-US" dirty="0"/>
          </a:p>
        </p:txBody>
      </p:sp>
      <p:sp>
        <p:nvSpPr>
          <p:cNvPr id="157" name="LO-section-body-subtitle"/>
          <p:cNvSpPr>
            <a:spLocks noGrp="1"/>
          </p:cNvSpPr>
          <p:nvPr>
            <p:ph type="body" idx="10" hasCustomPrompt="1"/>
          </p:nvPr>
        </p:nvSpPr>
        <p:spPr>
          <a:xfrm>
            <a:off x="459580" y="1134598"/>
            <a:ext cx="8227220" cy="536519"/>
          </a:xfrm>
          <a:ln>
            <a:solidFill>
              <a:srgbClr val="7030A0">
                <a:alpha val="0"/>
              </a:srgbClr>
            </a:solidFill>
          </a:ln>
        </p:spPr>
        <p:txBody>
          <a:bodyPr anchor="t">
            <a:noAutofit/>
          </a:bodyPr>
          <a:lstStyle>
            <a:lvl1pPr marL="0" indent="0">
              <a:buNone/>
              <a:defRPr sz="1500" b="0">
                <a:solidFill>
                  <a:srgbClr val="A500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smtClean="0"/>
              <a:t>Ovde</a:t>
            </a:r>
            <a:r>
              <a:rPr lang="en-US" dirty="0" smtClean="0"/>
              <a:t> </a:t>
            </a:r>
            <a:r>
              <a:rPr lang="sr-Latn-RS" dirty="0" smtClean="0"/>
              <a:t>unesi</a:t>
            </a:r>
            <a:r>
              <a:rPr lang="en-US" dirty="0" smtClean="0"/>
              <a:t> </a:t>
            </a:r>
            <a:r>
              <a:rPr lang="en-US" dirty="0" err="1" smtClean="0"/>
              <a:t>poentu</a:t>
            </a:r>
            <a:r>
              <a:rPr lang="en-US" dirty="0" smtClean="0"/>
              <a:t> </a:t>
            </a:r>
            <a:r>
              <a:rPr lang="en-US" dirty="0" err="1" smtClean="0"/>
              <a:t>slajda</a:t>
            </a:r>
            <a:r>
              <a:rPr lang="en-US" dirty="0" smtClean="0"/>
              <a:t> {LO-section-body-subtitle}</a:t>
            </a:r>
          </a:p>
        </p:txBody>
      </p:sp>
      <p:sp>
        <p:nvSpPr>
          <p:cNvPr id="152" name="Content Placeholder 2"/>
          <p:cNvSpPr>
            <a:spLocks noGrp="1"/>
          </p:cNvSpPr>
          <p:nvPr>
            <p:ph idx="13" hasCustomPrompt="1"/>
          </p:nvPr>
        </p:nvSpPr>
        <p:spPr>
          <a:xfrm>
            <a:off x="457732" y="5745018"/>
            <a:ext cx="3957250" cy="654193"/>
          </a:xfrm>
          <a:solidFill>
            <a:schemeClr val="bg2"/>
          </a:solidFill>
          <a:ln cap="rnd">
            <a:solidFill>
              <a:schemeClr val="bg2">
                <a:alpha val="0"/>
              </a:schemeClr>
            </a:solidFill>
          </a:ln>
        </p:spPr>
        <p:txBody>
          <a:bodyPr lIns="91440" tIns="91440" rIns="91440" bIns="91440">
            <a:noAutofit/>
          </a:bodyPr>
          <a:lstStyle>
            <a:lvl1pPr marL="171450" indent="4763">
              <a:lnSpc>
                <a:spcPct val="95000"/>
              </a:lnSpc>
              <a:spcBef>
                <a:spcPts val="600"/>
              </a:spcBef>
              <a:spcAft>
                <a:spcPts val="0"/>
              </a:spcAft>
              <a:buFont typeface="Arial" panose="020B0604020202020204" pitchFamily="34" charset="0"/>
              <a:buNone/>
              <a:defRPr lang="en-CA" sz="1100" dirty="0" smtClean="0">
                <a:solidFill>
                  <a:schemeClr val="tx2"/>
                </a:solidFill>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r>
              <a:rPr lang="en-CA" sz="1100" dirty="0" err="1" smtClean="0">
                <a:solidFill>
                  <a:schemeClr val="tx2"/>
                </a:solidFill>
                <a:latin typeface="+mj-lt"/>
              </a:rPr>
              <a:t>Ovde</a:t>
            </a:r>
            <a:r>
              <a:rPr lang="en-CA" sz="1100" dirty="0" smtClean="0">
                <a:solidFill>
                  <a:schemeClr val="tx2"/>
                </a:solidFill>
                <a:latin typeface="+mj-lt"/>
              </a:rPr>
              <a:t> </a:t>
            </a:r>
            <a:r>
              <a:rPr lang="en-CA" sz="1100" dirty="0" err="1" smtClean="0">
                <a:solidFill>
                  <a:schemeClr val="tx2"/>
                </a:solidFill>
                <a:latin typeface="+mj-lt"/>
              </a:rPr>
              <a:t>unesi</a:t>
            </a:r>
            <a:r>
              <a:rPr lang="en-CA" sz="1100" dirty="0" smtClean="0">
                <a:solidFill>
                  <a:schemeClr val="tx2"/>
                </a:solidFill>
                <a:latin typeface="+mj-lt"/>
              </a:rPr>
              <a:t> </a:t>
            </a:r>
            <a:r>
              <a:rPr lang="en-CA" sz="1100" dirty="0" err="1" smtClean="0">
                <a:solidFill>
                  <a:schemeClr val="tx2"/>
                </a:solidFill>
                <a:latin typeface="+mj-lt"/>
              </a:rPr>
              <a:t>nagla</a:t>
            </a:r>
            <a:r>
              <a:rPr lang="sr-Latn-RS" sz="1100" dirty="0" smtClean="0">
                <a:solidFill>
                  <a:schemeClr val="tx2"/>
                </a:solidFill>
                <a:latin typeface="+mj-lt"/>
              </a:rPr>
              <a:t>šeni deo teksta</a:t>
            </a:r>
            <a:r>
              <a:rPr lang="en-US" sz="1100" dirty="0" smtClean="0">
                <a:solidFill>
                  <a:schemeClr val="tx2"/>
                </a:solidFill>
                <a:latin typeface="+mj-lt"/>
              </a:rPr>
              <a:t> </a:t>
            </a:r>
            <a:r>
              <a:rPr lang="en-US" sz="1100" dirty="0" err="1" smtClean="0">
                <a:solidFill>
                  <a:schemeClr val="tx2"/>
                </a:solidFill>
                <a:latin typeface="+mj-lt"/>
              </a:rPr>
              <a:t>koji</a:t>
            </a:r>
            <a:r>
              <a:rPr lang="en-US" sz="1100" dirty="0" smtClean="0">
                <a:solidFill>
                  <a:schemeClr val="tx2"/>
                </a:solidFill>
                <a:latin typeface="+mj-lt"/>
              </a:rPr>
              <a:t> se </a:t>
            </a:r>
            <a:r>
              <a:rPr lang="en-US" sz="1100" dirty="0" err="1" smtClean="0">
                <a:solidFill>
                  <a:schemeClr val="tx2"/>
                </a:solidFill>
                <a:latin typeface="+mj-lt"/>
              </a:rPr>
              <a:t>sastoji</a:t>
            </a:r>
            <a:r>
              <a:rPr lang="en-US" sz="1100" dirty="0" smtClean="0">
                <a:solidFill>
                  <a:schemeClr val="tx2"/>
                </a:solidFill>
                <a:latin typeface="+mj-lt"/>
              </a:rPr>
              <a:t> </a:t>
            </a:r>
            <a:r>
              <a:rPr lang="en-US" sz="1100" dirty="0" err="1" smtClean="0">
                <a:solidFill>
                  <a:schemeClr val="tx2"/>
                </a:solidFill>
                <a:latin typeface="+mj-lt"/>
              </a:rPr>
              <a:t>od</a:t>
            </a:r>
            <a:r>
              <a:rPr lang="en-US" sz="1100" dirty="0" smtClean="0">
                <a:solidFill>
                  <a:schemeClr val="tx2"/>
                </a:solidFill>
                <a:latin typeface="+mj-lt"/>
              </a:rPr>
              <a:t> </a:t>
            </a:r>
            <a:r>
              <a:rPr lang="en-US" sz="1100" dirty="0" err="1" smtClean="0">
                <a:solidFill>
                  <a:schemeClr val="tx2"/>
                </a:solidFill>
                <a:latin typeface="+mj-lt"/>
              </a:rPr>
              <a:t>jednog</a:t>
            </a:r>
            <a:r>
              <a:rPr lang="en-US" sz="1100" dirty="0" smtClean="0">
                <a:solidFill>
                  <a:schemeClr val="tx2"/>
                </a:solidFill>
                <a:latin typeface="+mj-lt"/>
              </a:rPr>
              <a:t> </a:t>
            </a:r>
            <a:r>
              <a:rPr lang="en-US" sz="1100" dirty="0" err="1" smtClean="0">
                <a:solidFill>
                  <a:schemeClr val="tx2"/>
                </a:solidFill>
                <a:latin typeface="+mj-lt"/>
              </a:rPr>
              <a:t>pasusa</a:t>
            </a:r>
            <a:r>
              <a:rPr lang="sr-Latn-RS" sz="1100" dirty="0" smtClean="0">
                <a:solidFill>
                  <a:schemeClr val="tx2"/>
                </a:solidFill>
                <a:latin typeface="+mj-lt"/>
              </a:rPr>
              <a:t> (definicija,</a:t>
            </a:r>
            <a:r>
              <a:rPr lang="sr-Latn-RS" sz="1100" baseline="0" dirty="0" smtClean="0">
                <a:solidFill>
                  <a:schemeClr val="tx2"/>
                </a:solidFill>
                <a:latin typeface="+mj-lt"/>
              </a:rPr>
              <a:t> napomena, ...) </a:t>
            </a:r>
            <a:r>
              <a:rPr lang="en-US" sz="1100" baseline="0" dirty="0" smtClean="0">
                <a:solidFill>
                  <a:schemeClr val="tx2"/>
                </a:solidFill>
                <a:latin typeface="+mj-lt"/>
              </a:rPr>
              <a:t>{note}</a:t>
            </a:r>
            <a:endParaRPr lang="en-CA" sz="1100" dirty="0" smtClean="0">
              <a:solidFill>
                <a:schemeClr val="tx2"/>
              </a:solidFill>
              <a:latin typeface="+mj-lt"/>
            </a:endParaRPr>
          </a:p>
        </p:txBody>
      </p:sp>
      <p:sp>
        <p:nvSpPr>
          <p:cNvPr id="156" name="TextBox 155"/>
          <p:cNvSpPr txBox="1"/>
          <p:nvPr userDrawn="1"/>
        </p:nvSpPr>
        <p:spPr>
          <a:xfrm>
            <a:off x="357158" y="6350193"/>
            <a:ext cx="8429684" cy="507831"/>
          </a:xfrm>
          <a:prstGeom prst="rect">
            <a:avLst/>
          </a:prstGeom>
          <a:noFill/>
          <a:ln w="12700">
            <a:solidFill>
              <a:schemeClr val="bg2">
                <a:lumMod val="90000"/>
              </a:schemeClr>
            </a:solidFill>
          </a:ln>
        </p:spPr>
        <p:txBody>
          <a:bodyPr vert="horz" wrap="square" lIns="0" tIns="0" rIns="0" bIns="0" rtlCol="0">
            <a:spAutoFit/>
          </a:bodyPr>
          <a:lstStyle/>
          <a:p>
            <a:pPr algn="ctr">
              <a:spcBef>
                <a:spcPts val="0"/>
              </a:spcBef>
              <a:spcAft>
                <a:spcPts val="0"/>
              </a:spcAft>
            </a:pPr>
            <a:endParaRPr lang="en-CA" sz="1100" dirty="0" smtClean="0">
              <a:solidFill>
                <a:srgbClr val="A50021"/>
              </a:solidFill>
              <a:latin typeface="Arial Narrow" pitchFamily="34" charset="0"/>
            </a:endParaRPr>
          </a:p>
          <a:p>
            <a:pPr algn="ctr">
              <a:spcBef>
                <a:spcPts val="0"/>
              </a:spcBef>
              <a:spcAft>
                <a:spcPts val="0"/>
              </a:spcAft>
            </a:pPr>
            <a:r>
              <a:rPr lang="sr-Latn-RS" sz="1100" dirty="0" smtClean="0">
                <a:solidFill>
                  <a:srgbClr val="A50021"/>
                </a:solidFill>
                <a:latin typeface="Arial Narrow" pitchFamily="34" charset="0"/>
              </a:rPr>
              <a:t>2</a:t>
            </a:r>
            <a:r>
              <a:rPr lang="en-CA" sz="1100" dirty="0" smtClean="0">
                <a:solidFill>
                  <a:srgbClr val="A50021"/>
                </a:solidFill>
                <a:latin typeface="Arial Narrow" pitchFamily="34" charset="0"/>
              </a:rPr>
              <a:t>9.</a:t>
            </a:r>
            <a:r>
              <a:rPr lang="sr-Latn-RS" sz="1100" dirty="0" smtClean="0">
                <a:solidFill>
                  <a:srgbClr val="A50021"/>
                </a:solidFill>
                <a:latin typeface="Arial Narrow" pitchFamily="34" charset="0"/>
              </a:rPr>
              <a:t>07</a:t>
            </a:r>
            <a:r>
              <a:rPr lang="en-CA" sz="1100" dirty="0" smtClean="0">
                <a:solidFill>
                  <a:srgbClr val="A50021"/>
                </a:solidFill>
                <a:latin typeface="Arial Narrow" pitchFamily="34" charset="0"/>
              </a:rPr>
              <a:t>.2015</a:t>
            </a:r>
            <a:r>
              <a:rPr lang="en-CA" sz="1100" baseline="0" dirty="0" smtClean="0">
                <a:solidFill>
                  <a:srgbClr val="A50021"/>
                </a:solidFill>
                <a:latin typeface="Arial Narrow" pitchFamily="34" charset="0"/>
              </a:rPr>
              <a:t>                 </a:t>
            </a:r>
            <a:r>
              <a:rPr lang="en-CA" sz="1100" dirty="0" smtClean="0">
                <a:solidFill>
                  <a:srgbClr val="A50021"/>
                </a:solidFill>
                <a:latin typeface="Arial Narrow" pitchFamily="34" charset="0"/>
              </a:rPr>
              <a:t>© UNIVERZITET METROPOLITAN, Beograd / </a:t>
            </a:r>
            <a:r>
              <a:rPr lang="en-CA" sz="1100" dirty="0" err="1" smtClean="0">
                <a:solidFill>
                  <a:srgbClr val="A50021"/>
                </a:solidFill>
                <a:latin typeface="Arial Narrow" pitchFamily="34" charset="0"/>
              </a:rPr>
              <a:t>Kopiranje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i</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umnožavanje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nije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dozvoljeno</a:t>
            </a:r>
            <a:r>
              <a:rPr lang="en-CA" sz="1100" dirty="0" smtClean="0">
                <a:solidFill>
                  <a:srgbClr val="A50021"/>
                </a:solidFill>
                <a:latin typeface="Arial Narrow" pitchFamily="34" charset="0"/>
              </a:rPr>
              <a:t> / </a:t>
            </a:r>
            <a:r>
              <a:rPr lang="en-CA" sz="1100" dirty="0" err="1" smtClean="0">
                <a:solidFill>
                  <a:srgbClr val="A50021"/>
                </a:solidFill>
                <a:latin typeface="Arial Narrow" pitchFamily="34" charset="0"/>
              </a:rPr>
              <a:t>Sva</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prava</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su</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zadržana</a:t>
            </a:r>
            <a:r>
              <a:rPr lang="en-CA" sz="1100" dirty="0" smtClean="0">
                <a:solidFill>
                  <a:srgbClr val="A50021"/>
                </a:solidFill>
                <a:latin typeface="Arial Narrow" pitchFamily="34" charset="0"/>
              </a:rPr>
              <a:t>.</a:t>
            </a:r>
            <a:r>
              <a:rPr lang="en-CA" sz="1100" baseline="0" dirty="0" smtClean="0">
                <a:solidFill>
                  <a:srgbClr val="A50021"/>
                </a:solidFill>
                <a:latin typeface="Arial Narrow" pitchFamily="34" charset="0"/>
              </a:rPr>
              <a:t>                  </a:t>
            </a:r>
            <a:r>
              <a:rPr lang="en-CA" sz="1100" dirty="0" smtClean="0">
                <a:solidFill>
                  <a:srgbClr val="A50021"/>
                </a:solidFill>
                <a:latin typeface="Arial Narrow" pitchFamily="34" charset="0"/>
              </a:rPr>
              <a:t>V1.</a:t>
            </a:r>
            <a:r>
              <a:rPr lang="sr-Latn-RS" sz="1100" dirty="0" smtClean="0">
                <a:solidFill>
                  <a:srgbClr val="A50021"/>
                </a:solidFill>
                <a:latin typeface="Arial Narrow" pitchFamily="34" charset="0"/>
              </a:rPr>
              <a:t>20</a:t>
            </a:r>
            <a:endParaRPr lang="en-CA" sz="1100" dirty="0" smtClean="0">
              <a:solidFill>
                <a:srgbClr val="A50021"/>
              </a:solidFill>
              <a:latin typeface="Arial Narrow" pitchFamily="34" charset="0"/>
            </a:endParaRPr>
          </a:p>
          <a:p>
            <a:pPr algn="ctr">
              <a:spcBef>
                <a:spcPts val="0"/>
              </a:spcBef>
              <a:spcAft>
                <a:spcPts val="0"/>
              </a:spcAft>
            </a:pPr>
            <a:endParaRPr lang="en-CA" sz="1100" dirty="0" smtClean="0">
              <a:solidFill>
                <a:srgbClr val="A50021"/>
              </a:solidFill>
              <a:latin typeface="Arial Narrow" pitchFamily="34" charset="0"/>
            </a:endParaRPr>
          </a:p>
        </p:txBody>
      </p:sp>
    </p:spTree>
    <p:extLst>
      <p:ext uri="{BB962C8B-B14F-4D97-AF65-F5344CB8AC3E}">
        <p14:creationId xmlns:p14="http://schemas.microsoft.com/office/powerpoint/2010/main" val="2984116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C - 3 columns NOTE">
    <p:spTree>
      <p:nvGrpSpPr>
        <p:cNvPr id="1" name=""/>
        <p:cNvGrpSpPr/>
        <p:nvPr/>
      </p:nvGrpSpPr>
      <p:grpSpPr>
        <a:xfrm>
          <a:off x="0" y="0"/>
          <a:ext cx="0" cy="0"/>
          <a:chOff x="0" y="0"/>
          <a:chExt cx="0" cy="0"/>
        </a:xfrm>
      </p:grpSpPr>
      <p:sp>
        <p:nvSpPr>
          <p:cNvPr id="2" name="LC-section-title"/>
          <p:cNvSpPr>
            <a:spLocks noGrp="1"/>
          </p:cNvSpPr>
          <p:nvPr>
            <p:ph type="title" hasCustomPrompt="1"/>
          </p:nvPr>
        </p:nvSpPr>
        <p:spPr>
          <a:ln>
            <a:solidFill>
              <a:srgbClr val="C00000">
                <a:alpha val="0"/>
              </a:srgbClr>
            </a:solidFill>
          </a:ln>
        </p:spPr>
        <p:txBody>
          <a:bodyPr/>
          <a:lstStyle>
            <a:lvl1pPr>
              <a:defRPr baseline="0"/>
            </a:lvl1pPr>
          </a:lstStyle>
          <a:p>
            <a:r>
              <a:rPr lang="sr-Latn-RS" dirty="0" smtClean="0"/>
              <a:t>UNESI </a:t>
            </a:r>
            <a:r>
              <a:rPr lang="en-US" dirty="0" err="1" smtClean="0"/>
              <a:t>naslov</a:t>
            </a:r>
            <a:r>
              <a:rPr lang="en-US" dirty="0" smtClean="0"/>
              <a:t> </a:t>
            </a:r>
            <a:r>
              <a:rPr lang="en-US" dirty="0" err="1" smtClean="0"/>
              <a:t>sekcije</a:t>
            </a:r>
            <a:r>
              <a:rPr lang="en-US" dirty="0" smtClean="0"/>
              <a:t> {LO-</a:t>
            </a:r>
            <a:r>
              <a:rPr lang="en-US" dirty="0" err="1" smtClean="0"/>
              <a:t>seCTION</a:t>
            </a:r>
            <a:r>
              <a:rPr lang="en-US" dirty="0" smtClean="0"/>
              <a:t>-TITLE)</a:t>
            </a:r>
            <a:endParaRPr lang="en-US" dirty="0"/>
          </a:p>
        </p:txBody>
      </p:sp>
      <p:sp>
        <p:nvSpPr>
          <p:cNvPr id="3" name="LC-section-body"/>
          <p:cNvSpPr>
            <a:spLocks noGrp="1"/>
          </p:cNvSpPr>
          <p:nvPr>
            <p:ph idx="1" hasCustomPrompt="1"/>
          </p:nvPr>
        </p:nvSpPr>
        <p:spPr>
          <a:xfrm>
            <a:off x="457732" y="1816100"/>
            <a:ext cx="2640628" cy="3808845"/>
          </a:xfrm>
          <a:ln>
            <a:solidFill>
              <a:srgbClr val="002060">
                <a:alpha val="0"/>
              </a:srgbClr>
            </a:solidFill>
          </a:ln>
        </p:spPr>
        <p:txBody>
          <a:bodyPr/>
          <a:lstStyle>
            <a:lvl1pPr>
              <a:spcAft>
                <a:spcPts val="0"/>
              </a:spcAft>
              <a:buFontTx/>
              <a:buNone/>
              <a:defRPr sz="1100" i="0" baseline="0">
                <a:solidFill>
                  <a:schemeClr val="tx2"/>
                </a:solidFill>
                <a:latin typeface="+mj-lt"/>
              </a:defRPr>
            </a:lvl1pPr>
            <a:lvl3pPr>
              <a:defRPr baseline="0"/>
            </a:lvl3pPr>
            <a:lvl4pPr>
              <a:buFontTx/>
              <a:buNone/>
              <a:defRPr baseline="0">
                <a:solidFill>
                  <a:srgbClr val="93B306"/>
                </a:solidFill>
              </a:defRPr>
            </a:lvl4pPr>
            <a:lvl5pPr>
              <a:buFontTx/>
              <a:buNone/>
              <a:defRPr/>
            </a:lvl5pPr>
          </a:lstStyle>
          <a:p>
            <a:pPr lvl="0"/>
            <a:r>
              <a:rPr lang="en-US" dirty="0" err="1" smtClean="0"/>
              <a:t>Ovde</a:t>
            </a:r>
            <a:r>
              <a:rPr lang="en-US" dirty="0" smtClean="0"/>
              <a:t> </a:t>
            </a:r>
            <a:r>
              <a:rPr lang="sr-Latn-RS" dirty="0" smtClean="0"/>
              <a:t>unesi</a:t>
            </a:r>
            <a:r>
              <a:rPr lang="en-US" dirty="0" smtClean="0"/>
              <a:t> </a:t>
            </a:r>
            <a:r>
              <a:rPr lang="sr-Latn-RS" dirty="0" smtClean="0"/>
              <a:t>sadržaj objekta učenja</a:t>
            </a:r>
            <a:r>
              <a:rPr lang="en-US" dirty="0" smtClean="0"/>
              <a:t>  (</a:t>
            </a:r>
            <a:r>
              <a:rPr lang="en-US" dirty="0" err="1" smtClean="0"/>
              <a:t>koristi</a:t>
            </a:r>
            <a:r>
              <a:rPr lang="en-US" dirty="0" smtClean="0"/>
              <a:t> </a:t>
            </a:r>
            <a:r>
              <a:rPr lang="en-US" dirty="0" err="1" smtClean="0"/>
              <a:t>ikonicu</a:t>
            </a:r>
            <a:r>
              <a:rPr lang="en-US" dirty="0" smtClean="0"/>
              <a:t> Indent </a:t>
            </a:r>
            <a:r>
              <a:rPr lang="en-US" dirty="0" err="1" smtClean="0"/>
              <a:t>za</a:t>
            </a:r>
            <a:r>
              <a:rPr lang="en-US" dirty="0" smtClean="0"/>
              <a:t> </a:t>
            </a:r>
            <a:r>
              <a:rPr lang="en-US" dirty="0" err="1" smtClean="0"/>
              <a:t>promenu</a:t>
            </a:r>
            <a:r>
              <a:rPr lang="en-US" dirty="0" smtClean="0"/>
              <a:t> </a:t>
            </a:r>
            <a:r>
              <a:rPr lang="en-US" dirty="0" err="1" smtClean="0"/>
              <a:t>stila</a:t>
            </a:r>
            <a:r>
              <a:rPr lang="en-US" dirty="0" smtClean="0"/>
              <a:t>) {LO-section body-content}</a:t>
            </a:r>
          </a:p>
          <a:p>
            <a:pPr lvl="3"/>
            <a:r>
              <a:rPr lang="en-US" dirty="0" smtClean="0"/>
              <a:t>Fourth </a:t>
            </a:r>
            <a:r>
              <a:rPr lang="en-US" dirty="0" err="1" smtClean="0"/>
              <a:t>lelevelvel</a:t>
            </a:r>
            <a:endParaRPr lang="en-US" dirty="0" smtClean="0"/>
          </a:p>
          <a:p>
            <a:pPr lvl="4"/>
            <a:r>
              <a:rPr lang="en-US" dirty="0" smtClean="0"/>
              <a:t>Fifth level</a:t>
            </a:r>
            <a:endParaRPr lang="en-US" dirty="0"/>
          </a:p>
        </p:txBody>
      </p:sp>
      <p:sp>
        <p:nvSpPr>
          <p:cNvPr id="152" name="LO-section-body-subtitle"/>
          <p:cNvSpPr>
            <a:spLocks noGrp="1"/>
          </p:cNvSpPr>
          <p:nvPr>
            <p:ph type="body" idx="10" hasCustomPrompt="1"/>
          </p:nvPr>
        </p:nvSpPr>
        <p:spPr>
          <a:xfrm>
            <a:off x="459580" y="1134598"/>
            <a:ext cx="8227220" cy="536519"/>
          </a:xfrm>
          <a:ln>
            <a:solidFill>
              <a:srgbClr val="7030A0">
                <a:alpha val="0"/>
              </a:srgbClr>
            </a:solidFill>
          </a:ln>
        </p:spPr>
        <p:txBody>
          <a:bodyPr anchor="t">
            <a:noAutofit/>
          </a:bodyPr>
          <a:lstStyle>
            <a:lvl1pPr marL="0" indent="0">
              <a:buNone/>
              <a:defRPr sz="1500" b="0">
                <a:solidFill>
                  <a:srgbClr val="A500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smtClean="0"/>
              <a:t>Ovde</a:t>
            </a:r>
            <a:r>
              <a:rPr lang="en-US" dirty="0" smtClean="0"/>
              <a:t> </a:t>
            </a:r>
            <a:r>
              <a:rPr lang="sr-Latn-RS" dirty="0" smtClean="0"/>
              <a:t>unesi</a:t>
            </a:r>
            <a:r>
              <a:rPr lang="en-US" dirty="0" smtClean="0"/>
              <a:t> </a:t>
            </a:r>
            <a:r>
              <a:rPr lang="en-US" dirty="0" err="1" smtClean="0"/>
              <a:t>poentu</a:t>
            </a:r>
            <a:r>
              <a:rPr lang="en-US" dirty="0" smtClean="0"/>
              <a:t> </a:t>
            </a:r>
            <a:r>
              <a:rPr lang="en-US" dirty="0" err="1" smtClean="0"/>
              <a:t>slajda</a:t>
            </a:r>
            <a:r>
              <a:rPr lang="en-US" dirty="0" smtClean="0"/>
              <a:t> {LO-section-body-subtitle}</a:t>
            </a:r>
          </a:p>
        </p:txBody>
      </p:sp>
      <p:sp>
        <p:nvSpPr>
          <p:cNvPr id="151" name="LC-section-body"/>
          <p:cNvSpPr>
            <a:spLocks noGrp="1"/>
          </p:cNvSpPr>
          <p:nvPr>
            <p:ph idx="11" hasCustomPrompt="1"/>
          </p:nvPr>
        </p:nvSpPr>
        <p:spPr>
          <a:xfrm>
            <a:off x="3256668" y="1816100"/>
            <a:ext cx="2640628" cy="4583111"/>
          </a:xfrm>
          <a:ln>
            <a:solidFill>
              <a:srgbClr val="0070C0">
                <a:alpha val="0"/>
              </a:srgbClr>
            </a:solidFill>
          </a:ln>
        </p:spPr>
        <p:txBody>
          <a:bodyPr/>
          <a:lstStyle>
            <a:lvl1pPr>
              <a:spcAft>
                <a:spcPts val="0"/>
              </a:spcAft>
              <a:buFontTx/>
              <a:buNone/>
              <a:defRPr sz="1100" i="0" baseline="0">
                <a:solidFill>
                  <a:schemeClr val="tx2"/>
                </a:solidFill>
                <a:latin typeface="+mj-lt"/>
              </a:defRPr>
            </a:lvl1pPr>
            <a:lvl4pPr>
              <a:buFontTx/>
              <a:buNone/>
              <a:defRPr baseline="0">
                <a:solidFill>
                  <a:srgbClr val="93B306"/>
                </a:solidFill>
              </a:defRPr>
            </a:lvl4pPr>
            <a:lvl5pPr>
              <a:buFontTx/>
              <a:buNone/>
              <a:defRPr/>
            </a:lvl5pPr>
          </a:lstStyle>
          <a:p>
            <a:pPr lvl="0"/>
            <a:r>
              <a:rPr lang="en-US" dirty="0" err="1" smtClean="0"/>
              <a:t>Ovde</a:t>
            </a:r>
            <a:r>
              <a:rPr lang="en-US" dirty="0" smtClean="0"/>
              <a:t> </a:t>
            </a:r>
            <a:r>
              <a:rPr lang="sr-Latn-RS" dirty="0" smtClean="0"/>
              <a:t>unesi</a:t>
            </a:r>
            <a:r>
              <a:rPr lang="en-US" dirty="0" smtClean="0"/>
              <a:t> </a:t>
            </a:r>
            <a:r>
              <a:rPr lang="sr-Latn-RS" dirty="0" smtClean="0"/>
              <a:t>sadržaj objekta učenja </a:t>
            </a:r>
            <a:r>
              <a:rPr lang="en-US" dirty="0" smtClean="0"/>
              <a:t>(</a:t>
            </a:r>
            <a:r>
              <a:rPr lang="en-US" dirty="0" err="1" smtClean="0"/>
              <a:t>koristi</a:t>
            </a:r>
            <a:r>
              <a:rPr lang="en-US" dirty="0" smtClean="0"/>
              <a:t> </a:t>
            </a:r>
            <a:r>
              <a:rPr lang="en-US" dirty="0" err="1" smtClean="0"/>
              <a:t>ikonicu</a:t>
            </a:r>
            <a:r>
              <a:rPr lang="en-US" dirty="0" smtClean="0"/>
              <a:t> Indent </a:t>
            </a:r>
            <a:r>
              <a:rPr lang="en-US" dirty="0" err="1" smtClean="0"/>
              <a:t>za</a:t>
            </a:r>
            <a:r>
              <a:rPr lang="en-US" dirty="0" smtClean="0"/>
              <a:t> </a:t>
            </a:r>
            <a:r>
              <a:rPr lang="en-US" dirty="0" err="1" smtClean="0"/>
              <a:t>promenu</a:t>
            </a:r>
            <a:r>
              <a:rPr lang="en-US" dirty="0" smtClean="0"/>
              <a:t> </a:t>
            </a:r>
            <a:r>
              <a:rPr lang="en-US" dirty="0" err="1" smtClean="0"/>
              <a:t>stila</a:t>
            </a:r>
            <a:r>
              <a:rPr lang="en-US" dirty="0" smtClean="0"/>
              <a:t>) {LO-section body-content}</a:t>
            </a:r>
          </a:p>
          <a:p>
            <a:pPr lvl="3"/>
            <a:r>
              <a:rPr lang="en-US" dirty="0" smtClean="0"/>
              <a:t>Fourth level</a:t>
            </a:r>
          </a:p>
          <a:p>
            <a:pPr lvl="4"/>
            <a:r>
              <a:rPr lang="en-US" dirty="0" smtClean="0"/>
              <a:t>Fifth level</a:t>
            </a:r>
            <a:endParaRPr lang="en-US" dirty="0"/>
          </a:p>
        </p:txBody>
      </p:sp>
      <p:sp>
        <p:nvSpPr>
          <p:cNvPr id="153" name="LC-section-body"/>
          <p:cNvSpPr>
            <a:spLocks noGrp="1"/>
          </p:cNvSpPr>
          <p:nvPr>
            <p:ph idx="12" hasCustomPrompt="1"/>
          </p:nvPr>
        </p:nvSpPr>
        <p:spPr>
          <a:xfrm>
            <a:off x="6043787" y="1816100"/>
            <a:ext cx="2640628" cy="4583111"/>
          </a:xfrm>
          <a:ln>
            <a:solidFill>
              <a:srgbClr val="00B0F0">
                <a:alpha val="0"/>
              </a:srgbClr>
            </a:solidFill>
          </a:ln>
        </p:spPr>
        <p:txBody>
          <a:bodyPr/>
          <a:lstStyle>
            <a:lvl1pPr>
              <a:spcAft>
                <a:spcPts val="0"/>
              </a:spcAft>
              <a:buFontTx/>
              <a:buNone/>
              <a:defRPr sz="1100" i="0" baseline="0">
                <a:solidFill>
                  <a:schemeClr val="tx2"/>
                </a:solidFill>
                <a:latin typeface="+mj-lt"/>
              </a:defRPr>
            </a:lvl1pPr>
            <a:lvl4pPr>
              <a:buFontTx/>
              <a:buNone/>
              <a:defRPr baseline="0">
                <a:solidFill>
                  <a:srgbClr val="93B306"/>
                </a:solidFill>
              </a:defRPr>
            </a:lvl4pPr>
            <a:lvl5pPr>
              <a:buFontTx/>
              <a:buNone/>
              <a:defRPr/>
            </a:lvl5pPr>
          </a:lstStyle>
          <a:p>
            <a:pPr lvl="0"/>
            <a:r>
              <a:rPr lang="en-US" dirty="0" err="1" smtClean="0"/>
              <a:t>Ovde</a:t>
            </a:r>
            <a:r>
              <a:rPr lang="en-US" dirty="0" smtClean="0"/>
              <a:t> </a:t>
            </a:r>
            <a:r>
              <a:rPr lang="sr-Latn-RS" dirty="0" smtClean="0"/>
              <a:t>unesi</a:t>
            </a:r>
            <a:r>
              <a:rPr lang="en-US" dirty="0" smtClean="0"/>
              <a:t> </a:t>
            </a:r>
            <a:r>
              <a:rPr lang="sr-Latn-RS" dirty="0" smtClean="0"/>
              <a:t>sadržaj objekta učenja </a:t>
            </a:r>
            <a:r>
              <a:rPr lang="en-US" dirty="0" smtClean="0"/>
              <a:t>(</a:t>
            </a:r>
            <a:r>
              <a:rPr lang="en-US" dirty="0" err="1" smtClean="0"/>
              <a:t>koristi</a:t>
            </a:r>
            <a:r>
              <a:rPr lang="en-US" dirty="0" smtClean="0"/>
              <a:t> </a:t>
            </a:r>
            <a:r>
              <a:rPr lang="en-US" dirty="0" err="1" smtClean="0"/>
              <a:t>ikonicu</a:t>
            </a:r>
            <a:r>
              <a:rPr lang="en-US" dirty="0" smtClean="0"/>
              <a:t> Indent </a:t>
            </a:r>
            <a:r>
              <a:rPr lang="en-US" dirty="0" err="1" smtClean="0"/>
              <a:t>za</a:t>
            </a:r>
            <a:r>
              <a:rPr lang="en-US" dirty="0" smtClean="0"/>
              <a:t> </a:t>
            </a:r>
            <a:r>
              <a:rPr lang="en-US" dirty="0" err="1" smtClean="0"/>
              <a:t>promenu</a:t>
            </a:r>
            <a:r>
              <a:rPr lang="en-US" dirty="0" smtClean="0"/>
              <a:t> </a:t>
            </a:r>
            <a:r>
              <a:rPr lang="en-US" dirty="0" err="1" smtClean="0"/>
              <a:t>stila</a:t>
            </a:r>
            <a:r>
              <a:rPr lang="en-US" dirty="0" smtClean="0"/>
              <a:t>) {LO-section body-content}</a:t>
            </a:r>
          </a:p>
          <a:p>
            <a:pPr lvl="3"/>
            <a:r>
              <a:rPr lang="en-US" dirty="0" smtClean="0"/>
              <a:t>Fourth level</a:t>
            </a:r>
          </a:p>
          <a:p>
            <a:pPr lvl="4"/>
            <a:r>
              <a:rPr lang="en-US" dirty="0" smtClean="0"/>
              <a:t>Fifth level</a:t>
            </a:r>
            <a:endParaRPr lang="en-US" dirty="0"/>
          </a:p>
        </p:txBody>
      </p:sp>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6"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7"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0"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5"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6"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7"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7" name="Content Placeholder 2"/>
          <p:cNvSpPr>
            <a:spLocks noGrp="1"/>
          </p:cNvSpPr>
          <p:nvPr>
            <p:ph idx="13" hasCustomPrompt="1"/>
          </p:nvPr>
        </p:nvSpPr>
        <p:spPr>
          <a:xfrm>
            <a:off x="457731" y="5735782"/>
            <a:ext cx="2645687" cy="663429"/>
          </a:xfrm>
          <a:solidFill>
            <a:schemeClr val="bg2"/>
          </a:solidFill>
          <a:ln cap="rnd">
            <a:solidFill>
              <a:schemeClr val="bg2">
                <a:alpha val="0"/>
              </a:schemeClr>
            </a:solidFill>
          </a:ln>
        </p:spPr>
        <p:txBody>
          <a:bodyPr lIns="91440" tIns="91440" rIns="91440" bIns="91440">
            <a:noAutofit/>
          </a:bodyPr>
          <a:lstStyle>
            <a:lvl1pPr marL="171450" indent="4763">
              <a:lnSpc>
                <a:spcPct val="95000"/>
              </a:lnSpc>
              <a:spcBef>
                <a:spcPts val="600"/>
              </a:spcBef>
              <a:spcAft>
                <a:spcPts val="0"/>
              </a:spcAft>
              <a:buFont typeface="Arial" panose="020B0604020202020204" pitchFamily="34" charset="0"/>
              <a:buNone/>
              <a:defRPr lang="en-CA" sz="1100" dirty="0" smtClean="0">
                <a:solidFill>
                  <a:schemeClr val="tx2"/>
                </a:solidFill>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r>
              <a:rPr lang="en-CA" sz="1100" dirty="0" err="1" smtClean="0">
                <a:solidFill>
                  <a:schemeClr val="tx2"/>
                </a:solidFill>
                <a:latin typeface="+mj-lt"/>
              </a:rPr>
              <a:t>Ovde</a:t>
            </a:r>
            <a:r>
              <a:rPr lang="en-CA" sz="1100" dirty="0" smtClean="0">
                <a:solidFill>
                  <a:schemeClr val="tx2"/>
                </a:solidFill>
                <a:latin typeface="+mj-lt"/>
              </a:rPr>
              <a:t> </a:t>
            </a:r>
            <a:r>
              <a:rPr lang="en-CA" sz="1100" dirty="0" err="1" smtClean="0">
                <a:solidFill>
                  <a:schemeClr val="tx2"/>
                </a:solidFill>
                <a:latin typeface="+mj-lt"/>
              </a:rPr>
              <a:t>unesi</a:t>
            </a:r>
            <a:r>
              <a:rPr lang="en-CA" sz="1100" dirty="0" smtClean="0">
                <a:solidFill>
                  <a:schemeClr val="tx2"/>
                </a:solidFill>
                <a:latin typeface="+mj-lt"/>
              </a:rPr>
              <a:t> </a:t>
            </a:r>
            <a:r>
              <a:rPr lang="en-CA" sz="1100" dirty="0" err="1" smtClean="0">
                <a:solidFill>
                  <a:schemeClr val="tx2"/>
                </a:solidFill>
                <a:latin typeface="+mj-lt"/>
              </a:rPr>
              <a:t>nagla</a:t>
            </a:r>
            <a:r>
              <a:rPr lang="sr-Latn-RS" sz="1100" dirty="0" smtClean="0">
                <a:solidFill>
                  <a:schemeClr val="tx2"/>
                </a:solidFill>
                <a:latin typeface="+mj-lt"/>
              </a:rPr>
              <a:t>šeni deo teksta</a:t>
            </a:r>
            <a:r>
              <a:rPr lang="en-US" sz="1100" dirty="0" smtClean="0">
                <a:solidFill>
                  <a:schemeClr val="tx2"/>
                </a:solidFill>
                <a:latin typeface="+mj-lt"/>
              </a:rPr>
              <a:t> </a:t>
            </a:r>
            <a:r>
              <a:rPr lang="en-US" sz="1100" dirty="0" err="1" smtClean="0">
                <a:solidFill>
                  <a:schemeClr val="tx2"/>
                </a:solidFill>
                <a:latin typeface="+mj-lt"/>
              </a:rPr>
              <a:t>koji</a:t>
            </a:r>
            <a:r>
              <a:rPr lang="en-US" sz="1100" dirty="0" smtClean="0">
                <a:solidFill>
                  <a:schemeClr val="tx2"/>
                </a:solidFill>
                <a:latin typeface="+mj-lt"/>
              </a:rPr>
              <a:t> se </a:t>
            </a:r>
            <a:r>
              <a:rPr lang="en-US" sz="1100" dirty="0" err="1" smtClean="0">
                <a:solidFill>
                  <a:schemeClr val="tx2"/>
                </a:solidFill>
                <a:latin typeface="+mj-lt"/>
              </a:rPr>
              <a:t>sastoji</a:t>
            </a:r>
            <a:r>
              <a:rPr lang="en-US" sz="1100" dirty="0" smtClean="0">
                <a:solidFill>
                  <a:schemeClr val="tx2"/>
                </a:solidFill>
                <a:latin typeface="+mj-lt"/>
              </a:rPr>
              <a:t> </a:t>
            </a:r>
            <a:r>
              <a:rPr lang="en-US" sz="1100" dirty="0" err="1" smtClean="0">
                <a:solidFill>
                  <a:schemeClr val="tx2"/>
                </a:solidFill>
                <a:latin typeface="+mj-lt"/>
              </a:rPr>
              <a:t>od</a:t>
            </a:r>
            <a:r>
              <a:rPr lang="en-US" sz="1100" dirty="0" smtClean="0">
                <a:solidFill>
                  <a:schemeClr val="tx2"/>
                </a:solidFill>
                <a:latin typeface="+mj-lt"/>
              </a:rPr>
              <a:t> </a:t>
            </a:r>
            <a:r>
              <a:rPr lang="en-US" sz="1100" dirty="0" err="1" smtClean="0">
                <a:solidFill>
                  <a:schemeClr val="tx2"/>
                </a:solidFill>
                <a:latin typeface="+mj-lt"/>
              </a:rPr>
              <a:t>jednog</a:t>
            </a:r>
            <a:r>
              <a:rPr lang="en-US" sz="1100" dirty="0" smtClean="0">
                <a:solidFill>
                  <a:schemeClr val="tx2"/>
                </a:solidFill>
                <a:latin typeface="+mj-lt"/>
              </a:rPr>
              <a:t> </a:t>
            </a:r>
            <a:r>
              <a:rPr lang="en-US" sz="1100" dirty="0" err="1" smtClean="0">
                <a:solidFill>
                  <a:schemeClr val="tx2"/>
                </a:solidFill>
                <a:latin typeface="+mj-lt"/>
              </a:rPr>
              <a:t>pasusa</a:t>
            </a:r>
            <a:r>
              <a:rPr lang="sr-Latn-RS" sz="1100" dirty="0" smtClean="0">
                <a:solidFill>
                  <a:schemeClr val="tx2"/>
                </a:solidFill>
                <a:latin typeface="+mj-lt"/>
              </a:rPr>
              <a:t> (definicija,</a:t>
            </a:r>
            <a:r>
              <a:rPr lang="sr-Latn-RS" sz="1100" baseline="0" dirty="0" smtClean="0">
                <a:solidFill>
                  <a:schemeClr val="tx2"/>
                </a:solidFill>
                <a:latin typeface="+mj-lt"/>
              </a:rPr>
              <a:t> napomena, ...) </a:t>
            </a:r>
            <a:r>
              <a:rPr lang="en-US" sz="1100" baseline="0" dirty="0" smtClean="0">
                <a:solidFill>
                  <a:schemeClr val="tx2"/>
                </a:solidFill>
                <a:latin typeface="+mj-lt"/>
              </a:rPr>
              <a:t>{note}</a:t>
            </a:r>
            <a:endParaRPr lang="en-CA" sz="1100" dirty="0" smtClean="0">
              <a:solidFill>
                <a:schemeClr val="tx2"/>
              </a:solidFill>
              <a:latin typeface="+mj-lt"/>
            </a:endParaRPr>
          </a:p>
        </p:txBody>
      </p:sp>
      <p:sp>
        <p:nvSpPr>
          <p:cNvPr id="150" name="TextBox 149"/>
          <p:cNvSpPr txBox="1"/>
          <p:nvPr userDrawn="1"/>
        </p:nvSpPr>
        <p:spPr>
          <a:xfrm>
            <a:off x="357158" y="6350193"/>
            <a:ext cx="8429684" cy="507831"/>
          </a:xfrm>
          <a:prstGeom prst="rect">
            <a:avLst/>
          </a:prstGeom>
          <a:noFill/>
          <a:ln w="12700">
            <a:solidFill>
              <a:schemeClr val="bg2">
                <a:lumMod val="90000"/>
              </a:schemeClr>
            </a:solidFill>
          </a:ln>
        </p:spPr>
        <p:txBody>
          <a:bodyPr vert="horz" wrap="square" lIns="0" tIns="0" rIns="0" bIns="0" rtlCol="0">
            <a:spAutoFit/>
          </a:bodyPr>
          <a:lstStyle/>
          <a:p>
            <a:pPr algn="ctr">
              <a:spcBef>
                <a:spcPts val="0"/>
              </a:spcBef>
              <a:spcAft>
                <a:spcPts val="0"/>
              </a:spcAft>
            </a:pPr>
            <a:endParaRPr lang="en-CA" sz="1100" dirty="0" smtClean="0">
              <a:solidFill>
                <a:srgbClr val="A50021"/>
              </a:solidFill>
              <a:latin typeface="Arial Narrow" pitchFamily="34" charset="0"/>
            </a:endParaRPr>
          </a:p>
          <a:p>
            <a:pPr algn="ctr">
              <a:spcBef>
                <a:spcPts val="0"/>
              </a:spcBef>
              <a:spcAft>
                <a:spcPts val="0"/>
              </a:spcAft>
            </a:pPr>
            <a:r>
              <a:rPr lang="sr-Latn-RS" sz="1100" dirty="0" smtClean="0">
                <a:solidFill>
                  <a:srgbClr val="A50021"/>
                </a:solidFill>
                <a:latin typeface="Arial Narrow" pitchFamily="34" charset="0"/>
              </a:rPr>
              <a:t>2</a:t>
            </a:r>
            <a:r>
              <a:rPr lang="en-CA" sz="1100" dirty="0" smtClean="0">
                <a:solidFill>
                  <a:srgbClr val="A50021"/>
                </a:solidFill>
                <a:latin typeface="Arial Narrow" pitchFamily="34" charset="0"/>
              </a:rPr>
              <a:t>9.</a:t>
            </a:r>
            <a:r>
              <a:rPr lang="sr-Latn-RS" sz="1100" dirty="0" smtClean="0">
                <a:solidFill>
                  <a:srgbClr val="A50021"/>
                </a:solidFill>
                <a:latin typeface="Arial Narrow" pitchFamily="34" charset="0"/>
              </a:rPr>
              <a:t>07</a:t>
            </a:r>
            <a:r>
              <a:rPr lang="en-CA" sz="1100" dirty="0" smtClean="0">
                <a:solidFill>
                  <a:srgbClr val="A50021"/>
                </a:solidFill>
                <a:latin typeface="Arial Narrow" pitchFamily="34" charset="0"/>
              </a:rPr>
              <a:t>.2015</a:t>
            </a:r>
            <a:r>
              <a:rPr lang="en-CA" sz="1100" baseline="0" dirty="0" smtClean="0">
                <a:solidFill>
                  <a:srgbClr val="A50021"/>
                </a:solidFill>
                <a:latin typeface="Arial Narrow" pitchFamily="34" charset="0"/>
              </a:rPr>
              <a:t>                 </a:t>
            </a:r>
            <a:r>
              <a:rPr lang="en-CA" sz="1100" dirty="0" smtClean="0">
                <a:solidFill>
                  <a:srgbClr val="A50021"/>
                </a:solidFill>
                <a:latin typeface="Arial Narrow" pitchFamily="34" charset="0"/>
              </a:rPr>
              <a:t>© UNIVERZITET METROPOLITAN, Beograd / </a:t>
            </a:r>
            <a:r>
              <a:rPr lang="en-CA" sz="1100" dirty="0" err="1" smtClean="0">
                <a:solidFill>
                  <a:srgbClr val="A50021"/>
                </a:solidFill>
                <a:latin typeface="Arial Narrow" pitchFamily="34" charset="0"/>
              </a:rPr>
              <a:t>Kopiranje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i</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umnožavanje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nije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dozvoljeno</a:t>
            </a:r>
            <a:r>
              <a:rPr lang="en-CA" sz="1100" dirty="0" smtClean="0">
                <a:solidFill>
                  <a:srgbClr val="A50021"/>
                </a:solidFill>
                <a:latin typeface="Arial Narrow" pitchFamily="34" charset="0"/>
              </a:rPr>
              <a:t> / </a:t>
            </a:r>
            <a:r>
              <a:rPr lang="en-CA" sz="1100" dirty="0" err="1" smtClean="0">
                <a:solidFill>
                  <a:srgbClr val="A50021"/>
                </a:solidFill>
                <a:latin typeface="Arial Narrow" pitchFamily="34" charset="0"/>
              </a:rPr>
              <a:t>Sva</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prava</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su</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zadržana</a:t>
            </a:r>
            <a:r>
              <a:rPr lang="en-CA" sz="1100" dirty="0" smtClean="0">
                <a:solidFill>
                  <a:srgbClr val="A50021"/>
                </a:solidFill>
                <a:latin typeface="Arial Narrow" pitchFamily="34" charset="0"/>
              </a:rPr>
              <a:t>.</a:t>
            </a:r>
            <a:r>
              <a:rPr lang="en-CA" sz="1100" baseline="0" dirty="0" smtClean="0">
                <a:solidFill>
                  <a:srgbClr val="A50021"/>
                </a:solidFill>
                <a:latin typeface="Arial Narrow" pitchFamily="34" charset="0"/>
              </a:rPr>
              <a:t>                  </a:t>
            </a:r>
            <a:r>
              <a:rPr lang="en-CA" sz="1100" dirty="0" smtClean="0">
                <a:solidFill>
                  <a:srgbClr val="A50021"/>
                </a:solidFill>
                <a:latin typeface="Arial Narrow" pitchFamily="34" charset="0"/>
              </a:rPr>
              <a:t>V1.</a:t>
            </a:r>
            <a:r>
              <a:rPr lang="sr-Latn-RS" sz="1100" dirty="0" smtClean="0">
                <a:solidFill>
                  <a:srgbClr val="A50021"/>
                </a:solidFill>
                <a:latin typeface="Arial Narrow" pitchFamily="34" charset="0"/>
              </a:rPr>
              <a:t>20</a:t>
            </a:r>
            <a:endParaRPr lang="en-CA" sz="1100" dirty="0" smtClean="0">
              <a:solidFill>
                <a:srgbClr val="A50021"/>
              </a:solidFill>
              <a:latin typeface="Arial Narrow" pitchFamily="34" charset="0"/>
            </a:endParaRPr>
          </a:p>
          <a:p>
            <a:pPr algn="ctr">
              <a:spcBef>
                <a:spcPts val="0"/>
              </a:spcBef>
              <a:spcAft>
                <a:spcPts val="0"/>
              </a:spcAft>
            </a:pPr>
            <a:endParaRPr lang="en-CA" sz="1100" dirty="0" smtClean="0">
              <a:solidFill>
                <a:srgbClr val="A50021"/>
              </a:solidFill>
              <a:latin typeface="Arial Narrow" pitchFamily="34" charset="0"/>
            </a:endParaRPr>
          </a:p>
        </p:txBody>
      </p:sp>
    </p:spTree>
    <p:extLst>
      <p:ext uri="{BB962C8B-B14F-4D97-AF65-F5344CB8AC3E}">
        <p14:creationId xmlns:p14="http://schemas.microsoft.com/office/powerpoint/2010/main" val="36453886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C - 1-2 columns NOTE">
    <p:spTree>
      <p:nvGrpSpPr>
        <p:cNvPr id="1" name=""/>
        <p:cNvGrpSpPr/>
        <p:nvPr/>
      </p:nvGrpSpPr>
      <p:grpSpPr>
        <a:xfrm>
          <a:off x="0" y="0"/>
          <a:ext cx="0" cy="0"/>
          <a:chOff x="0" y="0"/>
          <a:chExt cx="0" cy="0"/>
        </a:xfrm>
      </p:grpSpPr>
      <p:grpSp>
        <p:nvGrpSpPr>
          <p:cNvPr id="2" name="Group 165"/>
          <p:cNvGrpSpPr/>
          <p:nvPr userDrawn="1"/>
        </p:nvGrpSpPr>
        <p:grpSpPr>
          <a:xfrm>
            <a:off x="-151325" y="-141165"/>
            <a:ext cx="9439923" cy="7136527"/>
            <a:chOff x="-151325" y="-141165"/>
            <a:chExt cx="9439923" cy="7136527"/>
          </a:xfrm>
        </p:grpSpPr>
        <p:grpSp>
          <p:nvGrpSpPr>
            <p:cNvPr id="4" name="Group 166"/>
            <p:cNvGrpSpPr/>
            <p:nvPr userDrawn="1"/>
          </p:nvGrpSpPr>
          <p:grpSpPr>
            <a:xfrm>
              <a:off x="457731" y="6873247"/>
              <a:ext cx="8226688" cy="122115"/>
              <a:chOff x="457731" y="6582508"/>
              <a:chExt cx="8226688" cy="486507"/>
            </a:xfrm>
          </p:grpSpPr>
          <p:cxnSp>
            <p:nvCxnSpPr>
              <p:cNvPr id="276" name="Straight Connector 275"/>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5" name="Group 277"/>
              <p:cNvGrpSpPr/>
              <p:nvPr userDrawn="1"/>
            </p:nvGrpSpPr>
            <p:grpSpPr>
              <a:xfrm>
                <a:off x="7986158" y="6582508"/>
                <a:ext cx="152400" cy="486507"/>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6" name="Group 278"/>
              <p:cNvGrpSpPr/>
              <p:nvPr userDrawn="1"/>
            </p:nvGrpSpPr>
            <p:grpSpPr>
              <a:xfrm>
                <a:off x="7287901" y="6582508"/>
                <a:ext cx="152400" cy="486507"/>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7" name="Group 279"/>
              <p:cNvGrpSpPr/>
              <p:nvPr userDrawn="1"/>
            </p:nvGrpSpPr>
            <p:grpSpPr>
              <a:xfrm>
                <a:off x="6589644" y="6582508"/>
                <a:ext cx="152400" cy="486507"/>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 name="Group 280"/>
              <p:cNvGrpSpPr/>
              <p:nvPr userDrawn="1"/>
            </p:nvGrpSpPr>
            <p:grpSpPr>
              <a:xfrm>
                <a:off x="5891387" y="6582508"/>
                <a:ext cx="152400" cy="486507"/>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Group 281"/>
              <p:cNvGrpSpPr/>
              <p:nvPr userDrawn="1"/>
            </p:nvGrpSpPr>
            <p:grpSpPr>
              <a:xfrm>
                <a:off x="5193130" y="6582508"/>
                <a:ext cx="152400" cy="486507"/>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0" name="Group 282"/>
              <p:cNvGrpSpPr/>
              <p:nvPr userDrawn="1"/>
            </p:nvGrpSpPr>
            <p:grpSpPr>
              <a:xfrm>
                <a:off x="4494873" y="6582508"/>
                <a:ext cx="152400" cy="486507"/>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283"/>
              <p:cNvGrpSpPr/>
              <p:nvPr userDrawn="1"/>
            </p:nvGrpSpPr>
            <p:grpSpPr>
              <a:xfrm>
                <a:off x="3796616" y="6582508"/>
                <a:ext cx="152400" cy="486507"/>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284"/>
              <p:cNvGrpSpPr/>
              <p:nvPr userDrawn="1"/>
            </p:nvGrpSpPr>
            <p:grpSpPr>
              <a:xfrm>
                <a:off x="3098359" y="6582508"/>
                <a:ext cx="152400" cy="486507"/>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285"/>
              <p:cNvGrpSpPr/>
              <p:nvPr userDrawn="1"/>
            </p:nvGrpSpPr>
            <p:grpSpPr>
              <a:xfrm>
                <a:off x="2400102" y="6582508"/>
                <a:ext cx="152400" cy="486507"/>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286"/>
              <p:cNvGrpSpPr/>
              <p:nvPr userDrawn="1"/>
            </p:nvGrpSpPr>
            <p:grpSpPr>
              <a:xfrm>
                <a:off x="1701845" y="6582508"/>
                <a:ext cx="152400" cy="486507"/>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Group 287"/>
              <p:cNvGrpSpPr/>
              <p:nvPr userDrawn="1"/>
            </p:nvGrpSpPr>
            <p:grpSpPr>
              <a:xfrm>
                <a:off x="1003588" y="6582508"/>
                <a:ext cx="152400" cy="486507"/>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6" name="Group 167"/>
            <p:cNvGrpSpPr/>
            <p:nvPr userDrawn="1"/>
          </p:nvGrpSpPr>
          <p:grpSpPr>
            <a:xfrm>
              <a:off x="-151325" y="454007"/>
              <a:ext cx="122115" cy="5945205"/>
              <a:chOff x="-238875" y="454007"/>
              <a:chExt cx="122115" cy="5945205"/>
            </a:xfrm>
          </p:grpSpPr>
          <p:cxnSp>
            <p:nvCxnSpPr>
              <p:cNvPr id="241" name="Straight Connector 240"/>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 name="Group 241"/>
              <p:cNvGrpSpPr/>
              <p:nvPr userDrawn="1"/>
            </p:nvGrpSpPr>
            <p:grpSpPr>
              <a:xfrm rot="5400000">
                <a:off x="-25401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242"/>
              <p:cNvGrpSpPr/>
              <p:nvPr userDrawn="1"/>
            </p:nvGrpSpPr>
            <p:grpSpPr>
              <a:xfrm rot="5400000">
                <a:off x="-25401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243"/>
              <p:cNvGrpSpPr/>
              <p:nvPr userDrawn="1"/>
            </p:nvGrpSpPr>
            <p:grpSpPr>
              <a:xfrm rot="5400000">
                <a:off x="-25401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244"/>
              <p:cNvGrpSpPr/>
              <p:nvPr userDrawn="1"/>
            </p:nvGrpSpPr>
            <p:grpSpPr>
              <a:xfrm rot="5400000">
                <a:off x="-25401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45"/>
              <p:cNvGrpSpPr/>
              <p:nvPr userDrawn="1"/>
            </p:nvGrpSpPr>
            <p:grpSpPr>
              <a:xfrm rot="5400000">
                <a:off x="-25401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46"/>
              <p:cNvGrpSpPr/>
              <p:nvPr userDrawn="1"/>
            </p:nvGrpSpPr>
            <p:grpSpPr>
              <a:xfrm rot="5400000">
                <a:off x="-25401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47"/>
              <p:cNvGrpSpPr/>
              <p:nvPr userDrawn="1"/>
            </p:nvGrpSpPr>
            <p:grpSpPr>
              <a:xfrm rot="5400000">
                <a:off x="-25401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48"/>
              <p:cNvGrpSpPr/>
              <p:nvPr userDrawn="1"/>
            </p:nvGrpSpPr>
            <p:grpSpPr>
              <a:xfrm rot="5400000">
                <a:off x="-25401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249"/>
              <p:cNvGrpSpPr/>
              <p:nvPr userDrawn="1"/>
            </p:nvGrpSpPr>
            <p:grpSpPr>
              <a:xfrm rot="5400000">
                <a:off x="-25401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Group 250"/>
              <p:cNvGrpSpPr/>
              <p:nvPr userDrawn="1"/>
            </p:nvGrpSpPr>
            <p:grpSpPr>
              <a:xfrm rot="5400000">
                <a:off x="-25401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 name="Group 251"/>
              <p:cNvGrpSpPr/>
              <p:nvPr userDrawn="1"/>
            </p:nvGrpSpPr>
            <p:grpSpPr>
              <a:xfrm rot="5400000">
                <a:off x="-25401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 name="Group 168"/>
            <p:cNvGrpSpPr/>
            <p:nvPr userDrawn="1"/>
          </p:nvGrpSpPr>
          <p:grpSpPr>
            <a:xfrm>
              <a:off x="9166483" y="454007"/>
              <a:ext cx="122115" cy="5945205"/>
              <a:chOff x="-238875" y="454007"/>
              <a:chExt cx="122115" cy="5945205"/>
            </a:xfrm>
          </p:grpSpPr>
          <p:cxnSp>
            <p:nvCxnSpPr>
              <p:cNvPr id="206" name="Straight Connector 205"/>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9" name="Group 206"/>
              <p:cNvGrpSpPr/>
              <p:nvPr userDrawn="1"/>
            </p:nvGrpSpPr>
            <p:grpSpPr>
              <a:xfrm rot="5400000">
                <a:off x="-254017"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 name="Group 207"/>
              <p:cNvGrpSpPr/>
              <p:nvPr userDrawn="1"/>
            </p:nvGrpSpPr>
            <p:grpSpPr>
              <a:xfrm rot="5400000">
                <a:off x="-254017"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208"/>
              <p:cNvGrpSpPr/>
              <p:nvPr userDrawn="1"/>
            </p:nvGrpSpPr>
            <p:grpSpPr>
              <a:xfrm rot="5400000">
                <a:off x="-254017"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09"/>
              <p:cNvGrpSpPr/>
              <p:nvPr userDrawn="1"/>
            </p:nvGrpSpPr>
            <p:grpSpPr>
              <a:xfrm rot="5400000">
                <a:off x="-254017"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10"/>
              <p:cNvGrpSpPr/>
              <p:nvPr userDrawn="1"/>
            </p:nvGrpSpPr>
            <p:grpSpPr>
              <a:xfrm rot="5400000">
                <a:off x="-254017"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11"/>
              <p:cNvGrpSpPr/>
              <p:nvPr userDrawn="1"/>
            </p:nvGrpSpPr>
            <p:grpSpPr>
              <a:xfrm rot="5400000">
                <a:off x="-254017"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12"/>
              <p:cNvGrpSpPr/>
              <p:nvPr userDrawn="1"/>
            </p:nvGrpSpPr>
            <p:grpSpPr>
              <a:xfrm rot="5400000">
                <a:off x="-254017"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13"/>
              <p:cNvGrpSpPr/>
              <p:nvPr userDrawn="1"/>
            </p:nvGrpSpPr>
            <p:grpSpPr>
              <a:xfrm rot="5400000">
                <a:off x="-254017"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14"/>
              <p:cNvGrpSpPr/>
              <p:nvPr userDrawn="1"/>
            </p:nvGrpSpPr>
            <p:grpSpPr>
              <a:xfrm rot="5400000">
                <a:off x="-254017"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15"/>
              <p:cNvGrpSpPr/>
              <p:nvPr userDrawn="1"/>
            </p:nvGrpSpPr>
            <p:grpSpPr>
              <a:xfrm rot="5400000">
                <a:off x="-254017"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16"/>
              <p:cNvGrpSpPr/>
              <p:nvPr userDrawn="1"/>
            </p:nvGrpSpPr>
            <p:grpSpPr>
              <a:xfrm rot="5400000">
                <a:off x="-254017"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169"/>
            <p:cNvGrpSpPr/>
            <p:nvPr userDrawn="1"/>
          </p:nvGrpSpPr>
          <p:grpSpPr>
            <a:xfrm>
              <a:off x="457731" y="-141165"/>
              <a:ext cx="8226688" cy="122115"/>
              <a:chOff x="457731" y="6582508"/>
              <a:chExt cx="8226688" cy="486507"/>
            </a:xfrm>
          </p:grpSpPr>
          <p:cxnSp>
            <p:nvCxnSpPr>
              <p:cNvPr id="171" name="Straight Connector 170"/>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51" name="Group 172"/>
              <p:cNvGrpSpPr/>
              <p:nvPr userDrawn="1"/>
            </p:nvGrpSpPr>
            <p:grpSpPr>
              <a:xfrm>
                <a:off x="7986158" y="6582508"/>
                <a:ext cx="152400" cy="486507"/>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173"/>
              <p:cNvGrpSpPr/>
              <p:nvPr userDrawn="1"/>
            </p:nvGrpSpPr>
            <p:grpSpPr>
              <a:xfrm>
                <a:off x="7287901" y="6582508"/>
                <a:ext cx="152400" cy="486507"/>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174"/>
              <p:cNvGrpSpPr/>
              <p:nvPr userDrawn="1"/>
            </p:nvGrpSpPr>
            <p:grpSpPr>
              <a:xfrm>
                <a:off x="6589644" y="6582508"/>
                <a:ext cx="152400" cy="486507"/>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175"/>
              <p:cNvGrpSpPr/>
              <p:nvPr userDrawn="1"/>
            </p:nvGrpSpPr>
            <p:grpSpPr>
              <a:xfrm>
                <a:off x="5891387" y="6582508"/>
                <a:ext cx="152400" cy="486507"/>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176"/>
              <p:cNvGrpSpPr/>
              <p:nvPr userDrawn="1"/>
            </p:nvGrpSpPr>
            <p:grpSpPr>
              <a:xfrm>
                <a:off x="5193130" y="6582508"/>
                <a:ext cx="152400" cy="486507"/>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177"/>
              <p:cNvGrpSpPr/>
              <p:nvPr userDrawn="1"/>
            </p:nvGrpSpPr>
            <p:grpSpPr>
              <a:xfrm>
                <a:off x="4494873" y="6582508"/>
                <a:ext cx="152400" cy="486507"/>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178"/>
              <p:cNvGrpSpPr/>
              <p:nvPr userDrawn="1"/>
            </p:nvGrpSpPr>
            <p:grpSpPr>
              <a:xfrm>
                <a:off x="3796616" y="6582508"/>
                <a:ext cx="152400" cy="486507"/>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179"/>
              <p:cNvGrpSpPr/>
              <p:nvPr userDrawn="1"/>
            </p:nvGrpSpPr>
            <p:grpSpPr>
              <a:xfrm>
                <a:off x="3098359" y="6582508"/>
                <a:ext cx="152400" cy="486507"/>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180"/>
              <p:cNvGrpSpPr/>
              <p:nvPr userDrawn="1"/>
            </p:nvGrpSpPr>
            <p:grpSpPr>
              <a:xfrm>
                <a:off x="2400102" y="6582508"/>
                <a:ext cx="152400" cy="486507"/>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181"/>
              <p:cNvGrpSpPr/>
              <p:nvPr userDrawn="1"/>
            </p:nvGrpSpPr>
            <p:grpSpPr>
              <a:xfrm>
                <a:off x="1701845" y="6582508"/>
                <a:ext cx="152400" cy="486507"/>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182"/>
              <p:cNvGrpSpPr/>
              <p:nvPr userDrawn="1"/>
            </p:nvGrpSpPr>
            <p:grpSpPr>
              <a:xfrm>
                <a:off x="1003588" y="6582508"/>
                <a:ext cx="152400" cy="486507"/>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1" name="LC-section-body"/>
          <p:cNvSpPr>
            <a:spLocks noGrp="1"/>
          </p:cNvSpPr>
          <p:nvPr>
            <p:ph idx="11" hasCustomPrompt="1"/>
          </p:nvPr>
        </p:nvSpPr>
        <p:spPr>
          <a:xfrm>
            <a:off x="3256668" y="1816100"/>
            <a:ext cx="5430132" cy="4583111"/>
          </a:xfrm>
          <a:ln>
            <a:solidFill>
              <a:srgbClr val="0070C0">
                <a:alpha val="0"/>
              </a:srgbClr>
            </a:solidFill>
          </a:ln>
        </p:spPr>
        <p:txBody>
          <a:bodyPr>
            <a:noAutofit/>
          </a:bodyPr>
          <a:lstStyle>
            <a:lvl1pPr>
              <a:spcAft>
                <a:spcPts val="0"/>
              </a:spcAft>
              <a:buFontTx/>
              <a:buNone/>
              <a:defRPr sz="1100" i="0">
                <a:solidFill>
                  <a:schemeClr val="tx2"/>
                </a:solidFill>
                <a:latin typeface="+mj-lt"/>
              </a:defRPr>
            </a:lvl1pPr>
            <a:lvl2pPr>
              <a:buFontTx/>
              <a:buNone/>
              <a:defRPr/>
            </a:lvl2pPr>
            <a:lvl3pPr>
              <a:buFontTx/>
              <a:buNone/>
              <a:defRPr/>
            </a:lvl3pPr>
            <a:lvl4pPr>
              <a:buFontTx/>
              <a:buNone/>
              <a:defRPr/>
            </a:lvl4pPr>
            <a:lvl5pPr>
              <a:buFontTx/>
              <a:buNone/>
              <a:defRPr/>
            </a:lvl5pPr>
          </a:lstStyle>
          <a:p>
            <a:pPr lvl="0"/>
            <a:r>
              <a:rPr lang="en-US" dirty="0" err="1" smtClean="0"/>
              <a:t>Ovde</a:t>
            </a:r>
            <a:r>
              <a:rPr lang="en-US" dirty="0" smtClean="0"/>
              <a:t> </a:t>
            </a:r>
            <a:r>
              <a:rPr lang="sr-Latn-RS" dirty="0" smtClean="0"/>
              <a:t>unesi</a:t>
            </a:r>
            <a:r>
              <a:rPr lang="en-US" dirty="0" smtClean="0"/>
              <a:t> </a:t>
            </a:r>
            <a:r>
              <a:rPr lang="sr-Latn-RS" dirty="0" smtClean="0"/>
              <a:t>sadržaj objekta učenja</a:t>
            </a:r>
            <a:r>
              <a:rPr lang="en-US" dirty="0" smtClean="0"/>
              <a:t> (</a:t>
            </a:r>
            <a:r>
              <a:rPr lang="en-US" dirty="0" err="1" smtClean="0"/>
              <a:t>koristi</a:t>
            </a:r>
            <a:r>
              <a:rPr lang="en-US" dirty="0" smtClean="0"/>
              <a:t> </a:t>
            </a:r>
            <a:r>
              <a:rPr lang="en-US" dirty="0" err="1" smtClean="0"/>
              <a:t>ikonicu</a:t>
            </a:r>
            <a:r>
              <a:rPr lang="en-US" dirty="0" smtClean="0"/>
              <a:t> Indent </a:t>
            </a:r>
            <a:r>
              <a:rPr lang="en-US" dirty="0" err="1" smtClean="0"/>
              <a:t>za</a:t>
            </a:r>
            <a:r>
              <a:rPr lang="en-US" dirty="0" smtClean="0"/>
              <a:t> </a:t>
            </a:r>
            <a:r>
              <a:rPr lang="en-US" dirty="0" err="1" smtClean="0"/>
              <a:t>promenu</a:t>
            </a:r>
            <a:r>
              <a:rPr lang="en-US" dirty="0" smtClean="0"/>
              <a:t> </a:t>
            </a:r>
            <a:r>
              <a:rPr lang="en-US" dirty="0" err="1" smtClean="0"/>
              <a:t>stila</a:t>
            </a:r>
            <a:r>
              <a:rPr lang="en-US" dirty="0" smtClean="0"/>
              <a:t>) (LC-section body)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LC-section-body"/>
          <p:cNvSpPr>
            <a:spLocks noGrp="1"/>
          </p:cNvSpPr>
          <p:nvPr>
            <p:ph idx="1" hasCustomPrompt="1"/>
          </p:nvPr>
        </p:nvSpPr>
        <p:spPr>
          <a:xfrm>
            <a:off x="457732" y="1816100"/>
            <a:ext cx="2640628" cy="3614882"/>
          </a:xfrm>
          <a:ln>
            <a:solidFill>
              <a:srgbClr val="002060">
                <a:alpha val="0"/>
              </a:srgbClr>
            </a:solidFill>
          </a:ln>
        </p:spPr>
        <p:txBody>
          <a:bodyPr>
            <a:noAutofit/>
          </a:bodyPr>
          <a:lstStyle>
            <a:lvl1pPr>
              <a:spcAft>
                <a:spcPts val="0"/>
              </a:spcAft>
              <a:buFontTx/>
              <a:buNone/>
              <a:defRPr sz="1100" i="0">
                <a:solidFill>
                  <a:schemeClr val="tx2"/>
                </a:solidFill>
                <a:latin typeface="+mj-lt"/>
              </a:defRPr>
            </a:lvl1pPr>
            <a:lvl2pPr>
              <a:buFontTx/>
              <a:buNone/>
              <a:defRPr/>
            </a:lvl2pPr>
            <a:lvl3pPr>
              <a:buFontTx/>
              <a:buNone/>
              <a:defRPr/>
            </a:lvl3pPr>
            <a:lvl4pPr>
              <a:buFontTx/>
              <a:buNone/>
              <a:defRPr/>
            </a:lvl4pPr>
            <a:lvl5pPr>
              <a:buFontTx/>
              <a:buNone/>
              <a:defRPr/>
            </a:lvl5pPr>
          </a:lstStyle>
          <a:p>
            <a:pPr lvl="0"/>
            <a:r>
              <a:rPr lang="en-US" dirty="0" err="1" smtClean="0"/>
              <a:t>Ovde</a:t>
            </a:r>
            <a:r>
              <a:rPr lang="en-US" dirty="0" smtClean="0"/>
              <a:t> </a:t>
            </a:r>
            <a:r>
              <a:rPr lang="sr-Latn-RS" dirty="0" smtClean="0"/>
              <a:t>unesi</a:t>
            </a:r>
            <a:r>
              <a:rPr lang="en-US" dirty="0" smtClean="0"/>
              <a:t> </a:t>
            </a:r>
            <a:r>
              <a:rPr lang="sr-Latn-RS" dirty="0" smtClean="0"/>
              <a:t>sadržaj objekta učenja</a:t>
            </a:r>
            <a:r>
              <a:rPr lang="en-US" dirty="0" smtClean="0"/>
              <a:t> (</a:t>
            </a:r>
            <a:r>
              <a:rPr lang="en-US" dirty="0" err="1" smtClean="0"/>
              <a:t>koristi</a:t>
            </a:r>
            <a:r>
              <a:rPr lang="en-US" dirty="0" smtClean="0"/>
              <a:t> </a:t>
            </a:r>
            <a:r>
              <a:rPr lang="en-US" dirty="0" err="1" smtClean="0"/>
              <a:t>ikonicu</a:t>
            </a:r>
            <a:r>
              <a:rPr lang="en-US" dirty="0" smtClean="0"/>
              <a:t> Indent </a:t>
            </a:r>
            <a:r>
              <a:rPr lang="en-US" dirty="0" err="1" smtClean="0"/>
              <a:t>za</a:t>
            </a:r>
            <a:r>
              <a:rPr lang="en-US" dirty="0" smtClean="0"/>
              <a:t> </a:t>
            </a:r>
            <a:r>
              <a:rPr lang="en-US" dirty="0" err="1" smtClean="0"/>
              <a:t>promenu</a:t>
            </a:r>
            <a:r>
              <a:rPr lang="en-US" dirty="0" smtClean="0"/>
              <a:t> </a:t>
            </a:r>
            <a:r>
              <a:rPr lang="en-US" dirty="0" err="1" smtClean="0"/>
              <a:t>stila</a:t>
            </a:r>
            <a:r>
              <a:rPr lang="en-US" dirty="0" smtClean="0"/>
              <a:t>) (LC-section body)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4" name="LC-section-title"/>
          <p:cNvSpPr>
            <a:spLocks noGrp="1"/>
          </p:cNvSpPr>
          <p:nvPr>
            <p:ph type="title" hasCustomPrompt="1"/>
          </p:nvPr>
        </p:nvSpPr>
        <p:spPr>
          <a:xfrm>
            <a:off x="457731" y="457200"/>
            <a:ext cx="8226689" cy="524998"/>
          </a:xfrm>
          <a:ln>
            <a:solidFill>
              <a:srgbClr val="C00000">
                <a:alpha val="0"/>
              </a:srgbClr>
            </a:solidFill>
          </a:ln>
        </p:spPr>
        <p:txBody>
          <a:bodyPr/>
          <a:lstStyle>
            <a:lvl1pPr>
              <a:defRPr baseline="0"/>
            </a:lvl1pPr>
          </a:lstStyle>
          <a:p>
            <a:r>
              <a:rPr lang="sr-Latn-RS" dirty="0" smtClean="0"/>
              <a:t>UNESI </a:t>
            </a:r>
            <a:r>
              <a:rPr lang="en-US" dirty="0" err="1" smtClean="0"/>
              <a:t>naslov</a:t>
            </a:r>
            <a:r>
              <a:rPr lang="en-US" dirty="0" smtClean="0"/>
              <a:t> </a:t>
            </a:r>
            <a:r>
              <a:rPr lang="en-US" dirty="0" err="1" smtClean="0"/>
              <a:t>sekcije</a:t>
            </a:r>
            <a:r>
              <a:rPr lang="en-US" dirty="0" smtClean="0"/>
              <a:t> {LC-</a:t>
            </a:r>
            <a:r>
              <a:rPr lang="en-US" dirty="0" err="1" smtClean="0"/>
              <a:t>seCTION</a:t>
            </a:r>
            <a:r>
              <a:rPr lang="en-US" dirty="0" smtClean="0"/>
              <a:t>-TITLE}</a:t>
            </a:r>
            <a:endParaRPr lang="en-US" dirty="0"/>
          </a:p>
        </p:txBody>
      </p:sp>
      <p:sp>
        <p:nvSpPr>
          <p:cNvPr id="155" name="LO-section-body-subtitle"/>
          <p:cNvSpPr>
            <a:spLocks noGrp="1"/>
          </p:cNvSpPr>
          <p:nvPr>
            <p:ph type="body" idx="10" hasCustomPrompt="1"/>
          </p:nvPr>
        </p:nvSpPr>
        <p:spPr>
          <a:xfrm>
            <a:off x="459580" y="1134598"/>
            <a:ext cx="8227220" cy="536519"/>
          </a:xfrm>
          <a:ln>
            <a:solidFill>
              <a:srgbClr val="7030A0">
                <a:alpha val="0"/>
              </a:srgbClr>
            </a:solidFill>
          </a:ln>
        </p:spPr>
        <p:txBody>
          <a:bodyPr anchor="t">
            <a:noAutofit/>
          </a:bodyPr>
          <a:lstStyle>
            <a:lvl1pPr marL="0" indent="0">
              <a:buNone/>
              <a:defRPr sz="1500" b="0">
                <a:solidFill>
                  <a:srgbClr val="A500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smtClean="0"/>
              <a:t>Ovde</a:t>
            </a:r>
            <a:r>
              <a:rPr lang="en-US" dirty="0" smtClean="0"/>
              <a:t> </a:t>
            </a:r>
            <a:r>
              <a:rPr lang="sr-Latn-RS" dirty="0" smtClean="0"/>
              <a:t>unesi</a:t>
            </a:r>
            <a:r>
              <a:rPr lang="en-US" dirty="0" smtClean="0"/>
              <a:t> </a:t>
            </a:r>
            <a:r>
              <a:rPr lang="en-US" dirty="0" err="1" smtClean="0"/>
              <a:t>poentu</a:t>
            </a:r>
            <a:r>
              <a:rPr lang="en-US" dirty="0" smtClean="0"/>
              <a:t> </a:t>
            </a:r>
            <a:r>
              <a:rPr lang="en-US" dirty="0" err="1" smtClean="0"/>
              <a:t>slajda</a:t>
            </a:r>
            <a:r>
              <a:rPr lang="en-US" dirty="0" smtClean="0"/>
              <a:t> {LO-section-body-subtitle}</a:t>
            </a:r>
          </a:p>
        </p:txBody>
      </p:sp>
      <p:sp>
        <p:nvSpPr>
          <p:cNvPr id="152" name="Content Placeholder 2"/>
          <p:cNvSpPr>
            <a:spLocks noGrp="1"/>
          </p:cNvSpPr>
          <p:nvPr>
            <p:ph idx="13" hasCustomPrompt="1"/>
          </p:nvPr>
        </p:nvSpPr>
        <p:spPr>
          <a:xfrm>
            <a:off x="457731" y="5523345"/>
            <a:ext cx="2645687" cy="875866"/>
          </a:xfrm>
          <a:solidFill>
            <a:schemeClr val="bg2"/>
          </a:solidFill>
          <a:ln cap="rnd">
            <a:solidFill>
              <a:schemeClr val="bg2">
                <a:alpha val="0"/>
              </a:schemeClr>
            </a:solidFill>
          </a:ln>
        </p:spPr>
        <p:txBody>
          <a:bodyPr lIns="91440" tIns="91440" rIns="91440" bIns="91440">
            <a:noAutofit/>
          </a:bodyPr>
          <a:lstStyle>
            <a:lvl1pPr marL="171450" indent="4763">
              <a:lnSpc>
                <a:spcPct val="95000"/>
              </a:lnSpc>
              <a:spcBef>
                <a:spcPts val="600"/>
              </a:spcBef>
              <a:spcAft>
                <a:spcPts val="0"/>
              </a:spcAft>
              <a:buFont typeface="Arial" panose="020B0604020202020204" pitchFamily="34" charset="0"/>
              <a:buNone/>
              <a:defRPr lang="en-CA" sz="1100" dirty="0" smtClean="0">
                <a:solidFill>
                  <a:schemeClr val="tx2"/>
                </a:solidFill>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r>
              <a:rPr lang="en-CA" sz="1100" dirty="0" err="1" smtClean="0">
                <a:solidFill>
                  <a:schemeClr val="tx2"/>
                </a:solidFill>
                <a:latin typeface="+mj-lt"/>
              </a:rPr>
              <a:t>Ovde</a:t>
            </a:r>
            <a:r>
              <a:rPr lang="en-CA" sz="1100" dirty="0" smtClean="0">
                <a:solidFill>
                  <a:schemeClr val="tx2"/>
                </a:solidFill>
                <a:latin typeface="+mj-lt"/>
              </a:rPr>
              <a:t> </a:t>
            </a:r>
            <a:r>
              <a:rPr lang="en-CA" sz="1100" dirty="0" err="1" smtClean="0">
                <a:solidFill>
                  <a:schemeClr val="tx2"/>
                </a:solidFill>
                <a:latin typeface="+mj-lt"/>
              </a:rPr>
              <a:t>unesi</a:t>
            </a:r>
            <a:r>
              <a:rPr lang="en-CA" sz="1100" dirty="0" smtClean="0">
                <a:solidFill>
                  <a:schemeClr val="tx2"/>
                </a:solidFill>
                <a:latin typeface="+mj-lt"/>
              </a:rPr>
              <a:t> </a:t>
            </a:r>
            <a:r>
              <a:rPr lang="en-CA" sz="1100" dirty="0" err="1" smtClean="0">
                <a:solidFill>
                  <a:schemeClr val="tx2"/>
                </a:solidFill>
                <a:latin typeface="+mj-lt"/>
              </a:rPr>
              <a:t>nagla</a:t>
            </a:r>
            <a:r>
              <a:rPr lang="sr-Latn-RS" sz="1100" dirty="0" smtClean="0">
                <a:solidFill>
                  <a:schemeClr val="tx2"/>
                </a:solidFill>
                <a:latin typeface="+mj-lt"/>
              </a:rPr>
              <a:t>šeni deo teksta</a:t>
            </a:r>
            <a:r>
              <a:rPr lang="en-US" sz="1100" dirty="0" smtClean="0">
                <a:solidFill>
                  <a:schemeClr val="tx2"/>
                </a:solidFill>
                <a:latin typeface="+mj-lt"/>
              </a:rPr>
              <a:t> </a:t>
            </a:r>
            <a:r>
              <a:rPr lang="en-US" sz="1100" dirty="0" err="1" smtClean="0">
                <a:solidFill>
                  <a:schemeClr val="tx2"/>
                </a:solidFill>
                <a:latin typeface="+mj-lt"/>
              </a:rPr>
              <a:t>koji</a:t>
            </a:r>
            <a:r>
              <a:rPr lang="en-US" sz="1100" dirty="0" smtClean="0">
                <a:solidFill>
                  <a:schemeClr val="tx2"/>
                </a:solidFill>
                <a:latin typeface="+mj-lt"/>
              </a:rPr>
              <a:t> se </a:t>
            </a:r>
            <a:r>
              <a:rPr lang="en-US" sz="1100" dirty="0" err="1" smtClean="0">
                <a:solidFill>
                  <a:schemeClr val="tx2"/>
                </a:solidFill>
                <a:latin typeface="+mj-lt"/>
              </a:rPr>
              <a:t>sastoji</a:t>
            </a:r>
            <a:r>
              <a:rPr lang="en-US" sz="1100" dirty="0" smtClean="0">
                <a:solidFill>
                  <a:schemeClr val="tx2"/>
                </a:solidFill>
                <a:latin typeface="+mj-lt"/>
              </a:rPr>
              <a:t> </a:t>
            </a:r>
            <a:r>
              <a:rPr lang="en-US" sz="1100" dirty="0" err="1" smtClean="0">
                <a:solidFill>
                  <a:schemeClr val="tx2"/>
                </a:solidFill>
                <a:latin typeface="+mj-lt"/>
              </a:rPr>
              <a:t>od</a:t>
            </a:r>
            <a:r>
              <a:rPr lang="en-US" sz="1100" dirty="0" smtClean="0">
                <a:solidFill>
                  <a:schemeClr val="tx2"/>
                </a:solidFill>
                <a:latin typeface="+mj-lt"/>
              </a:rPr>
              <a:t> </a:t>
            </a:r>
            <a:r>
              <a:rPr lang="en-US" sz="1100" dirty="0" err="1" smtClean="0">
                <a:solidFill>
                  <a:schemeClr val="tx2"/>
                </a:solidFill>
                <a:latin typeface="+mj-lt"/>
              </a:rPr>
              <a:t>jednog</a:t>
            </a:r>
            <a:r>
              <a:rPr lang="en-US" sz="1100" dirty="0" smtClean="0">
                <a:solidFill>
                  <a:schemeClr val="tx2"/>
                </a:solidFill>
                <a:latin typeface="+mj-lt"/>
              </a:rPr>
              <a:t> </a:t>
            </a:r>
            <a:r>
              <a:rPr lang="en-US" sz="1100" dirty="0" err="1" smtClean="0">
                <a:solidFill>
                  <a:schemeClr val="tx2"/>
                </a:solidFill>
                <a:latin typeface="+mj-lt"/>
              </a:rPr>
              <a:t>pasusa</a:t>
            </a:r>
            <a:r>
              <a:rPr lang="sr-Latn-RS" sz="1100" dirty="0" smtClean="0">
                <a:solidFill>
                  <a:schemeClr val="tx2"/>
                </a:solidFill>
                <a:latin typeface="+mj-lt"/>
              </a:rPr>
              <a:t> (definicija,</a:t>
            </a:r>
            <a:r>
              <a:rPr lang="sr-Latn-RS" sz="1100" baseline="0" dirty="0" smtClean="0">
                <a:solidFill>
                  <a:schemeClr val="tx2"/>
                </a:solidFill>
                <a:latin typeface="+mj-lt"/>
              </a:rPr>
              <a:t> napomena, ...) </a:t>
            </a:r>
            <a:r>
              <a:rPr lang="en-US" sz="1100" baseline="0" dirty="0" smtClean="0">
                <a:solidFill>
                  <a:schemeClr val="tx2"/>
                </a:solidFill>
                <a:latin typeface="+mj-lt"/>
              </a:rPr>
              <a:t>{note}</a:t>
            </a:r>
            <a:endParaRPr lang="en-CA" sz="1100" dirty="0" smtClean="0">
              <a:solidFill>
                <a:schemeClr val="tx2"/>
              </a:solidFill>
              <a:latin typeface="+mj-lt"/>
            </a:endParaRPr>
          </a:p>
        </p:txBody>
      </p:sp>
      <p:sp>
        <p:nvSpPr>
          <p:cNvPr id="153" name="TextBox 152"/>
          <p:cNvSpPr txBox="1"/>
          <p:nvPr userDrawn="1"/>
        </p:nvSpPr>
        <p:spPr>
          <a:xfrm>
            <a:off x="357158" y="6350193"/>
            <a:ext cx="8429684" cy="507831"/>
          </a:xfrm>
          <a:prstGeom prst="rect">
            <a:avLst/>
          </a:prstGeom>
          <a:noFill/>
          <a:ln w="12700">
            <a:solidFill>
              <a:schemeClr val="bg2">
                <a:lumMod val="90000"/>
              </a:schemeClr>
            </a:solidFill>
          </a:ln>
        </p:spPr>
        <p:txBody>
          <a:bodyPr vert="horz" wrap="square" lIns="0" tIns="0" rIns="0" bIns="0" rtlCol="0">
            <a:spAutoFit/>
          </a:bodyPr>
          <a:lstStyle/>
          <a:p>
            <a:pPr algn="ctr">
              <a:spcBef>
                <a:spcPts val="0"/>
              </a:spcBef>
              <a:spcAft>
                <a:spcPts val="0"/>
              </a:spcAft>
            </a:pPr>
            <a:endParaRPr lang="en-CA" sz="1100" dirty="0" smtClean="0">
              <a:solidFill>
                <a:srgbClr val="A50021"/>
              </a:solidFill>
              <a:latin typeface="Arial Narrow" pitchFamily="34" charset="0"/>
            </a:endParaRPr>
          </a:p>
          <a:p>
            <a:pPr algn="ctr">
              <a:spcBef>
                <a:spcPts val="0"/>
              </a:spcBef>
              <a:spcAft>
                <a:spcPts val="0"/>
              </a:spcAft>
            </a:pPr>
            <a:r>
              <a:rPr lang="sr-Latn-RS" sz="1100" dirty="0" smtClean="0">
                <a:solidFill>
                  <a:srgbClr val="A50021"/>
                </a:solidFill>
                <a:latin typeface="Arial Narrow" pitchFamily="34" charset="0"/>
              </a:rPr>
              <a:t>2</a:t>
            </a:r>
            <a:r>
              <a:rPr lang="en-CA" sz="1100" dirty="0" smtClean="0">
                <a:solidFill>
                  <a:srgbClr val="A50021"/>
                </a:solidFill>
                <a:latin typeface="Arial Narrow" pitchFamily="34" charset="0"/>
              </a:rPr>
              <a:t>9.</a:t>
            </a:r>
            <a:r>
              <a:rPr lang="sr-Latn-RS" sz="1100" dirty="0" smtClean="0">
                <a:solidFill>
                  <a:srgbClr val="A50021"/>
                </a:solidFill>
                <a:latin typeface="Arial Narrow" pitchFamily="34" charset="0"/>
              </a:rPr>
              <a:t>07</a:t>
            </a:r>
            <a:r>
              <a:rPr lang="en-CA" sz="1100" dirty="0" smtClean="0">
                <a:solidFill>
                  <a:srgbClr val="A50021"/>
                </a:solidFill>
                <a:latin typeface="Arial Narrow" pitchFamily="34" charset="0"/>
              </a:rPr>
              <a:t>.2015</a:t>
            </a:r>
            <a:r>
              <a:rPr lang="en-CA" sz="1100" baseline="0" dirty="0" smtClean="0">
                <a:solidFill>
                  <a:srgbClr val="A50021"/>
                </a:solidFill>
                <a:latin typeface="Arial Narrow" pitchFamily="34" charset="0"/>
              </a:rPr>
              <a:t>                 </a:t>
            </a:r>
            <a:r>
              <a:rPr lang="en-CA" sz="1100" dirty="0" smtClean="0">
                <a:solidFill>
                  <a:srgbClr val="A50021"/>
                </a:solidFill>
                <a:latin typeface="Arial Narrow" pitchFamily="34" charset="0"/>
              </a:rPr>
              <a:t>© UNIVERZITET METROPOLITAN, Beograd / </a:t>
            </a:r>
            <a:r>
              <a:rPr lang="en-CA" sz="1100" dirty="0" err="1" smtClean="0">
                <a:solidFill>
                  <a:srgbClr val="A50021"/>
                </a:solidFill>
                <a:latin typeface="Arial Narrow" pitchFamily="34" charset="0"/>
              </a:rPr>
              <a:t>Kopiranje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i</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umnožavanje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nije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dozvoljeno</a:t>
            </a:r>
            <a:r>
              <a:rPr lang="en-CA" sz="1100" dirty="0" smtClean="0">
                <a:solidFill>
                  <a:srgbClr val="A50021"/>
                </a:solidFill>
                <a:latin typeface="Arial Narrow" pitchFamily="34" charset="0"/>
              </a:rPr>
              <a:t> / </a:t>
            </a:r>
            <a:r>
              <a:rPr lang="en-CA" sz="1100" dirty="0" err="1" smtClean="0">
                <a:solidFill>
                  <a:srgbClr val="A50021"/>
                </a:solidFill>
                <a:latin typeface="Arial Narrow" pitchFamily="34" charset="0"/>
              </a:rPr>
              <a:t>Sva</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prava</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su</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zadržana</a:t>
            </a:r>
            <a:r>
              <a:rPr lang="en-CA" sz="1100" dirty="0" smtClean="0">
                <a:solidFill>
                  <a:srgbClr val="A50021"/>
                </a:solidFill>
                <a:latin typeface="Arial Narrow" pitchFamily="34" charset="0"/>
              </a:rPr>
              <a:t>.</a:t>
            </a:r>
            <a:r>
              <a:rPr lang="en-CA" sz="1100" baseline="0" dirty="0" smtClean="0">
                <a:solidFill>
                  <a:srgbClr val="A50021"/>
                </a:solidFill>
                <a:latin typeface="Arial Narrow" pitchFamily="34" charset="0"/>
              </a:rPr>
              <a:t>                  </a:t>
            </a:r>
            <a:r>
              <a:rPr lang="en-CA" sz="1100" dirty="0" smtClean="0">
                <a:solidFill>
                  <a:srgbClr val="A50021"/>
                </a:solidFill>
                <a:latin typeface="Arial Narrow" pitchFamily="34" charset="0"/>
              </a:rPr>
              <a:t>V1.</a:t>
            </a:r>
            <a:r>
              <a:rPr lang="sr-Latn-RS" sz="1100" dirty="0" smtClean="0">
                <a:solidFill>
                  <a:srgbClr val="A50021"/>
                </a:solidFill>
                <a:latin typeface="Arial Narrow" pitchFamily="34" charset="0"/>
              </a:rPr>
              <a:t>20</a:t>
            </a:r>
            <a:endParaRPr lang="en-CA" sz="1100" dirty="0" smtClean="0">
              <a:solidFill>
                <a:srgbClr val="A50021"/>
              </a:solidFill>
              <a:latin typeface="Arial Narrow" pitchFamily="34" charset="0"/>
            </a:endParaRPr>
          </a:p>
          <a:p>
            <a:pPr algn="ctr">
              <a:spcBef>
                <a:spcPts val="0"/>
              </a:spcBef>
              <a:spcAft>
                <a:spcPts val="0"/>
              </a:spcAft>
            </a:pPr>
            <a:endParaRPr lang="en-CA" sz="1100" dirty="0" smtClean="0">
              <a:solidFill>
                <a:srgbClr val="A50021"/>
              </a:solidFill>
              <a:latin typeface="Arial Narrow" pitchFamily="34" charset="0"/>
            </a:endParaRPr>
          </a:p>
        </p:txBody>
      </p:sp>
    </p:spTree>
    <p:extLst>
      <p:ext uri="{BB962C8B-B14F-4D97-AF65-F5344CB8AC3E}">
        <p14:creationId xmlns:p14="http://schemas.microsoft.com/office/powerpoint/2010/main" val="3070612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section 2">
    <p:spTree>
      <p:nvGrpSpPr>
        <p:cNvPr id="1" name=""/>
        <p:cNvGrpSpPr/>
        <p:nvPr/>
      </p:nvGrpSpPr>
      <p:grpSpPr>
        <a:xfrm>
          <a:off x="0" y="0"/>
          <a:ext cx="0" cy="0"/>
          <a:chOff x="0" y="0"/>
          <a:chExt cx="0" cy="0"/>
        </a:xfrm>
      </p:grpSpPr>
      <p:sp>
        <p:nvSpPr>
          <p:cNvPr id="2" name="LC-section-title"/>
          <p:cNvSpPr>
            <a:spLocks noGrp="1"/>
          </p:cNvSpPr>
          <p:nvPr>
            <p:ph type="title" hasCustomPrompt="1"/>
          </p:nvPr>
        </p:nvSpPr>
        <p:spPr/>
        <p:txBody>
          <a:bodyPr/>
          <a:lstStyle>
            <a:lvl1pPr>
              <a:defRPr/>
            </a:lvl1pPr>
          </a:lstStyle>
          <a:p>
            <a:r>
              <a:rPr lang="en-US" dirty="0" smtClean="0"/>
              <a:t>UNESI NASLOV LEKCIJE {LO-TITLE}</a:t>
            </a:r>
            <a:endParaRPr lang="en-US" dirty="0"/>
          </a:p>
        </p:txBody>
      </p:sp>
      <p:sp>
        <p:nvSpPr>
          <p:cNvPr id="3" name="Content Placeholder 2"/>
          <p:cNvSpPr>
            <a:spLocks noGrp="1"/>
          </p:cNvSpPr>
          <p:nvPr>
            <p:ph idx="1" hasCustomPrompt="1"/>
          </p:nvPr>
        </p:nvSpPr>
        <p:spPr>
          <a:xfrm>
            <a:off x="457731" y="2762474"/>
            <a:ext cx="1656000" cy="3600000"/>
          </a:xfrm>
          <a:solidFill>
            <a:srgbClr val="BA3B06"/>
          </a:solidFill>
          <a:ln>
            <a:solidFill>
              <a:srgbClr val="BA3B06">
                <a:alpha val="0"/>
              </a:srgbClr>
            </a:solidFill>
          </a:ln>
        </p:spPr>
        <p:txBody>
          <a:bodyPr lIns="91440" tIns="91440" rIns="91440" bIns="91440">
            <a:noAutofit/>
          </a:bodyPr>
          <a:lstStyle>
            <a:lvl1pPr marL="171450" indent="-171450">
              <a:lnSpc>
                <a:spcPct val="95000"/>
              </a:lnSpc>
              <a:spcBef>
                <a:spcPts val="600"/>
              </a:spcBef>
              <a:spcAft>
                <a:spcPts val="600"/>
              </a:spcAft>
              <a:buFont typeface="Wingdings" pitchFamily="2" charset="2"/>
              <a:buChar char="q"/>
              <a:defRPr sz="1100" i="1">
                <a:solidFill>
                  <a:schemeClr val="bg1"/>
                </a:solidFill>
                <a:latin typeface="+mn-lt"/>
              </a:defRPr>
            </a:lvl1pPr>
            <a:lvl2pPr marL="171450" indent="-171450">
              <a:lnSpc>
                <a:spcPct val="95000"/>
              </a:lnSpc>
              <a:spcBef>
                <a:spcPts val="600"/>
              </a:spcBef>
              <a:spcAft>
                <a:spcPts val="600"/>
              </a:spcAft>
              <a:buFont typeface="Wingdings" pitchFamily="2" charset="2"/>
              <a:buChar char="q"/>
              <a:defRPr sz="1000" i="1">
                <a:solidFill>
                  <a:schemeClr val="bg1"/>
                </a:solidFill>
                <a:latin typeface="+mn-lt"/>
              </a:defRPr>
            </a:lvl2pPr>
            <a:lvl3pPr marL="171450" marR="0" indent="-171450" algn="l" defTabSz="914400" rtl="0" eaLnBrk="1" fontAlgn="auto" latinLnBrk="0" hangingPunct="1">
              <a:lnSpc>
                <a:spcPct val="95000"/>
              </a:lnSpc>
              <a:spcBef>
                <a:spcPts val="600"/>
              </a:spcBef>
              <a:spcAft>
                <a:spcPts val="600"/>
              </a:spcAft>
              <a:buClrTx/>
              <a:buSzTx/>
              <a:buFont typeface="Wingdings" panose="05000000000000000000" pitchFamily="2" charset="2"/>
              <a:buChar char="q"/>
              <a:tabLst/>
              <a:defRPr sz="1000" i="1">
                <a:solidFill>
                  <a:schemeClr val="bg1"/>
                </a:solidFill>
                <a:latin typeface="+mj-lt"/>
              </a:defRPr>
            </a:lvl3pPr>
            <a:lvl4pPr marL="171450" indent="-171450">
              <a:lnSpc>
                <a:spcPct val="95000"/>
              </a:lnSpc>
              <a:spcBef>
                <a:spcPts val="600"/>
              </a:spcBef>
              <a:spcAft>
                <a:spcPts val="600"/>
              </a:spcAft>
              <a:buFont typeface="Arial" panose="020B0604020202020204" pitchFamily="34" charset="0"/>
              <a:buChar char="+"/>
              <a:defRPr sz="10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000" i="1">
                <a:solidFill>
                  <a:schemeClr val="bg1"/>
                </a:solidFill>
                <a:latin typeface="+mn-lt"/>
              </a:defRPr>
            </a:lvl5pPr>
          </a:lstStyle>
          <a:p>
            <a:pPr marL="171450" marR="0" lvl="0" indent="-171450" algn="l" defTabSz="914400" rtl="0" eaLnBrk="1" fontAlgn="auto" latinLnBrk="0" hangingPunct="1">
              <a:lnSpc>
                <a:spcPct val="95000"/>
              </a:lnSpc>
              <a:spcBef>
                <a:spcPts val="600"/>
              </a:spcBef>
              <a:spcAft>
                <a:spcPts val="600"/>
              </a:spcAft>
              <a:buClrTx/>
              <a:buSzTx/>
              <a:tabLst/>
              <a:defRPr/>
            </a:pPr>
            <a:r>
              <a:rPr lang="en-CA" dirty="0" smtClean="0"/>
              <a:t>Sadr</a:t>
            </a:r>
            <a:r>
              <a:rPr lang="x-none" dirty="0" smtClean="0"/>
              <a:t>žaj</a:t>
            </a:r>
          </a:p>
          <a:p>
            <a:pPr marL="171450" marR="0" lvl="0" indent="-171450" algn="l" defTabSz="914400" rtl="0" eaLnBrk="1" fontAlgn="auto" latinLnBrk="0" hangingPunct="1">
              <a:lnSpc>
                <a:spcPct val="95000"/>
              </a:lnSpc>
              <a:spcBef>
                <a:spcPts val="600"/>
              </a:spcBef>
              <a:spcAft>
                <a:spcPts val="600"/>
              </a:spcAft>
              <a:buClrTx/>
              <a:buSzTx/>
              <a:tabLst/>
              <a:defRPr/>
            </a:pPr>
            <a:r>
              <a:rPr lang="en-CA" dirty="0" smtClean="0"/>
              <a:t>Sadr</a:t>
            </a:r>
            <a:r>
              <a:rPr lang="x-none" dirty="0" smtClean="0"/>
              <a:t>žaj</a:t>
            </a:r>
          </a:p>
          <a:p>
            <a:pPr marL="171450" marR="0" lvl="0" indent="-171450" algn="l" defTabSz="914400" rtl="0" eaLnBrk="1" fontAlgn="auto" latinLnBrk="0" hangingPunct="1">
              <a:lnSpc>
                <a:spcPct val="95000"/>
              </a:lnSpc>
              <a:spcBef>
                <a:spcPts val="600"/>
              </a:spcBef>
              <a:spcAft>
                <a:spcPts val="600"/>
              </a:spcAft>
              <a:buClrTx/>
              <a:buSzTx/>
              <a:tabLst/>
              <a:defRPr/>
            </a:pPr>
            <a:r>
              <a:rPr lang="en-CA" dirty="0" smtClean="0"/>
              <a:t>Sadr</a:t>
            </a:r>
            <a:r>
              <a:rPr lang="x-none" dirty="0" smtClean="0"/>
              <a:t>žaj</a:t>
            </a:r>
            <a:endParaRPr lang="en-US" dirty="0" smtClean="0"/>
          </a:p>
          <a:p>
            <a:pPr marL="171450" marR="0" lvl="0" indent="-171450" algn="l" defTabSz="914400" rtl="0" eaLnBrk="1" fontAlgn="auto" latinLnBrk="0" hangingPunct="1">
              <a:lnSpc>
                <a:spcPct val="95000"/>
              </a:lnSpc>
              <a:spcBef>
                <a:spcPts val="600"/>
              </a:spcBef>
              <a:spcAft>
                <a:spcPts val="600"/>
              </a:spcAft>
              <a:buClrTx/>
              <a:buSzTx/>
              <a:tabLst/>
              <a:defRPr/>
            </a:pPr>
            <a:r>
              <a:rPr lang="en-CA" dirty="0" smtClean="0"/>
              <a:t>Sadr</a:t>
            </a:r>
            <a:r>
              <a:rPr lang="x-none" dirty="0" smtClean="0"/>
              <a:t>žaj</a:t>
            </a:r>
            <a:endParaRPr lang="en-CA" dirty="0" smtClean="0"/>
          </a:p>
          <a:p>
            <a:pPr marL="171450" marR="0" lvl="0" indent="-171450" algn="l" defTabSz="914400" rtl="0" eaLnBrk="1" fontAlgn="auto" latinLnBrk="0" hangingPunct="1">
              <a:lnSpc>
                <a:spcPct val="95000"/>
              </a:lnSpc>
              <a:spcBef>
                <a:spcPts val="600"/>
              </a:spcBef>
              <a:spcAft>
                <a:spcPts val="600"/>
              </a:spcAft>
              <a:buClrTx/>
              <a:buSzTx/>
              <a:tabLst/>
              <a:defRPr/>
            </a:pPr>
            <a:r>
              <a:rPr lang="en-CA" dirty="0" smtClean="0"/>
              <a:t>Sadr</a:t>
            </a:r>
            <a:r>
              <a:rPr lang="x-none" dirty="0" smtClean="0"/>
              <a:t>žaj</a:t>
            </a:r>
            <a:endParaRPr lang="en-CA" dirty="0" smtClean="0"/>
          </a:p>
        </p:txBody>
      </p:sp>
      <p:sp>
        <p:nvSpPr>
          <p:cNvPr id="169" name="Content Placeholder 2"/>
          <p:cNvSpPr>
            <a:spLocks noGrp="1"/>
          </p:cNvSpPr>
          <p:nvPr>
            <p:ph idx="11" hasCustomPrompt="1"/>
          </p:nvPr>
        </p:nvSpPr>
        <p:spPr>
          <a:xfrm>
            <a:off x="2160000" y="2762473"/>
            <a:ext cx="1656000" cy="3600000"/>
          </a:xfrm>
          <a:solidFill>
            <a:srgbClr val="5E195A"/>
          </a:solidFill>
          <a:ln>
            <a:solidFill>
              <a:srgbClr val="5E195A">
                <a:alpha val="0"/>
              </a:srgbClr>
            </a:solidFill>
          </a:ln>
        </p:spPr>
        <p:txBody>
          <a:bodyPr lIns="91440" tIns="91440" rIns="91440" bIns="91440">
            <a:noAutofit/>
          </a:bodyPr>
          <a:lstStyle>
            <a:lvl1pPr marL="171450" indent="-171450">
              <a:lnSpc>
                <a:spcPct val="95000"/>
              </a:lnSpc>
              <a:spcBef>
                <a:spcPts val="600"/>
              </a:spcBef>
              <a:spcAft>
                <a:spcPts val="600"/>
              </a:spcAft>
              <a:buFont typeface="Wingdings" pitchFamily="2" charset="2"/>
              <a:buChar char="q"/>
              <a:defRPr sz="1100" i="1">
                <a:solidFill>
                  <a:schemeClr val="bg1"/>
                </a:solidFill>
                <a:latin typeface="+mn-lt"/>
              </a:defRPr>
            </a:lvl1pPr>
            <a:lvl2pPr marL="171450" indent="-171450">
              <a:lnSpc>
                <a:spcPct val="95000"/>
              </a:lnSpc>
              <a:spcBef>
                <a:spcPts val="600"/>
              </a:spcBef>
              <a:spcAft>
                <a:spcPts val="600"/>
              </a:spcAft>
              <a:buFont typeface="Wingdings" pitchFamily="2" charset="2"/>
              <a:buChar char="q"/>
              <a:defRPr sz="1000" i="1">
                <a:solidFill>
                  <a:schemeClr val="bg1"/>
                </a:solidFill>
                <a:latin typeface="+mn-lt"/>
              </a:defRPr>
            </a:lvl2pPr>
            <a:lvl3pPr marL="171450" marR="0" indent="-171450" algn="l" defTabSz="914400" rtl="0" eaLnBrk="1" fontAlgn="auto" latinLnBrk="0" hangingPunct="1">
              <a:lnSpc>
                <a:spcPct val="95000"/>
              </a:lnSpc>
              <a:spcBef>
                <a:spcPts val="600"/>
              </a:spcBef>
              <a:spcAft>
                <a:spcPts val="600"/>
              </a:spcAft>
              <a:buClrTx/>
              <a:buSzTx/>
              <a:buFont typeface="Wingdings" panose="05000000000000000000" pitchFamily="2" charset="2"/>
              <a:buChar char="q"/>
              <a:tabLst/>
              <a:defRPr sz="1000" i="1">
                <a:solidFill>
                  <a:schemeClr val="bg1"/>
                </a:solidFill>
                <a:latin typeface="+mj-lt"/>
              </a:defRPr>
            </a:lvl3pPr>
            <a:lvl4pPr marL="171450" indent="-171450">
              <a:lnSpc>
                <a:spcPct val="95000"/>
              </a:lnSpc>
              <a:spcBef>
                <a:spcPts val="600"/>
              </a:spcBef>
              <a:spcAft>
                <a:spcPts val="600"/>
              </a:spcAft>
              <a:buFont typeface="Arial" panose="020B0604020202020204" pitchFamily="34" charset="0"/>
              <a:buChar char="+"/>
              <a:defRPr sz="10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000" i="1">
                <a:solidFill>
                  <a:schemeClr val="bg1"/>
                </a:solidFill>
                <a:latin typeface="+mn-lt"/>
              </a:defRPr>
            </a:lvl5pPr>
          </a:lstStyle>
          <a:p>
            <a:pPr marL="171450" marR="0" lvl="0" indent="-171450" algn="l" defTabSz="914400" rtl="0" eaLnBrk="1" fontAlgn="auto" latinLnBrk="0" hangingPunct="1">
              <a:lnSpc>
                <a:spcPct val="95000"/>
              </a:lnSpc>
              <a:spcBef>
                <a:spcPts val="600"/>
              </a:spcBef>
              <a:spcAft>
                <a:spcPts val="600"/>
              </a:spcAft>
              <a:buClrTx/>
              <a:buSzTx/>
              <a:tabLst/>
              <a:defRPr/>
            </a:pPr>
            <a:r>
              <a:rPr lang="en-CA" dirty="0" smtClean="0"/>
              <a:t>Sadr</a:t>
            </a:r>
            <a:r>
              <a:rPr lang="x-none" dirty="0" smtClean="0"/>
              <a:t>žaj</a:t>
            </a:r>
          </a:p>
          <a:p>
            <a:pPr marL="171450" marR="0" lvl="0" indent="-171450" algn="l" defTabSz="914400" rtl="0" eaLnBrk="1" fontAlgn="auto" latinLnBrk="0" hangingPunct="1">
              <a:lnSpc>
                <a:spcPct val="95000"/>
              </a:lnSpc>
              <a:spcBef>
                <a:spcPts val="600"/>
              </a:spcBef>
              <a:spcAft>
                <a:spcPts val="600"/>
              </a:spcAft>
              <a:buClrTx/>
              <a:buSzTx/>
              <a:tabLst/>
              <a:defRPr/>
            </a:pPr>
            <a:r>
              <a:rPr lang="en-CA" dirty="0" smtClean="0"/>
              <a:t>Sadr</a:t>
            </a:r>
            <a:r>
              <a:rPr lang="x-none" dirty="0" smtClean="0"/>
              <a:t>žaj</a:t>
            </a:r>
          </a:p>
          <a:p>
            <a:pPr marL="171450" marR="0" lvl="0" indent="-171450" algn="l" defTabSz="914400" rtl="0" eaLnBrk="1" fontAlgn="auto" latinLnBrk="0" hangingPunct="1">
              <a:lnSpc>
                <a:spcPct val="95000"/>
              </a:lnSpc>
              <a:spcBef>
                <a:spcPts val="600"/>
              </a:spcBef>
              <a:spcAft>
                <a:spcPts val="600"/>
              </a:spcAft>
              <a:buClrTx/>
              <a:buSzTx/>
              <a:tabLst/>
              <a:defRPr/>
            </a:pPr>
            <a:r>
              <a:rPr lang="en-CA" dirty="0" smtClean="0"/>
              <a:t>Sadr</a:t>
            </a:r>
            <a:r>
              <a:rPr lang="x-none" dirty="0" smtClean="0"/>
              <a:t>žaj</a:t>
            </a:r>
            <a:endParaRPr lang="en-US" dirty="0" smtClean="0"/>
          </a:p>
          <a:p>
            <a:pPr marL="171450" marR="0" lvl="0" indent="-171450" algn="l" defTabSz="914400" rtl="0" eaLnBrk="1" fontAlgn="auto" latinLnBrk="0" hangingPunct="1">
              <a:lnSpc>
                <a:spcPct val="95000"/>
              </a:lnSpc>
              <a:spcBef>
                <a:spcPts val="600"/>
              </a:spcBef>
              <a:spcAft>
                <a:spcPts val="600"/>
              </a:spcAft>
              <a:buClrTx/>
              <a:buSzTx/>
              <a:tabLst/>
              <a:defRPr/>
            </a:pPr>
            <a:r>
              <a:rPr lang="en-CA" dirty="0" smtClean="0"/>
              <a:t>Sadr</a:t>
            </a:r>
            <a:r>
              <a:rPr lang="x-none" dirty="0" smtClean="0"/>
              <a:t>žaj</a:t>
            </a:r>
            <a:endParaRPr lang="en-CA" dirty="0" smtClean="0"/>
          </a:p>
          <a:p>
            <a:pPr marL="171450" marR="0" lvl="0" indent="-171450" algn="l" defTabSz="914400" rtl="0" eaLnBrk="1" fontAlgn="auto" latinLnBrk="0" hangingPunct="1">
              <a:lnSpc>
                <a:spcPct val="95000"/>
              </a:lnSpc>
              <a:spcBef>
                <a:spcPts val="600"/>
              </a:spcBef>
              <a:spcAft>
                <a:spcPts val="600"/>
              </a:spcAft>
              <a:buClrTx/>
              <a:buSzTx/>
              <a:tabLst/>
              <a:defRPr/>
            </a:pPr>
            <a:r>
              <a:rPr lang="en-CA" dirty="0" smtClean="0"/>
              <a:t>Sadr</a:t>
            </a:r>
            <a:r>
              <a:rPr lang="x-none" dirty="0" smtClean="0"/>
              <a:t>žaj</a:t>
            </a:r>
            <a:endParaRPr lang="en-CA" dirty="0" smtClean="0"/>
          </a:p>
        </p:txBody>
      </p:sp>
      <p:sp>
        <p:nvSpPr>
          <p:cNvPr id="171" name="Content Placeholder 2"/>
          <p:cNvSpPr>
            <a:spLocks noGrp="1"/>
          </p:cNvSpPr>
          <p:nvPr>
            <p:ph idx="12" hasCustomPrompt="1"/>
          </p:nvPr>
        </p:nvSpPr>
        <p:spPr>
          <a:xfrm>
            <a:off x="3873600" y="2762473"/>
            <a:ext cx="1656000" cy="3600000"/>
          </a:xfrm>
          <a:solidFill>
            <a:schemeClr val="tx1">
              <a:lumMod val="90000"/>
              <a:lumOff val="10000"/>
            </a:schemeClr>
          </a:solidFill>
          <a:ln>
            <a:solidFill>
              <a:schemeClr val="tx1">
                <a:lumMod val="90000"/>
                <a:lumOff val="10000"/>
                <a:alpha val="0"/>
              </a:schemeClr>
            </a:solidFill>
          </a:ln>
        </p:spPr>
        <p:txBody>
          <a:bodyPr lIns="91440" tIns="91440" rIns="91440" bIns="91440">
            <a:noAutofit/>
          </a:bodyPr>
          <a:lstStyle>
            <a:lvl1pPr marL="171450" indent="-171450">
              <a:lnSpc>
                <a:spcPct val="95000"/>
              </a:lnSpc>
              <a:spcBef>
                <a:spcPts val="600"/>
              </a:spcBef>
              <a:spcAft>
                <a:spcPts val="600"/>
              </a:spcAft>
              <a:buFont typeface="Wingdings" pitchFamily="2" charset="2"/>
              <a:buChar char="q"/>
              <a:defRPr sz="1100" i="1">
                <a:solidFill>
                  <a:schemeClr val="bg1"/>
                </a:solidFill>
                <a:latin typeface="+mn-lt"/>
              </a:defRPr>
            </a:lvl1pPr>
            <a:lvl2pPr marL="171450" indent="-171450">
              <a:lnSpc>
                <a:spcPct val="95000"/>
              </a:lnSpc>
              <a:spcBef>
                <a:spcPts val="600"/>
              </a:spcBef>
              <a:spcAft>
                <a:spcPts val="600"/>
              </a:spcAft>
              <a:buFont typeface="Wingdings" pitchFamily="2" charset="2"/>
              <a:buChar char="q"/>
              <a:defRPr sz="1000" i="1">
                <a:solidFill>
                  <a:schemeClr val="bg1"/>
                </a:solidFill>
                <a:latin typeface="+mn-lt"/>
              </a:defRPr>
            </a:lvl2pPr>
            <a:lvl3pPr marL="171450" marR="0" indent="-171450" algn="l" defTabSz="914400" rtl="0" eaLnBrk="1" fontAlgn="auto" latinLnBrk="0" hangingPunct="1">
              <a:lnSpc>
                <a:spcPct val="95000"/>
              </a:lnSpc>
              <a:spcBef>
                <a:spcPts val="600"/>
              </a:spcBef>
              <a:spcAft>
                <a:spcPts val="600"/>
              </a:spcAft>
              <a:buClrTx/>
              <a:buSzTx/>
              <a:buFont typeface="Wingdings" panose="05000000000000000000" pitchFamily="2" charset="2"/>
              <a:buChar char="q"/>
              <a:tabLst/>
              <a:defRPr sz="1000" i="1">
                <a:solidFill>
                  <a:schemeClr val="bg1"/>
                </a:solidFill>
                <a:latin typeface="+mj-lt"/>
              </a:defRPr>
            </a:lvl3pPr>
            <a:lvl4pPr marL="171450" indent="-171450">
              <a:lnSpc>
                <a:spcPct val="95000"/>
              </a:lnSpc>
              <a:spcBef>
                <a:spcPts val="600"/>
              </a:spcBef>
              <a:spcAft>
                <a:spcPts val="600"/>
              </a:spcAft>
              <a:buFont typeface="Arial" panose="020B0604020202020204" pitchFamily="34" charset="0"/>
              <a:buChar char="+"/>
              <a:defRPr sz="10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000" i="1">
                <a:solidFill>
                  <a:schemeClr val="bg1"/>
                </a:solidFill>
                <a:latin typeface="+mn-lt"/>
              </a:defRPr>
            </a:lvl5pPr>
          </a:lstStyle>
          <a:p>
            <a:pPr marL="171450" marR="0" lvl="0" indent="-171450" algn="l" defTabSz="914400" rtl="0" eaLnBrk="1" fontAlgn="auto" latinLnBrk="0" hangingPunct="1">
              <a:lnSpc>
                <a:spcPct val="95000"/>
              </a:lnSpc>
              <a:spcBef>
                <a:spcPts val="600"/>
              </a:spcBef>
              <a:spcAft>
                <a:spcPts val="600"/>
              </a:spcAft>
              <a:buClrTx/>
              <a:buSzTx/>
              <a:tabLst/>
              <a:defRPr/>
            </a:pPr>
            <a:r>
              <a:rPr lang="en-CA" dirty="0" smtClean="0"/>
              <a:t>Sadr</a:t>
            </a:r>
            <a:r>
              <a:rPr lang="x-none" dirty="0" smtClean="0"/>
              <a:t>žaj</a:t>
            </a:r>
          </a:p>
          <a:p>
            <a:pPr marL="171450" marR="0" lvl="0" indent="-171450" algn="l" defTabSz="914400" rtl="0" eaLnBrk="1" fontAlgn="auto" latinLnBrk="0" hangingPunct="1">
              <a:lnSpc>
                <a:spcPct val="95000"/>
              </a:lnSpc>
              <a:spcBef>
                <a:spcPts val="600"/>
              </a:spcBef>
              <a:spcAft>
                <a:spcPts val="600"/>
              </a:spcAft>
              <a:buClrTx/>
              <a:buSzTx/>
              <a:tabLst/>
              <a:defRPr/>
            </a:pPr>
            <a:r>
              <a:rPr lang="en-CA" dirty="0" smtClean="0"/>
              <a:t>Sadr</a:t>
            </a:r>
            <a:r>
              <a:rPr lang="x-none" dirty="0" smtClean="0"/>
              <a:t>žaj</a:t>
            </a:r>
          </a:p>
          <a:p>
            <a:pPr marL="171450" marR="0" lvl="0" indent="-171450" algn="l" defTabSz="914400" rtl="0" eaLnBrk="1" fontAlgn="auto" latinLnBrk="0" hangingPunct="1">
              <a:lnSpc>
                <a:spcPct val="95000"/>
              </a:lnSpc>
              <a:spcBef>
                <a:spcPts val="600"/>
              </a:spcBef>
              <a:spcAft>
                <a:spcPts val="600"/>
              </a:spcAft>
              <a:buClrTx/>
              <a:buSzTx/>
              <a:tabLst/>
              <a:defRPr/>
            </a:pPr>
            <a:r>
              <a:rPr lang="en-CA" dirty="0" smtClean="0"/>
              <a:t>Sadr</a:t>
            </a:r>
            <a:r>
              <a:rPr lang="x-none" dirty="0" smtClean="0"/>
              <a:t>žaj</a:t>
            </a:r>
            <a:endParaRPr lang="en-US" dirty="0" smtClean="0"/>
          </a:p>
          <a:p>
            <a:pPr marL="171450" marR="0" lvl="0" indent="-171450" algn="l" defTabSz="914400" rtl="0" eaLnBrk="1" fontAlgn="auto" latinLnBrk="0" hangingPunct="1">
              <a:lnSpc>
                <a:spcPct val="95000"/>
              </a:lnSpc>
              <a:spcBef>
                <a:spcPts val="600"/>
              </a:spcBef>
              <a:spcAft>
                <a:spcPts val="600"/>
              </a:spcAft>
              <a:buClrTx/>
              <a:buSzTx/>
              <a:tabLst/>
              <a:defRPr/>
            </a:pPr>
            <a:r>
              <a:rPr lang="en-CA" dirty="0" smtClean="0"/>
              <a:t>Sadr</a:t>
            </a:r>
            <a:r>
              <a:rPr lang="x-none" dirty="0" smtClean="0"/>
              <a:t>žaj</a:t>
            </a:r>
            <a:endParaRPr lang="en-CA" dirty="0" smtClean="0"/>
          </a:p>
          <a:p>
            <a:pPr marL="171450" marR="0" lvl="0" indent="-171450" algn="l" defTabSz="914400" rtl="0" eaLnBrk="1" fontAlgn="auto" latinLnBrk="0" hangingPunct="1">
              <a:lnSpc>
                <a:spcPct val="95000"/>
              </a:lnSpc>
              <a:spcBef>
                <a:spcPts val="600"/>
              </a:spcBef>
              <a:spcAft>
                <a:spcPts val="600"/>
              </a:spcAft>
              <a:buClrTx/>
              <a:buSzTx/>
              <a:tabLst/>
              <a:defRPr/>
            </a:pPr>
            <a:r>
              <a:rPr lang="en-CA" dirty="0" smtClean="0"/>
              <a:t>Sadr</a:t>
            </a:r>
            <a:r>
              <a:rPr lang="x-none" dirty="0" smtClean="0"/>
              <a:t>žaj</a:t>
            </a:r>
            <a:endParaRPr lang="en-CA" dirty="0" smtClean="0"/>
          </a:p>
        </p:txBody>
      </p:sp>
      <p:sp>
        <p:nvSpPr>
          <p:cNvPr id="172" name="Content Placeholder 2"/>
          <p:cNvSpPr>
            <a:spLocks noGrp="1"/>
          </p:cNvSpPr>
          <p:nvPr>
            <p:ph idx="13" hasCustomPrompt="1"/>
          </p:nvPr>
        </p:nvSpPr>
        <p:spPr>
          <a:xfrm>
            <a:off x="5580296" y="2762474"/>
            <a:ext cx="1656000" cy="3600000"/>
          </a:xfrm>
          <a:solidFill>
            <a:srgbClr val="0173B9"/>
          </a:solidFill>
          <a:ln>
            <a:solidFill>
              <a:srgbClr val="0173B9">
                <a:alpha val="0"/>
              </a:srgbClr>
            </a:solidFill>
          </a:ln>
        </p:spPr>
        <p:txBody>
          <a:bodyPr lIns="91440" tIns="91440" rIns="91440" bIns="91440">
            <a:noAutofit/>
          </a:bodyPr>
          <a:lstStyle>
            <a:lvl1pPr marL="171450" indent="-171450">
              <a:lnSpc>
                <a:spcPct val="95000"/>
              </a:lnSpc>
              <a:spcBef>
                <a:spcPts val="600"/>
              </a:spcBef>
              <a:spcAft>
                <a:spcPts val="600"/>
              </a:spcAft>
              <a:buFont typeface="Wingdings" pitchFamily="2" charset="2"/>
              <a:buChar char="q"/>
              <a:defRPr sz="1100" i="1">
                <a:solidFill>
                  <a:schemeClr val="bg1"/>
                </a:solidFill>
                <a:latin typeface="+mn-lt"/>
              </a:defRPr>
            </a:lvl1pPr>
            <a:lvl2pPr marL="171450" indent="-171450">
              <a:lnSpc>
                <a:spcPct val="95000"/>
              </a:lnSpc>
              <a:spcBef>
                <a:spcPts val="600"/>
              </a:spcBef>
              <a:spcAft>
                <a:spcPts val="600"/>
              </a:spcAft>
              <a:buFont typeface="Wingdings" panose="05000000000000000000" pitchFamily="2" charset="2"/>
              <a:buChar char="q"/>
              <a:defRPr sz="1000" i="1">
                <a:solidFill>
                  <a:schemeClr val="bg1"/>
                </a:solidFill>
                <a:latin typeface="+mn-lt"/>
              </a:defRPr>
            </a:lvl2pPr>
            <a:lvl3pPr marL="228600" marR="0" indent="-228600" algn="l" defTabSz="914400" rtl="0" eaLnBrk="1" fontAlgn="auto" latinLnBrk="0" hangingPunct="1">
              <a:lnSpc>
                <a:spcPct val="95000"/>
              </a:lnSpc>
              <a:spcBef>
                <a:spcPts val="600"/>
              </a:spcBef>
              <a:spcAft>
                <a:spcPts val="600"/>
              </a:spcAft>
              <a:buClrTx/>
              <a:buSzTx/>
              <a:buFont typeface="Wingdings" pitchFamily="2" charset="2"/>
              <a:buChar char="q"/>
              <a:tabLst/>
              <a:defRPr sz="1000" i="1">
                <a:solidFill>
                  <a:schemeClr val="bg1"/>
                </a:solidFill>
                <a:latin typeface="+mj-lt"/>
              </a:defRPr>
            </a:lvl3pPr>
            <a:lvl4pPr marL="171450" indent="-171450">
              <a:lnSpc>
                <a:spcPct val="95000"/>
              </a:lnSpc>
              <a:spcBef>
                <a:spcPts val="600"/>
              </a:spcBef>
              <a:spcAft>
                <a:spcPts val="600"/>
              </a:spcAft>
              <a:buFont typeface="Wingdings" panose="05000000000000000000" pitchFamily="2" charset="2"/>
              <a:buChar char="q"/>
              <a:defRPr sz="1000" i="1">
                <a:solidFill>
                  <a:schemeClr val="bg1"/>
                </a:solidFill>
                <a:latin typeface="+mn-lt"/>
              </a:defRPr>
            </a:lvl4pPr>
            <a:lvl5pPr marL="171450" indent="-171450">
              <a:lnSpc>
                <a:spcPct val="95000"/>
              </a:lnSpc>
              <a:spcBef>
                <a:spcPts val="600"/>
              </a:spcBef>
              <a:spcAft>
                <a:spcPts val="600"/>
              </a:spcAft>
              <a:buFont typeface="Wingdings" panose="05000000000000000000" pitchFamily="2" charset="2"/>
              <a:buChar char="q"/>
              <a:defRPr sz="1000" i="1">
                <a:solidFill>
                  <a:schemeClr val="bg1"/>
                </a:solidFill>
                <a:latin typeface="+mn-lt"/>
              </a:defRPr>
            </a:lvl5pPr>
          </a:lstStyle>
          <a:p>
            <a:pPr marL="114300" marR="0" lvl="0" indent="-171450" algn="l" defTabSz="914400" rtl="0" eaLnBrk="1" fontAlgn="auto" latinLnBrk="0" hangingPunct="1">
              <a:lnSpc>
                <a:spcPct val="95000"/>
              </a:lnSpc>
              <a:spcBef>
                <a:spcPts val="600"/>
              </a:spcBef>
              <a:spcAft>
                <a:spcPts val="600"/>
              </a:spcAft>
              <a:buClrTx/>
              <a:buSzTx/>
              <a:tabLst/>
              <a:defRPr/>
            </a:pPr>
            <a:r>
              <a:rPr lang="en-CA" dirty="0" smtClean="0"/>
              <a:t>Sadr</a:t>
            </a:r>
            <a:r>
              <a:rPr lang="x-none" dirty="0" smtClean="0"/>
              <a:t>žaj</a:t>
            </a:r>
          </a:p>
          <a:p>
            <a:pPr marL="114300" marR="0" lvl="0" indent="-171450" algn="l" defTabSz="914400" rtl="0" eaLnBrk="1" fontAlgn="auto" latinLnBrk="0" hangingPunct="1">
              <a:lnSpc>
                <a:spcPct val="95000"/>
              </a:lnSpc>
              <a:spcBef>
                <a:spcPts val="600"/>
              </a:spcBef>
              <a:spcAft>
                <a:spcPts val="600"/>
              </a:spcAft>
              <a:buClrTx/>
              <a:buSzTx/>
              <a:tabLst/>
              <a:defRPr/>
            </a:pPr>
            <a:r>
              <a:rPr lang="en-CA" dirty="0" smtClean="0"/>
              <a:t>Sadr</a:t>
            </a:r>
            <a:r>
              <a:rPr lang="x-none" dirty="0" smtClean="0"/>
              <a:t>žaj</a:t>
            </a:r>
          </a:p>
          <a:p>
            <a:pPr marL="114300" marR="0" lvl="0" indent="-171450" algn="l" defTabSz="914400" rtl="0" eaLnBrk="1" fontAlgn="auto" latinLnBrk="0" hangingPunct="1">
              <a:lnSpc>
                <a:spcPct val="95000"/>
              </a:lnSpc>
              <a:spcBef>
                <a:spcPts val="600"/>
              </a:spcBef>
              <a:spcAft>
                <a:spcPts val="600"/>
              </a:spcAft>
              <a:buClrTx/>
              <a:buSzTx/>
              <a:tabLst/>
              <a:defRPr/>
            </a:pPr>
            <a:r>
              <a:rPr lang="en-CA" dirty="0" smtClean="0"/>
              <a:t>Sadr</a:t>
            </a:r>
            <a:r>
              <a:rPr lang="x-none" dirty="0" smtClean="0"/>
              <a:t>žaj</a:t>
            </a:r>
            <a:endParaRPr lang="en-US" dirty="0" smtClean="0"/>
          </a:p>
          <a:p>
            <a:pPr marL="114300" marR="0" lvl="0" indent="-171450" algn="l" defTabSz="914400" rtl="0" eaLnBrk="1" fontAlgn="auto" latinLnBrk="0" hangingPunct="1">
              <a:lnSpc>
                <a:spcPct val="95000"/>
              </a:lnSpc>
              <a:spcBef>
                <a:spcPts val="600"/>
              </a:spcBef>
              <a:spcAft>
                <a:spcPts val="600"/>
              </a:spcAft>
              <a:buClrTx/>
              <a:buSzTx/>
              <a:tabLst/>
              <a:defRPr/>
            </a:pPr>
            <a:r>
              <a:rPr lang="en-CA" dirty="0" smtClean="0"/>
              <a:t>Sadr</a:t>
            </a:r>
            <a:r>
              <a:rPr lang="x-none" dirty="0" smtClean="0"/>
              <a:t>žaj</a:t>
            </a:r>
            <a:endParaRPr lang="en-CA" dirty="0" smtClean="0"/>
          </a:p>
          <a:p>
            <a:pPr marL="114300" marR="0" lvl="0" indent="-171450" algn="l" defTabSz="914400" rtl="0" eaLnBrk="1" fontAlgn="auto" latinLnBrk="0" hangingPunct="1">
              <a:lnSpc>
                <a:spcPct val="95000"/>
              </a:lnSpc>
              <a:spcBef>
                <a:spcPts val="600"/>
              </a:spcBef>
              <a:spcAft>
                <a:spcPts val="600"/>
              </a:spcAft>
              <a:buClrTx/>
              <a:buSzTx/>
              <a:tabLst/>
              <a:defRPr/>
            </a:pPr>
            <a:r>
              <a:rPr lang="en-CA" dirty="0" smtClean="0"/>
              <a:t>Sadr</a:t>
            </a:r>
            <a:r>
              <a:rPr lang="x-none" dirty="0" smtClean="0"/>
              <a:t>žaj</a:t>
            </a:r>
            <a:endParaRPr lang="en-CA" dirty="0" smtClean="0"/>
          </a:p>
        </p:txBody>
      </p:sp>
      <p:sp>
        <p:nvSpPr>
          <p:cNvPr id="173" name="Content Placeholder 2"/>
          <p:cNvSpPr>
            <a:spLocks noGrp="1"/>
          </p:cNvSpPr>
          <p:nvPr>
            <p:ph idx="14" hasCustomPrompt="1"/>
          </p:nvPr>
        </p:nvSpPr>
        <p:spPr>
          <a:xfrm>
            <a:off x="7290000" y="2762474"/>
            <a:ext cx="1656000" cy="3600000"/>
          </a:xfrm>
          <a:solidFill>
            <a:srgbClr val="8B4426"/>
          </a:solidFill>
          <a:ln>
            <a:solidFill>
              <a:srgbClr val="8B4426">
                <a:alpha val="0"/>
              </a:srgbClr>
            </a:solidFill>
          </a:ln>
        </p:spPr>
        <p:txBody>
          <a:bodyPr lIns="91440" tIns="91440" rIns="91440" bIns="91440">
            <a:noAutofit/>
          </a:bodyPr>
          <a:lstStyle>
            <a:lvl1pPr marL="171450" indent="-171450">
              <a:lnSpc>
                <a:spcPct val="95000"/>
              </a:lnSpc>
              <a:spcBef>
                <a:spcPts val="600"/>
              </a:spcBef>
              <a:spcAft>
                <a:spcPts val="600"/>
              </a:spcAft>
              <a:buFont typeface="Wingdings" pitchFamily="2" charset="2"/>
              <a:buChar char="q"/>
              <a:defRPr sz="1100" i="1">
                <a:solidFill>
                  <a:schemeClr val="bg1"/>
                </a:solidFill>
                <a:latin typeface="+mn-lt"/>
              </a:defRPr>
            </a:lvl1pPr>
            <a:lvl2pPr marL="171450" indent="-171450">
              <a:lnSpc>
                <a:spcPct val="95000"/>
              </a:lnSpc>
              <a:spcBef>
                <a:spcPts val="600"/>
              </a:spcBef>
              <a:spcAft>
                <a:spcPts val="600"/>
              </a:spcAft>
              <a:buFont typeface="Wingdings" panose="05000000000000000000" pitchFamily="2" charset="2"/>
              <a:buChar char="q"/>
              <a:defRPr sz="1000" i="1">
                <a:solidFill>
                  <a:schemeClr val="bg1"/>
                </a:solidFill>
                <a:latin typeface="+mn-lt"/>
              </a:defRPr>
            </a:lvl2pPr>
            <a:lvl3pPr marL="171450" marR="0" indent="-171450" algn="l" defTabSz="914400" rtl="0" eaLnBrk="1" fontAlgn="auto" latinLnBrk="0" hangingPunct="1">
              <a:lnSpc>
                <a:spcPct val="95000"/>
              </a:lnSpc>
              <a:spcBef>
                <a:spcPts val="600"/>
              </a:spcBef>
              <a:spcAft>
                <a:spcPts val="600"/>
              </a:spcAft>
              <a:buClrTx/>
              <a:buSzTx/>
              <a:buFont typeface="Wingdings" panose="05000000000000000000" pitchFamily="2" charset="2"/>
              <a:buChar char="q"/>
              <a:tabLst/>
              <a:defRPr sz="1000" i="1">
                <a:solidFill>
                  <a:schemeClr val="bg1"/>
                </a:solidFill>
                <a:latin typeface="+mj-lt"/>
              </a:defRPr>
            </a:lvl3pPr>
            <a:lvl4pPr marL="171450" indent="-171450">
              <a:lnSpc>
                <a:spcPct val="95000"/>
              </a:lnSpc>
              <a:spcBef>
                <a:spcPts val="600"/>
              </a:spcBef>
              <a:spcAft>
                <a:spcPts val="600"/>
              </a:spcAft>
              <a:buFont typeface="Wingdings" panose="05000000000000000000" pitchFamily="2" charset="2"/>
              <a:buChar char="q"/>
              <a:defRPr sz="1000" i="1">
                <a:solidFill>
                  <a:schemeClr val="bg1"/>
                </a:solidFill>
                <a:latin typeface="+mn-lt"/>
              </a:defRPr>
            </a:lvl4pPr>
            <a:lvl5pPr marL="171450" indent="-171450">
              <a:lnSpc>
                <a:spcPct val="95000"/>
              </a:lnSpc>
              <a:spcBef>
                <a:spcPts val="600"/>
              </a:spcBef>
              <a:spcAft>
                <a:spcPts val="600"/>
              </a:spcAft>
              <a:buFont typeface="Wingdings" panose="05000000000000000000" pitchFamily="2" charset="2"/>
              <a:buChar char="q"/>
              <a:defRPr sz="1000" i="1">
                <a:solidFill>
                  <a:schemeClr val="bg1"/>
                </a:solidFill>
                <a:latin typeface="+mn-lt"/>
              </a:defRPr>
            </a:lvl5pPr>
          </a:lstStyle>
          <a:p>
            <a:pPr marL="171450" marR="0" lvl="0" indent="-171450" algn="l" defTabSz="914400" rtl="0" eaLnBrk="1" fontAlgn="auto" latinLnBrk="0" hangingPunct="1">
              <a:lnSpc>
                <a:spcPct val="95000"/>
              </a:lnSpc>
              <a:spcBef>
                <a:spcPts val="600"/>
              </a:spcBef>
              <a:spcAft>
                <a:spcPts val="600"/>
              </a:spcAft>
              <a:buClrTx/>
              <a:buSzTx/>
              <a:tabLst/>
              <a:defRPr/>
            </a:pPr>
            <a:r>
              <a:rPr lang="en-CA" dirty="0" smtClean="0"/>
              <a:t>Sadr</a:t>
            </a:r>
            <a:r>
              <a:rPr lang="x-none" dirty="0" smtClean="0"/>
              <a:t>žaj</a:t>
            </a:r>
          </a:p>
          <a:p>
            <a:pPr marL="171450" marR="0" lvl="0" indent="-171450" algn="l" defTabSz="914400" rtl="0" eaLnBrk="1" fontAlgn="auto" latinLnBrk="0" hangingPunct="1">
              <a:lnSpc>
                <a:spcPct val="95000"/>
              </a:lnSpc>
              <a:spcBef>
                <a:spcPts val="600"/>
              </a:spcBef>
              <a:spcAft>
                <a:spcPts val="600"/>
              </a:spcAft>
              <a:buClrTx/>
              <a:buSzTx/>
              <a:tabLst/>
              <a:defRPr/>
            </a:pPr>
            <a:r>
              <a:rPr lang="en-CA" dirty="0" smtClean="0"/>
              <a:t>Sadr</a:t>
            </a:r>
            <a:r>
              <a:rPr lang="x-none" dirty="0" smtClean="0"/>
              <a:t>žaj</a:t>
            </a:r>
          </a:p>
          <a:p>
            <a:pPr marL="171450" marR="0" lvl="0" indent="-171450" algn="l" defTabSz="914400" rtl="0" eaLnBrk="1" fontAlgn="auto" latinLnBrk="0" hangingPunct="1">
              <a:lnSpc>
                <a:spcPct val="95000"/>
              </a:lnSpc>
              <a:spcBef>
                <a:spcPts val="600"/>
              </a:spcBef>
              <a:spcAft>
                <a:spcPts val="600"/>
              </a:spcAft>
              <a:buClrTx/>
              <a:buSzTx/>
              <a:tabLst/>
              <a:defRPr/>
            </a:pPr>
            <a:r>
              <a:rPr lang="en-CA" dirty="0" smtClean="0"/>
              <a:t>Sadr</a:t>
            </a:r>
            <a:r>
              <a:rPr lang="x-none" dirty="0" smtClean="0"/>
              <a:t>žaj</a:t>
            </a:r>
            <a:endParaRPr lang="en-US" dirty="0" smtClean="0"/>
          </a:p>
          <a:p>
            <a:pPr marL="171450" marR="0" lvl="0" indent="-171450" algn="l" defTabSz="914400" rtl="0" eaLnBrk="1" fontAlgn="auto" latinLnBrk="0" hangingPunct="1">
              <a:lnSpc>
                <a:spcPct val="95000"/>
              </a:lnSpc>
              <a:spcBef>
                <a:spcPts val="600"/>
              </a:spcBef>
              <a:spcAft>
                <a:spcPts val="600"/>
              </a:spcAft>
              <a:buClrTx/>
              <a:buSzTx/>
              <a:tabLst/>
              <a:defRPr/>
            </a:pPr>
            <a:r>
              <a:rPr lang="en-CA" dirty="0" smtClean="0"/>
              <a:t>Sadr</a:t>
            </a:r>
            <a:r>
              <a:rPr lang="x-none" dirty="0" smtClean="0"/>
              <a:t>žaj</a:t>
            </a:r>
            <a:endParaRPr lang="en-CA" dirty="0" smtClean="0"/>
          </a:p>
          <a:p>
            <a:pPr marL="171450" marR="0" lvl="0" indent="-171450" algn="l" defTabSz="914400" rtl="0" eaLnBrk="1" fontAlgn="auto" latinLnBrk="0" hangingPunct="1">
              <a:lnSpc>
                <a:spcPct val="95000"/>
              </a:lnSpc>
              <a:spcBef>
                <a:spcPts val="600"/>
              </a:spcBef>
              <a:spcAft>
                <a:spcPts val="600"/>
              </a:spcAft>
              <a:buClrTx/>
              <a:buSzTx/>
              <a:tabLst/>
              <a:defRPr/>
            </a:pPr>
            <a:r>
              <a:rPr lang="en-CA" dirty="0" smtClean="0"/>
              <a:t>Sadr</a:t>
            </a:r>
            <a:r>
              <a:rPr lang="x-none" dirty="0" smtClean="0"/>
              <a:t>žaj</a:t>
            </a:r>
            <a:endParaRPr lang="en-CA" dirty="0" smtClean="0"/>
          </a:p>
        </p:txBody>
      </p:sp>
      <p:grpSp>
        <p:nvGrpSpPr>
          <p:cNvPr id="4" name="Group 154"/>
          <p:cNvGrpSpPr/>
          <p:nvPr userDrawn="1"/>
        </p:nvGrpSpPr>
        <p:grpSpPr>
          <a:xfrm>
            <a:off x="-151325" y="-141165"/>
            <a:ext cx="9439923" cy="7136527"/>
            <a:chOff x="-151325" y="-141165"/>
            <a:chExt cx="9439923" cy="7136527"/>
          </a:xfrm>
        </p:grpSpPr>
        <p:grpSp>
          <p:nvGrpSpPr>
            <p:cNvPr id="5" name="Group 155"/>
            <p:cNvGrpSpPr/>
            <p:nvPr userDrawn="1"/>
          </p:nvGrpSpPr>
          <p:grpSpPr>
            <a:xfrm>
              <a:off x="457731" y="6873247"/>
              <a:ext cx="8226688" cy="122115"/>
              <a:chOff x="457731" y="6582508"/>
              <a:chExt cx="8226688" cy="486507"/>
            </a:xfrm>
          </p:grpSpPr>
          <p:cxnSp>
            <p:nvCxnSpPr>
              <p:cNvPr id="269" name="Straight Connector 268"/>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6" name="Group 270"/>
              <p:cNvGrpSpPr/>
              <p:nvPr userDrawn="1"/>
            </p:nvGrpSpPr>
            <p:grpSpPr>
              <a:xfrm>
                <a:off x="7986158" y="6582508"/>
                <a:ext cx="152400" cy="486507"/>
                <a:chOff x="7983415" y="6582508"/>
                <a:chExt cx="152400" cy="486507"/>
              </a:xfrm>
            </p:grpSpPr>
            <p:cxnSp>
              <p:nvCxnSpPr>
                <p:cNvPr id="302" name="Straight Connector 3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7" name="Group 271"/>
              <p:cNvGrpSpPr/>
              <p:nvPr userDrawn="1"/>
            </p:nvGrpSpPr>
            <p:grpSpPr>
              <a:xfrm>
                <a:off x="7287901" y="6582508"/>
                <a:ext cx="152400" cy="486507"/>
                <a:chOff x="7983415" y="6582508"/>
                <a:chExt cx="152400" cy="486507"/>
              </a:xfrm>
            </p:grpSpPr>
            <p:cxnSp>
              <p:nvCxnSpPr>
                <p:cNvPr id="300" name="Straight Connector 2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 name="Group 272"/>
              <p:cNvGrpSpPr/>
              <p:nvPr userDrawn="1"/>
            </p:nvGrpSpPr>
            <p:grpSpPr>
              <a:xfrm>
                <a:off x="6589644" y="6582508"/>
                <a:ext cx="152400" cy="486507"/>
                <a:chOff x="7983415" y="6582508"/>
                <a:chExt cx="152400" cy="486507"/>
              </a:xfrm>
            </p:grpSpPr>
            <p:cxnSp>
              <p:nvCxnSpPr>
                <p:cNvPr id="298" name="Straight Connector 2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0" name="Group 273"/>
              <p:cNvGrpSpPr/>
              <p:nvPr userDrawn="1"/>
            </p:nvGrpSpPr>
            <p:grpSpPr>
              <a:xfrm>
                <a:off x="5891387" y="6582508"/>
                <a:ext cx="152400" cy="486507"/>
                <a:chOff x="7983415" y="6582508"/>
                <a:chExt cx="152400" cy="486507"/>
              </a:xfrm>
            </p:grpSpPr>
            <p:cxnSp>
              <p:nvCxnSpPr>
                <p:cNvPr id="296" name="Straight Connector 2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274"/>
              <p:cNvGrpSpPr/>
              <p:nvPr userDrawn="1"/>
            </p:nvGrpSpPr>
            <p:grpSpPr>
              <a:xfrm>
                <a:off x="5193130" y="6582508"/>
                <a:ext cx="152400" cy="486507"/>
                <a:chOff x="7983415" y="6582508"/>
                <a:chExt cx="152400" cy="486507"/>
              </a:xfrm>
            </p:grpSpPr>
            <p:cxnSp>
              <p:nvCxnSpPr>
                <p:cNvPr id="294" name="Straight Connector 2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275"/>
              <p:cNvGrpSpPr/>
              <p:nvPr userDrawn="1"/>
            </p:nvGrpSpPr>
            <p:grpSpPr>
              <a:xfrm>
                <a:off x="4494873" y="6582508"/>
                <a:ext cx="152400" cy="486507"/>
                <a:chOff x="7983415" y="6582508"/>
                <a:chExt cx="152400" cy="486507"/>
              </a:xfrm>
            </p:grpSpPr>
            <p:cxnSp>
              <p:nvCxnSpPr>
                <p:cNvPr id="292" name="Straight Connector 2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276"/>
              <p:cNvGrpSpPr/>
              <p:nvPr userDrawn="1"/>
            </p:nvGrpSpPr>
            <p:grpSpPr>
              <a:xfrm>
                <a:off x="3796616" y="6582508"/>
                <a:ext cx="152400" cy="486507"/>
                <a:chOff x="7983415" y="6582508"/>
                <a:chExt cx="152400" cy="486507"/>
              </a:xfrm>
            </p:grpSpPr>
            <p:cxnSp>
              <p:nvCxnSpPr>
                <p:cNvPr id="290" name="Straight Connector 2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277"/>
              <p:cNvGrpSpPr/>
              <p:nvPr userDrawn="1"/>
            </p:nvGrpSpPr>
            <p:grpSpPr>
              <a:xfrm>
                <a:off x="3098359" y="6582508"/>
                <a:ext cx="152400" cy="486507"/>
                <a:chOff x="7983415" y="6582508"/>
                <a:chExt cx="152400" cy="486507"/>
              </a:xfrm>
            </p:grpSpPr>
            <p:cxnSp>
              <p:nvCxnSpPr>
                <p:cNvPr id="288" name="Straight Connector 2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Group 278"/>
              <p:cNvGrpSpPr/>
              <p:nvPr userDrawn="1"/>
            </p:nvGrpSpPr>
            <p:grpSpPr>
              <a:xfrm>
                <a:off x="2400102" y="6582508"/>
                <a:ext cx="152400" cy="486507"/>
                <a:chOff x="7983415" y="6582508"/>
                <a:chExt cx="152400" cy="486507"/>
              </a:xfrm>
            </p:grpSpPr>
            <p:cxnSp>
              <p:nvCxnSpPr>
                <p:cNvPr id="286" name="Straight Connector 2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279"/>
              <p:cNvGrpSpPr/>
              <p:nvPr userDrawn="1"/>
            </p:nvGrpSpPr>
            <p:grpSpPr>
              <a:xfrm>
                <a:off x="1701845" y="6582508"/>
                <a:ext cx="152400" cy="486507"/>
                <a:chOff x="7983415" y="6582508"/>
                <a:chExt cx="152400" cy="486507"/>
              </a:xfrm>
            </p:grpSpPr>
            <p:cxnSp>
              <p:nvCxnSpPr>
                <p:cNvPr id="284" name="Straight Connector 2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280"/>
              <p:cNvGrpSpPr/>
              <p:nvPr userDrawn="1"/>
            </p:nvGrpSpPr>
            <p:grpSpPr>
              <a:xfrm>
                <a:off x="1003588" y="6582508"/>
                <a:ext cx="152400" cy="486507"/>
                <a:chOff x="7983415" y="6582508"/>
                <a:chExt cx="152400" cy="486507"/>
              </a:xfrm>
            </p:grpSpPr>
            <p:cxnSp>
              <p:nvCxnSpPr>
                <p:cNvPr id="282" name="Straight Connector 28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8" name="Group 156"/>
            <p:cNvGrpSpPr/>
            <p:nvPr userDrawn="1"/>
          </p:nvGrpSpPr>
          <p:grpSpPr>
            <a:xfrm>
              <a:off x="-151325" y="454007"/>
              <a:ext cx="122115" cy="5945205"/>
              <a:chOff x="-238875" y="454007"/>
              <a:chExt cx="122115" cy="5945205"/>
            </a:xfrm>
          </p:grpSpPr>
          <p:cxnSp>
            <p:nvCxnSpPr>
              <p:cNvPr id="234" name="Straight Connector 233"/>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 name="Group 234"/>
              <p:cNvGrpSpPr/>
              <p:nvPr userDrawn="1"/>
            </p:nvGrpSpPr>
            <p:grpSpPr>
              <a:xfrm rot="5400000">
                <a:off x="-254017" y="5940709"/>
                <a:ext cx="152400" cy="122115"/>
                <a:chOff x="7983415" y="6582508"/>
                <a:chExt cx="152400" cy="486507"/>
              </a:xfrm>
            </p:grpSpPr>
            <p:cxnSp>
              <p:nvCxnSpPr>
                <p:cNvPr id="267" name="Straight Connector 26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235"/>
              <p:cNvGrpSpPr/>
              <p:nvPr userDrawn="1"/>
            </p:nvGrpSpPr>
            <p:grpSpPr>
              <a:xfrm rot="5400000">
                <a:off x="-254017" y="5467067"/>
                <a:ext cx="152400" cy="122115"/>
                <a:chOff x="7983415" y="6582508"/>
                <a:chExt cx="152400" cy="486507"/>
              </a:xfrm>
            </p:grpSpPr>
            <p:cxnSp>
              <p:nvCxnSpPr>
                <p:cNvPr id="265" name="Straight Connector 26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36"/>
              <p:cNvGrpSpPr/>
              <p:nvPr userDrawn="1"/>
            </p:nvGrpSpPr>
            <p:grpSpPr>
              <a:xfrm rot="5400000">
                <a:off x="-254017" y="4993425"/>
                <a:ext cx="152400" cy="122115"/>
                <a:chOff x="7983415" y="6582508"/>
                <a:chExt cx="152400" cy="486507"/>
              </a:xfrm>
            </p:grpSpPr>
            <p:cxnSp>
              <p:nvCxnSpPr>
                <p:cNvPr id="263" name="Straight Connector 26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37"/>
              <p:cNvGrpSpPr/>
              <p:nvPr userDrawn="1"/>
            </p:nvGrpSpPr>
            <p:grpSpPr>
              <a:xfrm rot="5400000">
                <a:off x="-254017" y="4519783"/>
                <a:ext cx="152400" cy="122115"/>
                <a:chOff x="7983415" y="6582508"/>
                <a:chExt cx="152400" cy="486507"/>
              </a:xfrm>
            </p:grpSpPr>
            <p:cxnSp>
              <p:nvCxnSpPr>
                <p:cNvPr id="261" name="Straight Connector 26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38"/>
              <p:cNvGrpSpPr/>
              <p:nvPr userDrawn="1"/>
            </p:nvGrpSpPr>
            <p:grpSpPr>
              <a:xfrm rot="5400000">
                <a:off x="-254017" y="4046141"/>
                <a:ext cx="152400" cy="122115"/>
                <a:chOff x="7983415" y="6582508"/>
                <a:chExt cx="152400" cy="486507"/>
              </a:xfrm>
            </p:grpSpPr>
            <p:cxnSp>
              <p:nvCxnSpPr>
                <p:cNvPr id="259" name="Straight Connector 25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39"/>
              <p:cNvGrpSpPr/>
              <p:nvPr userDrawn="1"/>
            </p:nvGrpSpPr>
            <p:grpSpPr>
              <a:xfrm rot="5400000">
                <a:off x="-254017" y="3572499"/>
                <a:ext cx="152400" cy="122115"/>
                <a:chOff x="7983415" y="6582508"/>
                <a:chExt cx="152400" cy="486507"/>
              </a:xfrm>
            </p:grpSpPr>
            <p:cxnSp>
              <p:nvCxnSpPr>
                <p:cNvPr id="257" name="Straight Connector 25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240"/>
              <p:cNvGrpSpPr/>
              <p:nvPr userDrawn="1"/>
            </p:nvGrpSpPr>
            <p:grpSpPr>
              <a:xfrm rot="5400000">
                <a:off x="-254017" y="3098857"/>
                <a:ext cx="152400" cy="122115"/>
                <a:chOff x="7983415" y="6582508"/>
                <a:chExt cx="152400" cy="486507"/>
              </a:xfrm>
            </p:grpSpPr>
            <p:cxnSp>
              <p:nvCxnSpPr>
                <p:cNvPr id="255" name="Straight Connector 25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Group 241"/>
              <p:cNvGrpSpPr/>
              <p:nvPr userDrawn="1"/>
            </p:nvGrpSpPr>
            <p:grpSpPr>
              <a:xfrm rot="5400000">
                <a:off x="-254017" y="2625215"/>
                <a:ext cx="152400" cy="122115"/>
                <a:chOff x="7983415" y="6582508"/>
                <a:chExt cx="152400" cy="486507"/>
              </a:xfrm>
            </p:grpSpPr>
            <p:cxnSp>
              <p:nvCxnSpPr>
                <p:cNvPr id="253" name="Straight Connector 25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 name="Group 242"/>
              <p:cNvGrpSpPr/>
              <p:nvPr userDrawn="1"/>
            </p:nvGrpSpPr>
            <p:grpSpPr>
              <a:xfrm rot="5400000">
                <a:off x="-254017" y="2151573"/>
                <a:ext cx="152400" cy="122115"/>
                <a:chOff x="7983415" y="6582508"/>
                <a:chExt cx="152400" cy="486507"/>
              </a:xfrm>
            </p:grpSpPr>
            <p:cxnSp>
              <p:nvCxnSpPr>
                <p:cNvPr id="251" name="Straight Connector 25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 name="Group 243"/>
              <p:cNvGrpSpPr/>
              <p:nvPr userDrawn="1"/>
            </p:nvGrpSpPr>
            <p:grpSpPr>
              <a:xfrm rot="5400000">
                <a:off x="-254017" y="1677931"/>
                <a:ext cx="152400" cy="122115"/>
                <a:chOff x="7983415" y="6582508"/>
                <a:chExt cx="152400" cy="486507"/>
              </a:xfrm>
            </p:grpSpPr>
            <p:cxnSp>
              <p:nvCxnSpPr>
                <p:cNvPr id="249" name="Straight Connector 24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 name="Group 244"/>
              <p:cNvGrpSpPr/>
              <p:nvPr userDrawn="1"/>
            </p:nvGrpSpPr>
            <p:grpSpPr>
              <a:xfrm rot="5400000">
                <a:off x="-254017" y="997340"/>
                <a:ext cx="152400" cy="122115"/>
                <a:chOff x="7983415" y="6582508"/>
                <a:chExt cx="152400" cy="486507"/>
              </a:xfrm>
            </p:grpSpPr>
            <p:cxnSp>
              <p:nvCxnSpPr>
                <p:cNvPr id="247" name="Straight Connector 24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6" name="Straight Connector 245"/>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 name="Group 157"/>
            <p:cNvGrpSpPr/>
            <p:nvPr userDrawn="1"/>
          </p:nvGrpSpPr>
          <p:grpSpPr>
            <a:xfrm>
              <a:off x="9166483" y="454007"/>
              <a:ext cx="122115" cy="5945205"/>
              <a:chOff x="-238875" y="454007"/>
              <a:chExt cx="122115" cy="5945205"/>
            </a:xfrm>
          </p:grpSpPr>
          <p:cxnSp>
            <p:nvCxnSpPr>
              <p:cNvPr id="199" name="Straight Connector 198"/>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1" name="Group 199"/>
              <p:cNvGrpSpPr/>
              <p:nvPr userDrawn="1"/>
            </p:nvGrpSpPr>
            <p:grpSpPr>
              <a:xfrm rot="5400000">
                <a:off x="-254017" y="5940709"/>
                <a:ext cx="152400" cy="122115"/>
                <a:chOff x="7983415" y="6582508"/>
                <a:chExt cx="152400" cy="486507"/>
              </a:xfrm>
            </p:grpSpPr>
            <p:cxnSp>
              <p:nvCxnSpPr>
                <p:cNvPr id="232" name="Straight Connector 23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00"/>
              <p:cNvGrpSpPr/>
              <p:nvPr userDrawn="1"/>
            </p:nvGrpSpPr>
            <p:grpSpPr>
              <a:xfrm rot="5400000">
                <a:off x="-254017" y="5467067"/>
                <a:ext cx="152400" cy="122115"/>
                <a:chOff x="7983415" y="6582508"/>
                <a:chExt cx="152400" cy="486507"/>
              </a:xfrm>
            </p:grpSpPr>
            <p:cxnSp>
              <p:nvCxnSpPr>
                <p:cNvPr id="230" name="Straight Connector 22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01"/>
              <p:cNvGrpSpPr/>
              <p:nvPr userDrawn="1"/>
            </p:nvGrpSpPr>
            <p:grpSpPr>
              <a:xfrm rot="5400000">
                <a:off x="-254017" y="4993425"/>
                <a:ext cx="152400" cy="122115"/>
                <a:chOff x="7983415" y="6582508"/>
                <a:chExt cx="152400" cy="486507"/>
              </a:xfrm>
            </p:grpSpPr>
            <p:cxnSp>
              <p:nvCxnSpPr>
                <p:cNvPr id="228" name="Straight Connector 22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02"/>
              <p:cNvGrpSpPr/>
              <p:nvPr userDrawn="1"/>
            </p:nvGrpSpPr>
            <p:grpSpPr>
              <a:xfrm rot="5400000">
                <a:off x="-254017" y="4519783"/>
                <a:ext cx="152400" cy="122115"/>
                <a:chOff x="7983415" y="6582508"/>
                <a:chExt cx="152400" cy="486507"/>
              </a:xfrm>
            </p:grpSpPr>
            <p:cxnSp>
              <p:nvCxnSpPr>
                <p:cNvPr id="226" name="Straight Connector 22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03"/>
              <p:cNvGrpSpPr/>
              <p:nvPr userDrawn="1"/>
            </p:nvGrpSpPr>
            <p:grpSpPr>
              <a:xfrm rot="5400000">
                <a:off x="-254017" y="4046141"/>
                <a:ext cx="152400" cy="122115"/>
                <a:chOff x="7983415" y="6582508"/>
                <a:chExt cx="152400" cy="486507"/>
              </a:xfrm>
            </p:grpSpPr>
            <p:cxnSp>
              <p:nvCxnSpPr>
                <p:cNvPr id="224" name="Straight Connector 22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04"/>
              <p:cNvGrpSpPr/>
              <p:nvPr userDrawn="1"/>
            </p:nvGrpSpPr>
            <p:grpSpPr>
              <a:xfrm rot="5400000">
                <a:off x="-254017" y="3572499"/>
                <a:ext cx="152400" cy="122115"/>
                <a:chOff x="7983415" y="6582508"/>
                <a:chExt cx="152400" cy="486507"/>
              </a:xfrm>
            </p:grpSpPr>
            <p:cxnSp>
              <p:nvCxnSpPr>
                <p:cNvPr id="222" name="Straight Connector 22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05"/>
              <p:cNvGrpSpPr/>
              <p:nvPr userDrawn="1"/>
            </p:nvGrpSpPr>
            <p:grpSpPr>
              <a:xfrm rot="5400000">
                <a:off x="-254017" y="3098857"/>
                <a:ext cx="152400" cy="122115"/>
                <a:chOff x="7983415" y="6582508"/>
                <a:chExt cx="152400" cy="486507"/>
              </a:xfrm>
            </p:grpSpPr>
            <p:cxnSp>
              <p:nvCxnSpPr>
                <p:cNvPr id="220" name="Straight Connector 21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206"/>
              <p:cNvGrpSpPr/>
              <p:nvPr userDrawn="1"/>
            </p:nvGrpSpPr>
            <p:grpSpPr>
              <a:xfrm rot="5400000">
                <a:off x="-254017" y="2625215"/>
                <a:ext cx="152400" cy="122115"/>
                <a:chOff x="7983415" y="6582508"/>
                <a:chExt cx="152400" cy="486507"/>
              </a:xfrm>
            </p:grpSpPr>
            <p:cxnSp>
              <p:nvCxnSpPr>
                <p:cNvPr id="218" name="Straight Connector 21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07"/>
              <p:cNvGrpSpPr/>
              <p:nvPr userDrawn="1"/>
            </p:nvGrpSpPr>
            <p:grpSpPr>
              <a:xfrm rot="5400000">
                <a:off x="-254017" y="2151573"/>
                <a:ext cx="152400" cy="122115"/>
                <a:chOff x="7983415" y="6582508"/>
                <a:chExt cx="152400" cy="486507"/>
              </a:xfrm>
            </p:grpSpPr>
            <p:cxnSp>
              <p:nvCxnSpPr>
                <p:cNvPr id="216" name="Straight Connector 21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08"/>
              <p:cNvGrpSpPr/>
              <p:nvPr userDrawn="1"/>
            </p:nvGrpSpPr>
            <p:grpSpPr>
              <a:xfrm rot="5400000">
                <a:off x="-254017" y="1677931"/>
                <a:ext cx="152400" cy="122115"/>
                <a:chOff x="7983415" y="6582508"/>
                <a:chExt cx="152400" cy="486507"/>
              </a:xfrm>
            </p:grpSpPr>
            <p:cxnSp>
              <p:nvCxnSpPr>
                <p:cNvPr id="214" name="Straight Connector 21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09"/>
              <p:cNvGrpSpPr/>
              <p:nvPr userDrawn="1"/>
            </p:nvGrpSpPr>
            <p:grpSpPr>
              <a:xfrm rot="5400000">
                <a:off x="-254017" y="997340"/>
                <a:ext cx="152400" cy="122115"/>
                <a:chOff x="7983415" y="6582508"/>
                <a:chExt cx="152400" cy="486507"/>
              </a:xfrm>
            </p:grpSpPr>
            <p:cxnSp>
              <p:nvCxnSpPr>
                <p:cNvPr id="212" name="Straight Connector 21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1" name="Straight Connector 210"/>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158"/>
            <p:cNvGrpSpPr/>
            <p:nvPr userDrawn="1"/>
          </p:nvGrpSpPr>
          <p:grpSpPr>
            <a:xfrm>
              <a:off x="457731" y="-141165"/>
              <a:ext cx="8226688" cy="122115"/>
              <a:chOff x="457731" y="6582508"/>
              <a:chExt cx="8226688" cy="486507"/>
            </a:xfrm>
          </p:grpSpPr>
          <p:cxnSp>
            <p:nvCxnSpPr>
              <p:cNvPr id="160" name="Straight Connector 159"/>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1" name="Group 161"/>
              <p:cNvGrpSpPr/>
              <p:nvPr userDrawn="1"/>
            </p:nvGrpSpPr>
            <p:grpSpPr>
              <a:xfrm>
                <a:off x="7986158" y="6582508"/>
                <a:ext cx="152400" cy="486507"/>
                <a:chOff x="7983415" y="6582508"/>
                <a:chExt cx="152400" cy="486507"/>
              </a:xfrm>
            </p:grpSpPr>
            <p:cxnSp>
              <p:nvCxnSpPr>
                <p:cNvPr id="197" name="Straight Connector 1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162"/>
              <p:cNvGrpSpPr/>
              <p:nvPr userDrawn="1"/>
            </p:nvGrpSpPr>
            <p:grpSpPr>
              <a:xfrm>
                <a:off x="7287901" y="6582508"/>
                <a:ext cx="152400" cy="486507"/>
                <a:chOff x="7983415" y="6582508"/>
                <a:chExt cx="152400" cy="486507"/>
              </a:xfrm>
            </p:grpSpPr>
            <p:cxnSp>
              <p:nvCxnSpPr>
                <p:cNvPr id="195" name="Straight Connector 1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163"/>
              <p:cNvGrpSpPr/>
              <p:nvPr userDrawn="1"/>
            </p:nvGrpSpPr>
            <p:grpSpPr>
              <a:xfrm>
                <a:off x="6589644" y="6582508"/>
                <a:ext cx="152400" cy="486507"/>
                <a:chOff x="7983415" y="6582508"/>
                <a:chExt cx="152400" cy="486507"/>
              </a:xfrm>
            </p:grpSpPr>
            <p:cxnSp>
              <p:nvCxnSpPr>
                <p:cNvPr id="193" name="Straight Connector 1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164"/>
              <p:cNvGrpSpPr/>
              <p:nvPr userDrawn="1"/>
            </p:nvGrpSpPr>
            <p:grpSpPr>
              <a:xfrm>
                <a:off x="5891387" y="6582508"/>
                <a:ext cx="152400" cy="486507"/>
                <a:chOff x="7983415" y="6582508"/>
                <a:chExt cx="152400" cy="486507"/>
              </a:xfrm>
            </p:grpSpPr>
            <p:cxnSp>
              <p:nvCxnSpPr>
                <p:cNvPr id="191" name="Straight Connector 1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165"/>
              <p:cNvGrpSpPr/>
              <p:nvPr userDrawn="1"/>
            </p:nvGrpSpPr>
            <p:grpSpPr>
              <a:xfrm>
                <a:off x="5193130" y="6582508"/>
                <a:ext cx="152400" cy="486507"/>
                <a:chOff x="7983415" y="6582508"/>
                <a:chExt cx="152400" cy="486507"/>
              </a:xfrm>
            </p:grpSpPr>
            <p:cxnSp>
              <p:nvCxnSpPr>
                <p:cNvPr id="189" name="Straight Connector 1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166"/>
              <p:cNvGrpSpPr/>
              <p:nvPr userDrawn="1"/>
            </p:nvGrpSpPr>
            <p:grpSpPr>
              <a:xfrm>
                <a:off x="4494873" y="6582508"/>
                <a:ext cx="152400" cy="486507"/>
                <a:chOff x="7983415" y="6582508"/>
                <a:chExt cx="152400" cy="486507"/>
              </a:xfrm>
            </p:grpSpPr>
            <p:cxnSp>
              <p:nvCxnSpPr>
                <p:cNvPr id="187" name="Straight Connector 1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167"/>
              <p:cNvGrpSpPr/>
              <p:nvPr userDrawn="1"/>
            </p:nvGrpSpPr>
            <p:grpSpPr>
              <a:xfrm>
                <a:off x="3796616" y="6582508"/>
                <a:ext cx="152400" cy="486507"/>
                <a:chOff x="7983415" y="6582508"/>
                <a:chExt cx="152400" cy="486507"/>
              </a:xfrm>
            </p:grpSpPr>
            <p:cxnSp>
              <p:nvCxnSpPr>
                <p:cNvPr id="185" name="Straight Connector 1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169"/>
              <p:cNvGrpSpPr/>
              <p:nvPr userDrawn="1"/>
            </p:nvGrpSpPr>
            <p:grpSpPr>
              <a:xfrm>
                <a:off x="3098359" y="6582508"/>
                <a:ext cx="152400" cy="486507"/>
                <a:chOff x="7983415" y="6582508"/>
                <a:chExt cx="152400" cy="486507"/>
              </a:xfrm>
            </p:grpSpPr>
            <p:cxnSp>
              <p:nvCxnSpPr>
                <p:cNvPr id="183" name="Straight Connector 1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173"/>
              <p:cNvGrpSpPr/>
              <p:nvPr userDrawn="1"/>
            </p:nvGrpSpPr>
            <p:grpSpPr>
              <a:xfrm>
                <a:off x="2400102" y="6582508"/>
                <a:ext cx="152400" cy="486507"/>
                <a:chOff x="7983415" y="6582508"/>
                <a:chExt cx="152400" cy="486507"/>
              </a:xfrm>
            </p:grpSpPr>
            <p:cxnSp>
              <p:nvCxnSpPr>
                <p:cNvPr id="181" name="Straight Connector 1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174"/>
              <p:cNvGrpSpPr/>
              <p:nvPr userDrawn="1"/>
            </p:nvGrpSpPr>
            <p:grpSpPr>
              <a:xfrm>
                <a:off x="1701845" y="6582508"/>
                <a:ext cx="152400" cy="486507"/>
                <a:chOff x="7983415" y="6582508"/>
                <a:chExt cx="152400" cy="486507"/>
              </a:xfrm>
            </p:grpSpPr>
            <p:cxnSp>
              <p:nvCxnSpPr>
                <p:cNvPr id="179" name="Straight Connector 17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175"/>
              <p:cNvGrpSpPr/>
              <p:nvPr userDrawn="1"/>
            </p:nvGrpSpPr>
            <p:grpSpPr>
              <a:xfrm>
                <a:off x="1003588" y="6582508"/>
                <a:ext cx="152400" cy="486507"/>
                <a:chOff x="7983415" y="6582508"/>
                <a:chExt cx="152400" cy="486507"/>
              </a:xfrm>
            </p:grpSpPr>
            <p:cxnSp>
              <p:nvCxnSpPr>
                <p:cNvPr id="177" name="Straight Connector 17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cxnSp>
        <p:nvCxnSpPr>
          <p:cNvPr id="305" name="Straight Connector 304"/>
          <p:cNvCxnSpPr/>
          <p:nvPr userDrawn="1"/>
        </p:nvCxnSpPr>
        <p:spPr>
          <a:xfrm>
            <a:off x="459579" y="1919405"/>
            <a:ext cx="1620000" cy="0"/>
          </a:xfrm>
          <a:prstGeom prst="line">
            <a:avLst/>
          </a:prstGeom>
          <a:ln>
            <a:solidFill>
              <a:srgbClr val="BA3B06"/>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2197534" y="1919405"/>
            <a:ext cx="1620000" cy="0"/>
          </a:xfrm>
          <a:prstGeom prst="line">
            <a:avLst/>
          </a:prstGeom>
          <a:ln>
            <a:solidFill>
              <a:srgbClr val="7B0577"/>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userDrawn="1"/>
        </p:nvCxnSpPr>
        <p:spPr>
          <a:xfrm>
            <a:off x="3888104" y="1919405"/>
            <a:ext cx="1620000" cy="0"/>
          </a:xfrm>
          <a:prstGeom prst="line">
            <a:avLst/>
          </a:prstGeom>
          <a:ln>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5616296" y="1919405"/>
            <a:ext cx="1620000" cy="0"/>
          </a:xfrm>
          <a:prstGeom prst="line">
            <a:avLst/>
          </a:prstGeom>
          <a:ln>
            <a:solidFill>
              <a:srgbClr val="0173B9"/>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userDrawn="1"/>
        </p:nvCxnSpPr>
        <p:spPr>
          <a:xfrm>
            <a:off x="7344488" y="1919405"/>
            <a:ext cx="1620000" cy="0"/>
          </a:xfrm>
          <a:prstGeom prst="line">
            <a:avLst/>
          </a:prstGeom>
          <a:ln>
            <a:solidFill>
              <a:srgbClr val="8B4426"/>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7" hasCustomPrompt="1"/>
          </p:nvPr>
        </p:nvSpPr>
        <p:spPr>
          <a:xfrm>
            <a:off x="2195736" y="2072029"/>
            <a:ext cx="1566493" cy="557670"/>
          </a:xfrm>
          <a:ln>
            <a:solidFill>
              <a:srgbClr val="5E195A">
                <a:alpha val="0"/>
              </a:srgbClr>
            </a:solidFill>
          </a:ln>
        </p:spPr>
        <p:txBody>
          <a:bodyPr>
            <a:noAutofit/>
          </a:bodyPr>
          <a:lstStyle>
            <a:lvl1pPr>
              <a:lnSpc>
                <a:spcPct val="95000"/>
              </a:lnSpc>
              <a:spcBef>
                <a:spcPts val="600"/>
              </a:spcBef>
              <a:spcAft>
                <a:spcPts val="0"/>
              </a:spcAft>
              <a:defRPr sz="1400" b="1" i="0" baseline="0">
                <a:solidFill>
                  <a:srgbClr val="5E195A"/>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x-none" dirty="0" smtClean="0"/>
              <a:t>Naslov sekcije 6</a:t>
            </a:r>
            <a:endParaRPr lang="en-US" dirty="0" smtClean="0"/>
          </a:p>
        </p:txBody>
      </p:sp>
      <p:sp>
        <p:nvSpPr>
          <p:cNvPr id="312" name="Text Placeholder 8"/>
          <p:cNvSpPr>
            <a:spLocks noGrp="1"/>
          </p:cNvSpPr>
          <p:nvPr>
            <p:ph type="body" sz="quarter" idx="18" hasCustomPrompt="1"/>
          </p:nvPr>
        </p:nvSpPr>
        <p:spPr>
          <a:xfrm>
            <a:off x="459579" y="2072029"/>
            <a:ext cx="1619999" cy="557670"/>
          </a:xfrm>
          <a:ln>
            <a:solidFill>
              <a:srgbClr val="BA3B06">
                <a:alpha val="0"/>
              </a:srgbClr>
            </a:solidFill>
          </a:ln>
        </p:spPr>
        <p:txBody>
          <a:bodyPr>
            <a:noAutofit/>
          </a:bodyPr>
          <a:lstStyle>
            <a:lvl1pPr>
              <a:lnSpc>
                <a:spcPct val="95000"/>
              </a:lnSpc>
              <a:spcBef>
                <a:spcPts val="600"/>
              </a:spcBef>
              <a:spcAft>
                <a:spcPts val="0"/>
              </a:spcAft>
              <a:defRPr sz="1400" b="1" i="0" baseline="0">
                <a:solidFill>
                  <a:srgbClr val="BA3B06"/>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x-none" dirty="0" smtClean="0"/>
              <a:t>Naslov sekcije 5</a:t>
            </a:r>
            <a:endParaRPr lang="en-US" dirty="0" smtClean="0"/>
          </a:p>
        </p:txBody>
      </p:sp>
      <p:sp>
        <p:nvSpPr>
          <p:cNvPr id="313" name="Text Placeholder 8"/>
          <p:cNvSpPr>
            <a:spLocks noGrp="1"/>
          </p:cNvSpPr>
          <p:nvPr>
            <p:ph type="body" sz="quarter" idx="19" hasCustomPrompt="1"/>
          </p:nvPr>
        </p:nvSpPr>
        <p:spPr>
          <a:xfrm>
            <a:off x="3885674" y="2072028"/>
            <a:ext cx="1622430" cy="579441"/>
          </a:xfrm>
          <a:ln>
            <a:solidFill>
              <a:schemeClr val="tx1">
                <a:lumMod val="90000"/>
                <a:lumOff val="10000"/>
                <a:alpha val="0"/>
              </a:schemeClr>
            </a:solidFill>
          </a:ln>
        </p:spPr>
        <p:txBody>
          <a:bodyPr>
            <a:noAutofit/>
          </a:bodyPr>
          <a:lstStyle>
            <a:lvl1pPr>
              <a:lnSpc>
                <a:spcPct val="95000"/>
              </a:lnSpc>
              <a:spcBef>
                <a:spcPts val="600"/>
              </a:spcBef>
              <a:spcAft>
                <a:spcPts val="0"/>
              </a:spcAft>
              <a:defRPr sz="1400" b="1" i="0" baseline="0">
                <a:solidFill>
                  <a:schemeClr val="tx1">
                    <a:lumMod val="90000"/>
                    <a:lumOff val="10000"/>
                  </a:schemeClr>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x-none" dirty="0" smtClean="0"/>
              <a:t>Naslov sekcije 7</a:t>
            </a:r>
            <a:endParaRPr lang="en-US" dirty="0" smtClean="0"/>
          </a:p>
        </p:txBody>
      </p:sp>
      <p:sp>
        <p:nvSpPr>
          <p:cNvPr id="314" name="Text Placeholder 8"/>
          <p:cNvSpPr>
            <a:spLocks noGrp="1"/>
          </p:cNvSpPr>
          <p:nvPr>
            <p:ph type="body" sz="quarter" idx="20" hasCustomPrompt="1"/>
          </p:nvPr>
        </p:nvSpPr>
        <p:spPr>
          <a:xfrm>
            <a:off x="5613866" y="2072029"/>
            <a:ext cx="1622430" cy="568556"/>
          </a:xfrm>
          <a:ln>
            <a:solidFill>
              <a:srgbClr val="0173B9">
                <a:alpha val="0"/>
              </a:srgbClr>
            </a:solidFill>
          </a:ln>
        </p:spPr>
        <p:txBody>
          <a:bodyPr>
            <a:noAutofit/>
          </a:bodyPr>
          <a:lstStyle>
            <a:lvl1pPr>
              <a:lnSpc>
                <a:spcPct val="95000"/>
              </a:lnSpc>
              <a:spcBef>
                <a:spcPts val="600"/>
              </a:spcBef>
              <a:spcAft>
                <a:spcPts val="0"/>
              </a:spcAft>
              <a:defRPr sz="1400" b="1" i="0" baseline="0">
                <a:solidFill>
                  <a:srgbClr val="0173B9"/>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x-none" dirty="0" smtClean="0"/>
              <a:t>Naslov sekcije 8</a:t>
            </a:r>
            <a:endParaRPr lang="en-US" dirty="0" smtClean="0"/>
          </a:p>
        </p:txBody>
      </p:sp>
      <p:sp>
        <p:nvSpPr>
          <p:cNvPr id="315" name="Text Placeholder 8"/>
          <p:cNvSpPr>
            <a:spLocks noGrp="1"/>
          </p:cNvSpPr>
          <p:nvPr>
            <p:ph type="body" sz="quarter" idx="21" hasCustomPrompt="1"/>
          </p:nvPr>
        </p:nvSpPr>
        <p:spPr>
          <a:xfrm>
            <a:off x="7342058" y="2072028"/>
            <a:ext cx="1550422" cy="601213"/>
          </a:xfrm>
          <a:ln>
            <a:solidFill>
              <a:srgbClr val="8B4426">
                <a:alpha val="0"/>
              </a:srgbClr>
            </a:solidFill>
          </a:ln>
        </p:spPr>
        <p:txBody>
          <a:bodyPr>
            <a:noAutofit/>
          </a:bodyPr>
          <a:lstStyle>
            <a:lvl1pPr>
              <a:lnSpc>
                <a:spcPct val="95000"/>
              </a:lnSpc>
              <a:spcBef>
                <a:spcPts val="600"/>
              </a:spcBef>
              <a:spcAft>
                <a:spcPts val="0"/>
              </a:spcAft>
              <a:defRPr sz="1400" b="1" i="0" baseline="0">
                <a:solidFill>
                  <a:srgbClr val="8B4426"/>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x-none" dirty="0" smtClean="0"/>
              <a:t>Naslov sekcije 9</a:t>
            </a:r>
            <a:endParaRPr lang="en-US" dirty="0" smtClean="0"/>
          </a:p>
        </p:txBody>
      </p:sp>
      <p:sp>
        <p:nvSpPr>
          <p:cNvPr id="317" name="Text Placeholder 2"/>
          <p:cNvSpPr>
            <a:spLocks noGrp="1"/>
          </p:cNvSpPr>
          <p:nvPr>
            <p:ph type="body" idx="22" hasCustomPrompt="1"/>
          </p:nvPr>
        </p:nvSpPr>
        <p:spPr>
          <a:xfrm>
            <a:off x="2197535" y="1124744"/>
            <a:ext cx="1522202" cy="748397"/>
          </a:xfrm>
          <a:ln>
            <a:solidFill>
              <a:srgbClr val="5E195A">
                <a:alpha val="0"/>
              </a:srgbClr>
            </a:solidFill>
          </a:ln>
        </p:spPr>
        <p:txBody>
          <a:bodyPr anchor="b">
            <a:noAutofit/>
          </a:bodyPr>
          <a:lstStyle>
            <a:lvl1pPr marL="0" indent="0">
              <a:lnSpc>
                <a:spcPct val="95000"/>
              </a:lnSpc>
              <a:spcBef>
                <a:spcPts val="0"/>
              </a:spcBef>
              <a:spcAft>
                <a:spcPts val="0"/>
              </a:spcAft>
              <a:buNone/>
              <a:defRPr sz="5400" b="1" i="0" spc="-300" baseline="0">
                <a:solidFill>
                  <a:srgbClr val="5E195A"/>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dirty="0" smtClean="0"/>
              <a:t>06</a:t>
            </a:r>
            <a:endParaRPr lang="en-US" dirty="0" smtClean="0"/>
          </a:p>
        </p:txBody>
      </p:sp>
      <p:sp>
        <p:nvSpPr>
          <p:cNvPr id="318" name="Text Placeholder 2"/>
          <p:cNvSpPr>
            <a:spLocks noGrp="1"/>
          </p:cNvSpPr>
          <p:nvPr>
            <p:ph type="body" idx="23" hasCustomPrompt="1"/>
          </p:nvPr>
        </p:nvSpPr>
        <p:spPr>
          <a:xfrm>
            <a:off x="3874144" y="1124744"/>
            <a:ext cx="1522202" cy="764725"/>
          </a:xfrm>
          <a:ln>
            <a:solidFill>
              <a:schemeClr val="tx1">
                <a:lumMod val="90000"/>
                <a:lumOff val="10000"/>
                <a:alpha val="0"/>
              </a:schemeClr>
            </a:solidFill>
          </a:ln>
        </p:spPr>
        <p:txBody>
          <a:bodyPr anchor="b">
            <a:noAutofit/>
          </a:bodyPr>
          <a:lstStyle>
            <a:lvl1pPr marL="0" indent="0">
              <a:lnSpc>
                <a:spcPct val="95000"/>
              </a:lnSpc>
              <a:spcBef>
                <a:spcPts val="0"/>
              </a:spcBef>
              <a:spcAft>
                <a:spcPts val="0"/>
              </a:spcAft>
              <a:buNone/>
              <a:defRPr sz="5400" b="1" i="0" spc="-300" baseline="0">
                <a:solidFill>
                  <a:schemeClr val="tx1">
                    <a:lumMod val="90000"/>
                    <a:lumOff val="10000"/>
                  </a:schemeClr>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dirty="0" smtClean="0"/>
              <a:t>07</a:t>
            </a:r>
            <a:endParaRPr lang="en-US" dirty="0" smtClean="0"/>
          </a:p>
        </p:txBody>
      </p:sp>
      <p:sp>
        <p:nvSpPr>
          <p:cNvPr id="319" name="Text Placeholder 2"/>
          <p:cNvSpPr>
            <a:spLocks noGrp="1"/>
          </p:cNvSpPr>
          <p:nvPr>
            <p:ph type="body" idx="24" hasCustomPrompt="1"/>
          </p:nvPr>
        </p:nvSpPr>
        <p:spPr>
          <a:xfrm>
            <a:off x="5615664" y="1124744"/>
            <a:ext cx="1522202" cy="756561"/>
          </a:xfrm>
          <a:ln>
            <a:solidFill>
              <a:srgbClr val="0173B9">
                <a:alpha val="0"/>
              </a:srgbClr>
            </a:solidFill>
          </a:ln>
        </p:spPr>
        <p:txBody>
          <a:bodyPr anchor="b">
            <a:noAutofit/>
          </a:bodyPr>
          <a:lstStyle>
            <a:lvl1pPr marL="0" indent="0">
              <a:lnSpc>
                <a:spcPct val="95000"/>
              </a:lnSpc>
              <a:spcBef>
                <a:spcPts val="0"/>
              </a:spcBef>
              <a:spcAft>
                <a:spcPts val="0"/>
              </a:spcAft>
              <a:buNone/>
              <a:defRPr sz="5400" b="1" i="0" spc="-300" baseline="0">
                <a:solidFill>
                  <a:srgbClr val="0173B9"/>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dirty="0" smtClean="0"/>
              <a:t>08</a:t>
            </a:r>
            <a:endParaRPr lang="en-US" dirty="0" smtClean="0"/>
          </a:p>
        </p:txBody>
      </p:sp>
      <p:sp>
        <p:nvSpPr>
          <p:cNvPr id="320" name="Text Placeholder 2"/>
          <p:cNvSpPr>
            <a:spLocks noGrp="1"/>
          </p:cNvSpPr>
          <p:nvPr>
            <p:ph type="body" idx="25" hasCustomPrompt="1"/>
          </p:nvPr>
        </p:nvSpPr>
        <p:spPr>
          <a:xfrm>
            <a:off x="7350301" y="1124744"/>
            <a:ext cx="1522202" cy="764725"/>
          </a:xfrm>
          <a:ln>
            <a:solidFill>
              <a:srgbClr val="8B4426">
                <a:alpha val="0"/>
              </a:srgbClr>
            </a:solidFill>
          </a:ln>
        </p:spPr>
        <p:txBody>
          <a:bodyPr anchor="b">
            <a:noAutofit/>
          </a:bodyPr>
          <a:lstStyle>
            <a:lvl1pPr marL="0" indent="0">
              <a:lnSpc>
                <a:spcPct val="95000"/>
              </a:lnSpc>
              <a:spcBef>
                <a:spcPts val="0"/>
              </a:spcBef>
              <a:spcAft>
                <a:spcPts val="0"/>
              </a:spcAft>
              <a:buNone/>
              <a:defRPr sz="5400" b="1" i="0" spc="-300" baseline="0">
                <a:solidFill>
                  <a:srgbClr val="8B4426"/>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dirty="0" smtClean="0"/>
              <a:t>09</a:t>
            </a:r>
            <a:endParaRPr lang="en-US" dirty="0" smtClean="0"/>
          </a:p>
        </p:txBody>
      </p:sp>
      <p:sp>
        <p:nvSpPr>
          <p:cNvPr id="170" name="Text Placeholder 2"/>
          <p:cNvSpPr>
            <a:spLocks noGrp="1"/>
          </p:cNvSpPr>
          <p:nvPr>
            <p:ph type="body" idx="26" hasCustomPrompt="1"/>
          </p:nvPr>
        </p:nvSpPr>
        <p:spPr>
          <a:xfrm>
            <a:off x="442065" y="1124744"/>
            <a:ext cx="1522202" cy="748397"/>
          </a:xfrm>
          <a:ln>
            <a:solidFill>
              <a:srgbClr val="BA3B06">
                <a:alpha val="0"/>
              </a:srgbClr>
            </a:solidFill>
          </a:ln>
        </p:spPr>
        <p:txBody>
          <a:bodyPr anchor="b">
            <a:noAutofit/>
          </a:bodyPr>
          <a:lstStyle>
            <a:lvl1pPr marL="0" indent="0">
              <a:lnSpc>
                <a:spcPct val="95000"/>
              </a:lnSpc>
              <a:spcBef>
                <a:spcPts val="0"/>
              </a:spcBef>
              <a:spcAft>
                <a:spcPts val="0"/>
              </a:spcAft>
              <a:buNone/>
              <a:defRPr sz="5400" b="1" i="0" spc="-300" baseline="0">
                <a:solidFill>
                  <a:srgbClr val="BA3B06"/>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dirty="0" smtClean="0"/>
              <a:t>05</a:t>
            </a:r>
            <a:endParaRPr lang="en-US" dirty="0" smtClean="0"/>
          </a:p>
        </p:txBody>
      </p:sp>
    </p:spTree>
    <p:extLst>
      <p:ext uri="{BB962C8B-B14F-4D97-AF65-F5344CB8AC3E}">
        <p14:creationId xmlns:p14="http://schemas.microsoft.com/office/powerpoint/2010/main" val="23748729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C - 2-1 columns NOTE">
    <p:spTree>
      <p:nvGrpSpPr>
        <p:cNvPr id="1" name=""/>
        <p:cNvGrpSpPr/>
        <p:nvPr/>
      </p:nvGrpSpPr>
      <p:grpSpPr>
        <a:xfrm>
          <a:off x="0" y="0"/>
          <a:ext cx="0" cy="0"/>
          <a:chOff x="0" y="0"/>
          <a:chExt cx="0" cy="0"/>
        </a:xfrm>
      </p:grpSpPr>
      <p:grpSp>
        <p:nvGrpSpPr>
          <p:cNvPr id="2" name="Group 165"/>
          <p:cNvGrpSpPr/>
          <p:nvPr userDrawn="1"/>
        </p:nvGrpSpPr>
        <p:grpSpPr>
          <a:xfrm>
            <a:off x="-151325" y="-141165"/>
            <a:ext cx="9439923" cy="7136527"/>
            <a:chOff x="-151325" y="-141165"/>
            <a:chExt cx="9439923" cy="7136527"/>
          </a:xfrm>
        </p:grpSpPr>
        <p:grpSp>
          <p:nvGrpSpPr>
            <p:cNvPr id="4" name="Group 166"/>
            <p:cNvGrpSpPr/>
            <p:nvPr userDrawn="1"/>
          </p:nvGrpSpPr>
          <p:grpSpPr>
            <a:xfrm>
              <a:off x="457731" y="6873247"/>
              <a:ext cx="8226688" cy="122115"/>
              <a:chOff x="457731" y="6582508"/>
              <a:chExt cx="8226688" cy="486507"/>
            </a:xfrm>
          </p:grpSpPr>
          <p:cxnSp>
            <p:nvCxnSpPr>
              <p:cNvPr id="276" name="Straight Connector 275"/>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5" name="Group 277"/>
              <p:cNvGrpSpPr/>
              <p:nvPr userDrawn="1"/>
            </p:nvGrpSpPr>
            <p:grpSpPr>
              <a:xfrm>
                <a:off x="7986158" y="6582508"/>
                <a:ext cx="152400" cy="486507"/>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6" name="Group 278"/>
              <p:cNvGrpSpPr/>
              <p:nvPr userDrawn="1"/>
            </p:nvGrpSpPr>
            <p:grpSpPr>
              <a:xfrm>
                <a:off x="7287901" y="6582508"/>
                <a:ext cx="152400" cy="486507"/>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7" name="Group 279"/>
              <p:cNvGrpSpPr/>
              <p:nvPr userDrawn="1"/>
            </p:nvGrpSpPr>
            <p:grpSpPr>
              <a:xfrm>
                <a:off x="6589644" y="6582508"/>
                <a:ext cx="152400" cy="486507"/>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 name="Group 280"/>
              <p:cNvGrpSpPr/>
              <p:nvPr userDrawn="1"/>
            </p:nvGrpSpPr>
            <p:grpSpPr>
              <a:xfrm>
                <a:off x="5891387" y="6582508"/>
                <a:ext cx="152400" cy="486507"/>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Group 281"/>
              <p:cNvGrpSpPr/>
              <p:nvPr userDrawn="1"/>
            </p:nvGrpSpPr>
            <p:grpSpPr>
              <a:xfrm>
                <a:off x="5193130" y="6582508"/>
                <a:ext cx="152400" cy="486507"/>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0" name="Group 282"/>
              <p:cNvGrpSpPr/>
              <p:nvPr userDrawn="1"/>
            </p:nvGrpSpPr>
            <p:grpSpPr>
              <a:xfrm>
                <a:off x="4494873" y="6582508"/>
                <a:ext cx="152400" cy="486507"/>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283"/>
              <p:cNvGrpSpPr/>
              <p:nvPr userDrawn="1"/>
            </p:nvGrpSpPr>
            <p:grpSpPr>
              <a:xfrm>
                <a:off x="3796616" y="6582508"/>
                <a:ext cx="152400" cy="486507"/>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284"/>
              <p:cNvGrpSpPr/>
              <p:nvPr userDrawn="1"/>
            </p:nvGrpSpPr>
            <p:grpSpPr>
              <a:xfrm>
                <a:off x="3098359" y="6582508"/>
                <a:ext cx="152400" cy="486507"/>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285"/>
              <p:cNvGrpSpPr/>
              <p:nvPr userDrawn="1"/>
            </p:nvGrpSpPr>
            <p:grpSpPr>
              <a:xfrm>
                <a:off x="2400102" y="6582508"/>
                <a:ext cx="152400" cy="486507"/>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286"/>
              <p:cNvGrpSpPr/>
              <p:nvPr userDrawn="1"/>
            </p:nvGrpSpPr>
            <p:grpSpPr>
              <a:xfrm>
                <a:off x="1701845" y="6582508"/>
                <a:ext cx="152400" cy="486507"/>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Group 287"/>
              <p:cNvGrpSpPr/>
              <p:nvPr userDrawn="1"/>
            </p:nvGrpSpPr>
            <p:grpSpPr>
              <a:xfrm>
                <a:off x="1003588" y="6582508"/>
                <a:ext cx="152400" cy="486507"/>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6" name="Group 167"/>
            <p:cNvGrpSpPr/>
            <p:nvPr userDrawn="1"/>
          </p:nvGrpSpPr>
          <p:grpSpPr>
            <a:xfrm>
              <a:off x="-151325" y="454007"/>
              <a:ext cx="122115" cy="5945205"/>
              <a:chOff x="-238875" y="454007"/>
              <a:chExt cx="122115" cy="5945205"/>
            </a:xfrm>
          </p:grpSpPr>
          <p:cxnSp>
            <p:nvCxnSpPr>
              <p:cNvPr id="241" name="Straight Connector 240"/>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 name="Group 241"/>
              <p:cNvGrpSpPr/>
              <p:nvPr userDrawn="1"/>
            </p:nvGrpSpPr>
            <p:grpSpPr>
              <a:xfrm rot="5400000">
                <a:off x="-25401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242"/>
              <p:cNvGrpSpPr/>
              <p:nvPr userDrawn="1"/>
            </p:nvGrpSpPr>
            <p:grpSpPr>
              <a:xfrm rot="5400000">
                <a:off x="-25401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243"/>
              <p:cNvGrpSpPr/>
              <p:nvPr userDrawn="1"/>
            </p:nvGrpSpPr>
            <p:grpSpPr>
              <a:xfrm rot="5400000">
                <a:off x="-25401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244"/>
              <p:cNvGrpSpPr/>
              <p:nvPr userDrawn="1"/>
            </p:nvGrpSpPr>
            <p:grpSpPr>
              <a:xfrm rot="5400000">
                <a:off x="-25401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45"/>
              <p:cNvGrpSpPr/>
              <p:nvPr userDrawn="1"/>
            </p:nvGrpSpPr>
            <p:grpSpPr>
              <a:xfrm rot="5400000">
                <a:off x="-25401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46"/>
              <p:cNvGrpSpPr/>
              <p:nvPr userDrawn="1"/>
            </p:nvGrpSpPr>
            <p:grpSpPr>
              <a:xfrm rot="5400000">
                <a:off x="-25401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47"/>
              <p:cNvGrpSpPr/>
              <p:nvPr userDrawn="1"/>
            </p:nvGrpSpPr>
            <p:grpSpPr>
              <a:xfrm rot="5400000">
                <a:off x="-25401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48"/>
              <p:cNvGrpSpPr/>
              <p:nvPr userDrawn="1"/>
            </p:nvGrpSpPr>
            <p:grpSpPr>
              <a:xfrm rot="5400000">
                <a:off x="-25401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249"/>
              <p:cNvGrpSpPr/>
              <p:nvPr userDrawn="1"/>
            </p:nvGrpSpPr>
            <p:grpSpPr>
              <a:xfrm rot="5400000">
                <a:off x="-25401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Group 250"/>
              <p:cNvGrpSpPr/>
              <p:nvPr userDrawn="1"/>
            </p:nvGrpSpPr>
            <p:grpSpPr>
              <a:xfrm rot="5400000">
                <a:off x="-25401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 name="Group 251"/>
              <p:cNvGrpSpPr/>
              <p:nvPr userDrawn="1"/>
            </p:nvGrpSpPr>
            <p:grpSpPr>
              <a:xfrm rot="5400000">
                <a:off x="-25401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 name="Group 168"/>
            <p:cNvGrpSpPr/>
            <p:nvPr userDrawn="1"/>
          </p:nvGrpSpPr>
          <p:grpSpPr>
            <a:xfrm>
              <a:off x="9166483" y="454007"/>
              <a:ext cx="122115" cy="5945205"/>
              <a:chOff x="-238875" y="454007"/>
              <a:chExt cx="122115" cy="5945205"/>
            </a:xfrm>
          </p:grpSpPr>
          <p:cxnSp>
            <p:nvCxnSpPr>
              <p:cNvPr id="206" name="Straight Connector 205"/>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9" name="Group 206"/>
              <p:cNvGrpSpPr/>
              <p:nvPr userDrawn="1"/>
            </p:nvGrpSpPr>
            <p:grpSpPr>
              <a:xfrm rot="5400000">
                <a:off x="-254017"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 name="Group 207"/>
              <p:cNvGrpSpPr/>
              <p:nvPr userDrawn="1"/>
            </p:nvGrpSpPr>
            <p:grpSpPr>
              <a:xfrm rot="5400000">
                <a:off x="-254017"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208"/>
              <p:cNvGrpSpPr/>
              <p:nvPr userDrawn="1"/>
            </p:nvGrpSpPr>
            <p:grpSpPr>
              <a:xfrm rot="5400000">
                <a:off x="-254017"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09"/>
              <p:cNvGrpSpPr/>
              <p:nvPr userDrawn="1"/>
            </p:nvGrpSpPr>
            <p:grpSpPr>
              <a:xfrm rot="5400000">
                <a:off x="-254017"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10"/>
              <p:cNvGrpSpPr/>
              <p:nvPr userDrawn="1"/>
            </p:nvGrpSpPr>
            <p:grpSpPr>
              <a:xfrm rot="5400000">
                <a:off x="-254017"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11"/>
              <p:cNvGrpSpPr/>
              <p:nvPr userDrawn="1"/>
            </p:nvGrpSpPr>
            <p:grpSpPr>
              <a:xfrm rot="5400000">
                <a:off x="-254017"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12"/>
              <p:cNvGrpSpPr/>
              <p:nvPr userDrawn="1"/>
            </p:nvGrpSpPr>
            <p:grpSpPr>
              <a:xfrm rot="5400000">
                <a:off x="-254017"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13"/>
              <p:cNvGrpSpPr/>
              <p:nvPr userDrawn="1"/>
            </p:nvGrpSpPr>
            <p:grpSpPr>
              <a:xfrm rot="5400000">
                <a:off x="-254017"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14"/>
              <p:cNvGrpSpPr/>
              <p:nvPr userDrawn="1"/>
            </p:nvGrpSpPr>
            <p:grpSpPr>
              <a:xfrm rot="5400000">
                <a:off x="-254017"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15"/>
              <p:cNvGrpSpPr/>
              <p:nvPr userDrawn="1"/>
            </p:nvGrpSpPr>
            <p:grpSpPr>
              <a:xfrm rot="5400000">
                <a:off x="-254017"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16"/>
              <p:cNvGrpSpPr/>
              <p:nvPr userDrawn="1"/>
            </p:nvGrpSpPr>
            <p:grpSpPr>
              <a:xfrm rot="5400000">
                <a:off x="-254017"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169"/>
            <p:cNvGrpSpPr/>
            <p:nvPr userDrawn="1"/>
          </p:nvGrpSpPr>
          <p:grpSpPr>
            <a:xfrm>
              <a:off x="457731" y="-141165"/>
              <a:ext cx="8226688" cy="122115"/>
              <a:chOff x="457731" y="6582508"/>
              <a:chExt cx="8226688" cy="486507"/>
            </a:xfrm>
          </p:grpSpPr>
          <p:cxnSp>
            <p:nvCxnSpPr>
              <p:cNvPr id="171" name="Straight Connector 170"/>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51" name="Group 172"/>
              <p:cNvGrpSpPr/>
              <p:nvPr userDrawn="1"/>
            </p:nvGrpSpPr>
            <p:grpSpPr>
              <a:xfrm>
                <a:off x="7986158" y="6582508"/>
                <a:ext cx="152400" cy="486507"/>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173"/>
              <p:cNvGrpSpPr/>
              <p:nvPr userDrawn="1"/>
            </p:nvGrpSpPr>
            <p:grpSpPr>
              <a:xfrm>
                <a:off x="7287901" y="6582508"/>
                <a:ext cx="152400" cy="486507"/>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174"/>
              <p:cNvGrpSpPr/>
              <p:nvPr userDrawn="1"/>
            </p:nvGrpSpPr>
            <p:grpSpPr>
              <a:xfrm>
                <a:off x="6589644" y="6582508"/>
                <a:ext cx="152400" cy="486507"/>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175"/>
              <p:cNvGrpSpPr/>
              <p:nvPr userDrawn="1"/>
            </p:nvGrpSpPr>
            <p:grpSpPr>
              <a:xfrm>
                <a:off x="5891387" y="6582508"/>
                <a:ext cx="152400" cy="486507"/>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176"/>
              <p:cNvGrpSpPr/>
              <p:nvPr userDrawn="1"/>
            </p:nvGrpSpPr>
            <p:grpSpPr>
              <a:xfrm>
                <a:off x="5193130" y="6582508"/>
                <a:ext cx="152400" cy="486507"/>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177"/>
              <p:cNvGrpSpPr/>
              <p:nvPr userDrawn="1"/>
            </p:nvGrpSpPr>
            <p:grpSpPr>
              <a:xfrm>
                <a:off x="4494873" y="6582508"/>
                <a:ext cx="152400" cy="486507"/>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178"/>
              <p:cNvGrpSpPr/>
              <p:nvPr userDrawn="1"/>
            </p:nvGrpSpPr>
            <p:grpSpPr>
              <a:xfrm>
                <a:off x="3796616" y="6582508"/>
                <a:ext cx="152400" cy="486507"/>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179"/>
              <p:cNvGrpSpPr/>
              <p:nvPr userDrawn="1"/>
            </p:nvGrpSpPr>
            <p:grpSpPr>
              <a:xfrm>
                <a:off x="3098359" y="6582508"/>
                <a:ext cx="152400" cy="486507"/>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180"/>
              <p:cNvGrpSpPr/>
              <p:nvPr userDrawn="1"/>
            </p:nvGrpSpPr>
            <p:grpSpPr>
              <a:xfrm>
                <a:off x="2400102" y="6582508"/>
                <a:ext cx="152400" cy="486507"/>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181"/>
              <p:cNvGrpSpPr/>
              <p:nvPr userDrawn="1"/>
            </p:nvGrpSpPr>
            <p:grpSpPr>
              <a:xfrm>
                <a:off x="1701845" y="6582508"/>
                <a:ext cx="152400" cy="486507"/>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182"/>
              <p:cNvGrpSpPr/>
              <p:nvPr userDrawn="1"/>
            </p:nvGrpSpPr>
            <p:grpSpPr>
              <a:xfrm>
                <a:off x="1003588" y="6582508"/>
                <a:ext cx="152400" cy="486507"/>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3" name="LC-section-body"/>
          <p:cNvSpPr>
            <a:spLocks noGrp="1"/>
          </p:cNvSpPr>
          <p:nvPr>
            <p:ph idx="12" hasCustomPrompt="1"/>
          </p:nvPr>
        </p:nvSpPr>
        <p:spPr>
          <a:xfrm>
            <a:off x="6043787" y="1816101"/>
            <a:ext cx="2640628" cy="3550226"/>
          </a:xfrm>
          <a:ln>
            <a:solidFill>
              <a:schemeClr val="accent6">
                <a:lumMod val="75000"/>
                <a:lumOff val="25000"/>
                <a:alpha val="0"/>
              </a:schemeClr>
            </a:solidFill>
          </a:ln>
        </p:spPr>
        <p:txBody>
          <a:bodyPr>
            <a:noAutofit/>
          </a:bodyPr>
          <a:lstStyle>
            <a:lvl1pPr>
              <a:spcAft>
                <a:spcPts val="0"/>
              </a:spcAft>
              <a:buFontTx/>
              <a:buNone/>
              <a:defRPr sz="1100" i="0">
                <a:solidFill>
                  <a:schemeClr val="tx2"/>
                </a:solidFill>
                <a:latin typeface="+mj-lt"/>
              </a:defRPr>
            </a:lvl1pPr>
            <a:lvl2pPr>
              <a:buFontTx/>
              <a:buNone/>
              <a:defRPr/>
            </a:lvl2pPr>
            <a:lvl3pPr>
              <a:buFontTx/>
              <a:buNone/>
              <a:defRPr/>
            </a:lvl3pPr>
            <a:lvl4pPr>
              <a:buFontTx/>
              <a:buNone/>
              <a:defRPr/>
            </a:lvl4pPr>
            <a:lvl5pPr>
              <a:buFontTx/>
              <a:buNone/>
              <a:defRPr/>
            </a:lvl5pPr>
          </a:lstStyle>
          <a:p>
            <a:pPr lvl="0"/>
            <a:r>
              <a:rPr lang="en-US" dirty="0" err="1" smtClean="0"/>
              <a:t>Ovde</a:t>
            </a:r>
            <a:r>
              <a:rPr lang="en-US" dirty="0" smtClean="0"/>
              <a:t> </a:t>
            </a:r>
            <a:r>
              <a:rPr lang="sr-Latn-RS" dirty="0" smtClean="0"/>
              <a:t>unesi</a:t>
            </a:r>
            <a:r>
              <a:rPr lang="en-US" dirty="0" smtClean="0"/>
              <a:t> </a:t>
            </a:r>
            <a:r>
              <a:rPr lang="sr-Latn-RS" dirty="0" smtClean="0"/>
              <a:t>sadržaj objekta učenja</a:t>
            </a:r>
            <a:r>
              <a:rPr lang="en-US" dirty="0" smtClean="0"/>
              <a:t> (</a:t>
            </a:r>
            <a:r>
              <a:rPr lang="en-US" dirty="0" err="1" smtClean="0"/>
              <a:t>koristi</a:t>
            </a:r>
            <a:r>
              <a:rPr lang="en-US" dirty="0" smtClean="0"/>
              <a:t> </a:t>
            </a:r>
            <a:r>
              <a:rPr lang="en-US" dirty="0" err="1" smtClean="0"/>
              <a:t>ikonicu</a:t>
            </a:r>
            <a:r>
              <a:rPr lang="en-US" dirty="0" smtClean="0"/>
              <a:t> Indent </a:t>
            </a:r>
            <a:r>
              <a:rPr lang="en-US" dirty="0" err="1" smtClean="0"/>
              <a:t>za</a:t>
            </a:r>
            <a:r>
              <a:rPr lang="en-US" dirty="0" smtClean="0"/>
              <a:t> </a:t>
            </a:r>
            <a:r>
              <a:rPr lang="en-US" dirty="0" err="1" smtClean="0"/>
              <a:t>promenu</a:t>
            </a:r>
            <a:r>
              <a:rPr lang="en-US" dirty="0" smtClean="0"/>
              <a:t> </a:t>
            </a:r>
            <a:r>
              <a:rPr lang="en-US" dirty="0" err="1" smtClean="0"/>
              <a:t>stila</a:t>
            </a:r>
            <a:r>
              <a:rPr lang="en-US" dirty="0" smtClean="0"/>
              <a:t>) {LC-section-body-content}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LC-section-body"/>
          <p:cNvSpPr>
            <a:spLocks noGrp="1"/>
          </p:cNvSpPr>
          <p:nvPr>
            <p:ph idx="1" hasCustomPrompt="1"/>
          </p:nvPr>
        </p:nvSpPr>
        <p:spPr>
          <a:xfrm>
            <a:off x="457732" y="1816100"/>
            <a:ext cx="5439564" cy="4583111"/>
          </a:xfrm>
          <a:ln>
            <a:solidFill>
              <a:schemeClr val="accent6">
                <a:lumMod val="90000"/>
                <a:lumOff val="10000"/>
                <a:alpha val="0"/>
              </a:schemeClr>
            </a:solidFill>
          </a:ln>
        </p:spPr>
        <p:txBody>
          <a:bodyPr>
            <a:noAutofit/>
          </a:bodyPr>
          <a:lstStyle>
            <a:lvl1pPr>
              <a:spcAft>
                <a:spcPts val="0"/>
              </a:spcAft>
              <a:buFontTx/>
              <a:buNone/>
              <a:defRPr sz="1100" i="0">
                <a:solidFill>
                  <a:schemeClr val="tx2"/>
                </a:solidFill>
                <a:latin typeface="+mj-lt"/>
              </a:defRPr>
            </a:lvl1pPr>
            <a:lvl2pPr>
              <a:buFontTx/>
              <a:buNone/>
              <a:defRPr/>
            </a:lvl2pPr>
            <a:lvl3pPr>
              <a:buFontTx/>
              <a:buNone/>
              <a:defRPr/>
            </a:lvl3pPr>
            <a:lvl4pPr>
              <a:buFontTx/>
              <a:buNone/>
              <a:defRPr/>
            </a:lvl4pPr>
            <a:lvl5pPr>
              <a:buFontTx/>
              <a:buNone/>
              <a:defRPr/>
            </a:lvl5pPr>
          </a:lstStyle>
          <a:p>
            <a:pPr lvl="0"/>
            <a:r>
              <a:rPr lang="en-US" dirty="0" err="1" smtClean="0"/>
              <a:t>Ovde</a:t>
            </a:r>
            <a:r>
              <a:rPr lang="en-US" dirty="0" smtClean="0"/>
              <a:t> </a:t>
            </a:r>
            <a:r>
              <a:rPr lang="sr-Latn-RS" dirty="0" smtClean="0"/>
              <a:t>unesi</a:t>
            </a:r>
            <a:r>
              <a:rPr lang="en-US" dirty="0" smtClean="0"/>
              <a:t> </a:t>
            </a:r>
            <a:r>
              <a:rPr lang="sr-Latn-RS" dirty="0" smtClean="0"/>
              <a:t>sadržaj objekta učenja</a:t>
            </a:r>
            <a:r>
              <a:rPr lang="en-US" dirty="0" smtClean="0"/>
              <a:t> (</a:t>
            </a:r>
            <a:r>
              <a:rPr lang="en-US" dirty="0" err="1" smtClean="0"/>
              <a:t>koristi</a:t>
            </a:r>
            <a:r>
              <a:rPr lang="en-US" dirty="0" smtClean="0"/>
              <a:t> </a:t>
            </a:r>
            <a:r>
              <a:rPr lang="en-US" dirty="0" err="1" smtClean="0"/>
              <a:t>ikonicu</a:t>
            </a:r>
            <a:r>
              <a:rPr lang="en-US" dirty="0" smtClean="0"/>
              <a:t> Indent </a:t>
            </a:r>
            <a:r>
              <a:rPr lang="en-US" dirty="0" err="1" smtClean="0"/>
              <a:t>za</a:t>
            </a:r>
            <a:r>
              <a:rPr lang="en-US" dirty="0" smtClean="0"/>
              <a:t> </a:t>
            </a:r>
            <a:r>
              <a:rPr lang="en-US" dirty="0" err="1" smtClean="0"/>
              <a:t>promenu</a:t>
            </a:r>
            <a:r>
              <a:rPr lang="en-US" dirty="0" smtClean="0"/>
              <a:t> </a:t>
            </a:r>
            <a:r>
              <a:rPr lang="en-US" dirty="0" err="1" smtClean="0"/>
              <a:t>stila</a:t>
            </a:r>
            <a:r>
              <a:rPr lang="en-US" dirty="0" smtClean="0"/>
              <a:t>) {LC-section-body-content}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4" name="LC-section-title"/>
          <p:cNvSpPr>
            <a:spLocks noGrp="1"/>
          </p:cNvSpPr>
          <p:nvPr>
            <p:ph type="title" hasCustomPrompt="1"/>
          </p:nvPr>
        </p:nvSpPr>
        <p:spPr>
          <a:xfrm>
            <a:off x="457731" y="457200"/>
            <a:ext cx="8226689" cy="524998"/>
          </a:xfrm>
          <a:ln>
            <a:solidFill>
              <a:srgbClr val="C00000">
                <a:alpha val="0"/>
              </a:srgbClr>
            </a:solidFill>
          </a:ln>
        </p:spPr>
        <p:txBody>
          <a:bodyPr/>
          <a:lstStyle>
            <a:lvl1pPr>
              <a:defRPr baseline="0"/>
            </a:lvl1pPr>
          </a:lstStyle>
          <a:p>
            <a:r>
              <a:rPr lang="sr-Latn-RS" dirty="0" smtClean="0"/>
              <a:t>UNESI </a:t>
            </a:r>
            <a:r>
              <a:rPr lang="en-US" dirty="0" err="1" smtClean="0"/>
              <a:t>naslov</a:t>
            </a:r>
            <a:r>
              <a:rPr lang="en-US" dirty="0" smtClean="0"/>
              <a:t> </a:t>
            </a:r>
            <a:r>
              <a:rPr lang="en-US" dirty="0" err="1" smtClean="0"/>
              <a:t>sekcije</a:t>
            </a:r>
            <a:r>
              <a:rPr lang="en-US" dirty="0" smtClean="0"/>
              <a:t> {LC-</a:t>
            </a:r>
            <a:r>
              <a:rPr lang="en-US" dirty="0" err="1" smtClean="0"/>
              <a:t>seCTION</a:t>
            </a:r>
            <a:r>
              <a:rPr lang="en-US" dirty="0" smtClean="0"/>
              <a:t>-TITLE}</a:t>
            </a:r>
            <a:endParaRPr lang="en-US" dirty="0"/>
          </a:p>
        </p:txBody>
      </p:sp>
      <p:sp>
        <p:nvSpPr>
          <p:cNvPr id="156" name="LO-section-body-subtitle"/>
          <p:cNvSpPr>
            <a:spLocks noGrp="1"/>
          </p:cNvSpPr>
          <p:nvPr>
            <p:ph type="body" idx="10" hasCustomPrompt="1"/>
          </p:nvPr>
        </p:nvSpPr>
        <p:spPr>
          <a:xfrm>
            <a:off x="459580" y="1134598"/>
            <a:ext cx="8227220" cy="536519"/>
          </a:xfrm>
          <a:ln>
            <a:solidFill>
              <a:srgbClr val="7030A0">
                <a:alpha val="0"/>
              </a:srgbClr>
            </a:solidFill>
          </a:ln>
        </p:spPr>
        <p:txBody>
          <a:bodyPr anchor="t">
            <a:noAutofit/>
          </a:bodyPr>
          <a:lstStyle>
            <a:lvl1pPr marL="0" indent="0">
              <a:buNone/>
              <a:defRPr sz="1500" b="0">
                <a:solidFill>
                  <a:srgbClr val="A500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smtClean="0"/>
              <a:t>Ovde</a:t>
            </a:r>
            <a:r>
              <a:rPr lang="en-US" dirty="0" smtClean="0"/>
              <a:t> </a:t>
            </a:r>
            <a:r>
              <a:rPr lang="sr-Latn-RS" dirty="0" smtClean="0"/>
              <a:t>unesi</a:t>
            </a:r>
            <a:r>
              <a:rPr lang="en-US" dirty="0" smtClean="0"/>
              <a:t> </a:t>
            </a:r>
            <a:r>
              <a:rPr lang="en-US" dirty="0" err="1" smtClean="0"/>
              <a:t>poentu</a:t>
            </a:r>
            <a:r>
              <a:rPr lang="en-US" dirty="0" smtClean="0"/>
              <a:t> </a:t>
            </a:r>
            <a:r>
              <a:rPr lang="en-US" dirty="0" err="1" smtClean="0"/>
              <a:t>slajda</a:t>
            </a:r>
            <a:r>
              <a:rPr lang="en-US" dirty="0" smtClean="0"/>
              <a:t> {LO-section-body-subtitle}</a:t>
            </a:r>
          </a:p>
        </p:txBody>
      </p:sp>
      <p:sp>
        <p:nvSpPr>
          <p:cNvPr id="151" name="Content Placeholder 2"/>
          <p:cNvSpPr>
            <a:spLocks noGrp="1"/>
          </p:cNvSpPr>
          <p:nvPr>
            <p:ph idx="13" hasCustomPrompt="1"/>
          </p:nvPr>
        </p:nvSpPr>
        <p:spPr>
          <a:xfrm>
            <a:off x="6036494" y="5458691"/>
            <a:ext cx="2645687" cy="958993"/>
          </a:xfrm>
          <a:solidFill>
            <a:schemeClr val="bg2"/>
          </a:solidFill>
          <a:ln cap="rnd">
            <a:solidFill>
              <a:schemeClr val="bg2">
                <a:alpha val="0"/>
              </a:schemeClr>
            </a:solidFill>
          </a:ln>
        </p:spPr>
        <p:txBody>
          <a:bodyPr lIns="91440" tIns="91440" rIns="91440" bIns="91440">
            <a:noAutofit/>
          </a:bodyPr>
          <a:lstStyle>
            <a:lvl1pPr marL="171450" indent="4763">
              <a:lnSpc>
                <a:spcPct val="95000"/>
              </a:lnSpc>
              <a:spcBef>
                <a:spcPts val="600"/>
              </a:spcBef>
              <a:spcAft>
                <a:spcPts val="0"/>
              </a:spcAft>
              <a:buFont typeface="Arial" panose="020B0604020202020204" pitchFamily="34" charset="0"/>
              <a:buNone/>
              <a:defRPr lang="en-CA" sz="1100" dirty="0" smtClean="0">
                <a:solidFill>
                  <a:schemeClr val="tx2"/>
                </a:solidFill>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r>
              <a:rPr lang="en-CA" sz="1100" dirty="0" err="1" smtClean="0">
                <a:solidFill>
                  <a:schemeClr val="tx2"/>
                </a:solidFill>
                <a:latin typeface="+mj-lt"/>
              </a:rPr>
              <a:t>Ovde</a:t>
            </a:r>
            <a:r>
              <a:rPr lang="en-CA" sz="1100" dirty="0" smtClean="0">
                <a:solidFill>
                  <a:schemeClr val="tx2"/>
                </a:solidFill>
                <a:latin typeface="+mj-lt"/>
              </a:rPr>
              <a:t> </a:t>
            </a:r>
            <a:r>
              <a:rPr lang="en-CA" sz="1100" dirty="0" err="1" smtClean="0">
                <a:solidFill>
                  <a:schemeClr val="tx2"/>
                </a:solidFill>
                <a:latin typeface="+mj-lt"/>
              </a:rPr>
              <a:t>unesi</a:t>
            </a:r>
            <a:r>
              <a:rPr lang="en-CA" sz="1100" dirty="0" smtClean="0">
                <a:solidFill>
                  <a:schemeClr val="tx2"/>
                </a:solidFill>
                <a:latin typeface="+mj-lt"/>
              </a:rPr>
              <a:t> </a:t>
            </a:r>
            <a:r>
              <a:rPr lang="en-CA" sz="1100" dirty="0" err="1" smtClean="0">
                <a:solidFill>
                  <a:schemeClr val="tx2"/>
                </a:solidFill>
                <a:latin typeface="+mj-lt"/>
              </a:rPr>
              <a:t>nagla</a:t>
            </a:r>
            <a:r>
              <a:rPr lang="sr-Latn-RS" sz="1100" dirty="0" smtClean="0">
                <a:solidFill>
                  <a:schemeClr val="tx2"/>
                </a:solidFill>
                <a:latin typeface="+mj-lt"/>
              </a:rPr>
              <a:t>šeni deo teksta</a:t>
            </a:r>
            <a:r>
              <a:rPr lang="en-US" sz="1100" dirty="0" smtClean="0">
                <a:solidFill>
                  <a:schemeClr val="tx2"/>
                </a:solidFill>
                <a:latin typeface="+mj-lt"/>
              </a:rPr>
              <a:t> </a:t>
            </a:r>
            <a:r>
              <a:rPr lang="en-US" sz="1100" dirty="0" err="1" smtClean="0">
                <a:solidFill>
                  <a:schemeClr val="tx2"/>
                </a:solidFill>
                <a:latin typeface="+mj-lt"/>
              </a:rPr>
              <a:t>koji</a:t>
            </a:r>
            <a:r>
              <a:rPr lang="en-US" sz="1100" dirty="0" smtClean="0">
                <a:solidFill>
                  <a:schemeClr val="tx2"/>
                </a:solidFill>
                <a:latin typeface="+mj-lt"/>
              </a:rPr>
              <a:t> se </a:t>
            </a:r>
            <a:r>
              <a:rPr lang="en-US" sz="1100" dirty="0" err="1" smtClean="0">
                <a:solidFill>
                  <a:schemeClr val="tx2"/>
                </a:solidFill>
                <a:latin typeface="+mj-lt"/>
              </a:rPr>
              <a:t>sastoji</a:t>
            </a:r>
            <a:r>
              <a:rPr lang="en-US" sz="1100" dirty="0" smtClean="0">
                <a:solidFill>
                  <a:schemeClr val="tx2"/>
                </a:solidFill>
                <a:latin typeface="+mj-lt"/>
              </a:rPr>
              <a:t> </a:t>
            </a:r>
            <a:r>
              <a:rPr lang="en-US" sz="1100" dirty="0" err="1" smtClean="0">
                <a:solidFill>
                  <a:schemeClr val="tx2"/>
                </a:solidFill>
                <a:latin typeface="+mj-lt"/>
              </a:rPr>
              <a:t>od</a:t>
            </a:r>
            <a:r>
              <a:rPr lang="en-US" sz="1100" dirty="0" smtClean="0">
                <a:solidFill>
                  <a:schemeClr val="tx2"/>
                </a:solidFill>
                <a:latin typeface="+mj-lt"/>
              </a:rPr>
              <a:t> </a:t>
            </a:r>
            <a:r>
              <a:rPr lang="en-US" sz="1100" dirty="0" err="1" smtClean="0">
                <a:solidFill>
                  <a:schemeClr val="tx2"/>
                </a:solidFill>
                <a:latin typeface="+mj-lt"/>
              </a:rPr>
              <a:t>jednog</a:t>
            </a:r>
            <a:r>
              <a:rPr lang="en-US" sz="1100" dirty="0" smtClean="0">
                <a:solidFill>
                  <a:schemeClr val="tx2"/>
                </a:solidFill>
                <a:latin typeface="+mj-lt"/>
              </a:rPr>
              <a:t> </a:t>
            </a:r>
            <a:r>
              <a:rPr lang="en-US" sz="1100" dirty="0" err="1" smtClean="0">
                <a:solidFill>
                  <a:schemeClr val="tx2"/>
                </a:solidFill>
                <a:latin typeface="+mj-lt"/>
              </a:rPr>
              <a:t>pasusa</a:t>
            </a:r>
            <a:r>
              <a:rPr lang="sr-Latn-RS" sz="1100" dirty="0" smtClean="0">
                <a:solidFill>
                  <a:schemeClr val="tx2"/>
                </a:solidFill>
                <a:latin typeface="+mj-lt"/>
              </a:rPr>
              <a:t> (definicija,</a:t>
            </a:r>
            <a:r>
              <a:rPr lang="sr-Latn-RS" sz="1100" baseline="0" dirty="0" smtClean="0">
                <a:solidFill>
                  <a:schemeClr val="tx2"/>
                </a:solidFill>
                <a:latin typeface="+mj-lt"/>
              </a:rPr>
              <a:t> napomena, ...) </a:t>
            </a:r>
            <a:r>
              <a:rPr lang="en-US" sz="1100" baseline="0" dirty="0" smtClean="0">
                <a:solidFill>
                  <a:schemeClr val="tx2"/>
                </a:solidFill>
                <a:latin typeface="+mj-lt"/>
              </a:rPr>
              <a:t>{note}</a:t>
            </a:r>
            <a:endParaRPr lang="en-CA" sz="1100" dirty="0" smtClean="0">
              <a:solidFill>
                <a:schemeClr val="tx2"/>
              </a:solidFill>
              <a:latin typeface="+mj-lt"/>
            </a:endParaRPr>
          </a:p>
        </p:txBody>
      </p:sp>
      <p:sp>
        <p:nvSpPr>
          <p:cNvPr id="157" name="TextBox 156"/>
          <p:cNvSpPr txBox="1"/>
          <p:nvPr userDrawn="1"/>
        </p:nvSpPr>
        <p:spPr>
          <a:xfrm>
            <a:off x="357158" y="6350193"/>
            <a:ext cx="8429684" cy="507831"/>
          </a:xfrm>
          <a:prstGeom prst="rect">
            <a:avLst/>
          </a:prstGeom>
          <a:noFill/>
          <a:ln w="12700">
            <a:solidFill>
              <a:schemeClr val="bg2">
                <a:lumMod val="90000"/>
              </a:schemeClr>
            </a:solidFill>
          </a:ln>
        </p:spPr>
        <p:txBody>
          <a:bodyPr vert="horz" wrap="square" lIns="0" tIns="0" rIns="0" bIns="0" rtlCol="0">
            <a:spAutoFit/>
          </a:bodyPr>
          <a:lstStyle/>
          <a:p>
            <a:pPr algn="ctr">
              <a:spcBef>
                <a:spcPts val="0"/>
              </a:spcBef>
              <a:spcAft>
                <a:spcPts val="0"/>
              </a:spcAft>
            </a:pPr>
            <a:endParaRPr lang="en-CA" sz="1100" dirty="0" smtClean="0">
              <a:solidFill>
                <a:srgbClr val="A50021"/>
              </a:solidFill>
              <a:latin typeface="Arial Narrow" pitchFamily="34" charset="0"/>
            </a:endParaRPr>
          </a:p>
          <a:p>
            <a:pPr algn="ctr">
              <a:spcBef>
                <a:spcPts val="0"/>
              </a:spcBef>
              <a:spcAft>
                <a:spcPts val="0"/>
              </a:spcAft>
            </a:pPr>
            <a:r>
              <a:rPr lang="sr-Latn-RS" sz="1100" dirty="0" smtClean="0">
                <a:solidFill>
                  <a:srgbClr val="A50021"/>
                </a:solidFill>
                <a:latin typeface="Arial Narrow" pitchFamily="34" charset="0"/>
              </a:rPr>
              <a:t>2</a:t>
            </a:r>
            <a:r>
              <a:rPr lang="en-CA" sz="1100" dirty="0" smtClean="0">
                <a:solidFill>
                  <a:srgbClr val="A50021"/>
                </a:solidFill>
                <a:latin typeface="Arial Narrow" pitchFamily="34" charset="0"/>
              </a:rPr>
              <a:t>9.</a:t>
            </a:r>
            <a:r>
              <a:rPr lang="sr-Latn-RS" sz="1100" dirty="0" smtClean="0">
                <a:solidFill>
                  <a:srgbClr val="A50021"/>
                </a:solidFill>
                <a:latin typeface="Arial Narrow" pitchFamily="34" charset="0"/>
              </a:rPr>
              <a:t>07</a:t>
            </a:r>
            <a:r>
              <a:rPr lang="en-CA" sz="1100" dirty="0" smtClean="0">
                <a:solidFill>
                  <a:srgbClr val="A50021"/>
                </a:solidFill>
                <a:latin typeface="Arial Narrow" pitchFamily="34" charset="0"/>
              </a:rPr>
              <a:t>.2015</a:t>
            </a:r>
            <a:r>
              <a:rPr lang="en-CA" sz="1100" baseline="0" dirty="0" smtClean="0">
                <a:solidFill>
                  <a:srgbClr val="A50021"/>
                </a:solidFill>
                <a:latin typeface="Arial Narrow" pitchFamily="34" charset="0"/>
              </a:rPr>
              <a:t>                 </a:t>
            </a:r>
            <a:r>
              <a:rPr lang="en-CA" sz="1100" dirty="0" smtClean="0">
                <a:solidFill>
                  <a:srgbClr val="A50021"/>
                </a:solidFill>
                <a:latin typeface="Arial Narrow" pitchFamily="34" charset="0"/>
              </a:rPr>
              <a:t>© UNIVERZITET METROPOLITAN, Beograd / </a:t>
            </a:r>
            <a:r>
              <a:rPr lang="en-CA" sz="1100" dirty="0" err="1" smtClean="0">
                <a:solidFill>
                  <a:srgbClr val="A50021"/>
                </a:solidFill>
                <a:latin typeface="Arial Narrow" pitchFamily="34" charset="0"/>
              </a:rPr>
              <a:t>Kopiranje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i</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umnožavanje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nije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dozvoljeno</a:t>
            </a:r>
            <a:r>
              <a:rPr lang="en-CA" sz="1100" dirty="0" smtClean="0">
                <a:solidFill>
                  <a:srgbClr val="A50021"/>
                </a:solidFill>
                <a:latin typeface="Arial Narrow" pitchFamily="34" charset="0"/>
              </a:rPr>
              <a:t> / </a:t>
            </a:r>
            <a:r>
              <a:rPr lang="en-CA" sz="1100" dirty="0" err="1" smtClean="0">
                <a:solidFill>
                  <a:srgbClr val="A50021"/>
                </a:solidFill>
                <a:latin typeface="Arial Narrow" pitchFamily="34" charset="0"/>
              </a:rPr>
              <a:t>Sva</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prava</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su</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zadržana</a:t>
            </a:r>
            <a:r>
              <a:rPr lang="en-CA" sz="1100" dirty="0" smtClean="0">
                <a:solidFill>
                  <a:srgbClr val="A50021"/>
                </a:solidFill>
                <a:latin typeface="Arial Narrow" pitchFamily="34" charset="0"/>
              </a:rPr>
              <a:t>.</a:t>
            </a:r>
            <a:r>
              <a:rPr lang="en-CA" sz="1100" baseline="0" dirty="0" smtClean="0">
                <a:solidFill>
                  <a:srgbClr val="A50021"/>
                </a:solidFill>
                <a:latin typeface="Arial Narrow" pitchFamily="34" charset="0"/>
              </a:rPr>
              <a:t>                  </a:t>
            </a:r>
            <a:r>
              <a:rPr lang="en-CA" sz="1100" dirty="0" smtClean="0">
                <a:solidFill>
                  <a:srgbClr val="A50021"/>
                </a:solidFill>
                <a:latin typeface="Arial Narrow" pitchFamily="34" charset="0"/>
              </a:rPr>
              <a:t>V1.</a:t>
            </a:r>
            <a:r>
              <a:rPr lang="sr-Latn-RS" sz="1100" dirty="0" smtClean="0">
                <a:solidFill>
                  <a:srgbClr val="A50021"/>
                </a:solidFill>
                <a:latin typeface="Arial Narrow" pitchFamily="34" charset="0"/>
              </a:rPr>
              <a:t>20</a:t>
            </a:r>
            <a:endParaRPr lang="en-CA" sz="1100" dirty="0" smtClean="0">
              <a:solidFill>
                <a:srgbClr val="A50021"/>
              </a:solidFill>
              <a:latin typeface="Arial Narrow" pitchFamily="34" charset="0"/>
            </a:endParaRPr>
          </a:p>
          <a:p>
            <a:pPr algn="ctr">
              <a:spcBef>
                <a:spcPts val="0"/>
              </a:spcBef>
              <a:spcAft>
                <a:spcPts val="0"/>
              </a:spcAft>
            </a:pPr>
            <a:endParaRPr lang="en-CA" sz="1100" dirty="0" smtClean="0">
              <a:solidFill>
                <a:srgbClr val="A50021"/>
              </a:solidFill>
              <a:latin typeface="Arial Narrow" pitchFamily="34" charset="0"/>
            </a:endParaRPr>
          </a:p>
        </p:txBody>
      </p:sp>
    </p:spTree>
    <p:extLst>
      <p:ext uri="{BB962C8B-B14F-4D97-AF65-F5344CB8AC3E}">
        <p14:creationId xmlns:p14="http://schemas.microsoft.com/office/powerpoint/2010/main" val="3562676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C - 1 column SECTION_DIV">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731" y="1816101"/>
            <a:ext cx="8226689" cy="3153063"/>
          </a:xfrm>
          <a:ln>
            <a:solidFill>
              <a:srgbClr val="002060">
                <a:alpha val="0"/>
              </a:srgbClr>
            </a:solidFill>
          </a:ln>
        </p:spPr>
        <p:txBody>
          <a:bodyPr>
            <a:noAutofit/>
          </a:bodyPr>
          <a:lstStyle>
            <a:lvl1pPr>
              <a:spcAft>
                <a:spcPts val="0"/>
              </a:spcAft>
              <a:buFontTx/>
              <a:buNone/>
              <a:defRPr sz="1100" i="0" baseline="0">
                <a:solidFill>
                  <a:schemeClr val="tx2"/>
                </a:solidFill>
                <a:latin typeface="+mj-lt"/>
              </a:defRPr>
            </a:lvl1pPr>
            <a:lvl2pPr>
              <a:buFontTx/>
              <a:buNone/>
              <a:defRPr/>
            </a:lvl2pPr>
            <a:lvl3pPr>
              <a:buFontTx/>
              <a:buNone/>
              <a:defRPr/>
            </a:lvl3pPr>
            <a:lvl4pPr>
              <a:buFontTx/>
              <a:buNone/>
              <a:defRPr/>
            </a:lvl4pPr>
            <a:lvl5pPr>
              <a:buFontTx/>
              <a:buNone/>
              <a:defRPr/>
            </a:lvl5pPr>
          </a:lstStyle>
          <a:p>
            <a:pPr lvl="0"/>
            <a:r>
              <a:rPr lang="en-US" dirty="0" err="1" smtClean="0"/>
              <a:t>Ovde</a:t>
            </a:r>
            <a:r>
              <a:rPr lang="en-US" dirty="0" smtClean="0"/>
              <a:t> </a:t>
            </a:r>
            <a:r>
              <a:rPr lang="sr-Latn-RS" dirty="0" smtClean="0"/>
              <a:t>unesi</a:t>
            </a:r>
            <a:r>
              <a:rPr lang="en-US" dirty="0" smtClean="0"/>
              <a:t> </a:t>
            </a:r>
            <a:r>
              <a:rPr lang="sr-Latn-RS" dirty="0" smtClean="0"/>
              <a:t>sadržaj objekta učenja</a:t>
            </a:r>
            <a:r>
              <a:rPr lang="en-CA" dirty="0" smtClean="0"/>
              <a:t>1</a:t>
            </a:r>
            <a:r>
              <a:rPr lang="en-US" dirty="0" smtClean="0"/>
              <a:t> (</a:t>
            </a:r>
            <a:r>
              <a:rPr lang="en-US" dirty="0" err="1" smtClean="0"/>
              <a:t>koristi</a:t>
            </a:r>
            <a:r>
              <a:rPr lang="en-US" dirty="0" smtClean="0"/>
              <a:t> </a:t>
            </a:r>
            <a:r>
              <a:rPr lang="en-US" dirty="0" err="1" smtClean="0"/>
              <a:t>ikonicu</a:t>
            </a:r>
            <a:r>
              <a:rPr lang="en-US" dirty="0" smtClean="0"/>
              <a:t> Indent </a:t>
            </a:r>
            <a:r>
              <a:rPr lang="en-US" dirty="0" err="1" smtClean="0"/>
              <a:t>za</a:t>
            </a:r>
            <a:r>
              <a:rPr lang="en-US" dirty="0" smtClean="0"/>
              <a:t> </a:t>
            </a:r>
            <a:r>
              <a:rPr lang="en-US" dirty="0" err="1" smtClean="0"/>
              <a:t>promenu</a:t>
            </a:r>
            <a:r>
              <a:rPr lang="en-US" dirty="0" smtClean="0"/>
              <a:t> </a:t>
            </a:r>
            <a:r>
              <a:rPr lang="en-US" dirty="0" err="1" smtClean="0"/>
              <a:t>stila</a:t>
            </a:r>
            <a:r>
              <a:rPr lang="en-US" dirty="0" smtClean="0"/>
              <a:t>) {LC-section-body-content}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 name="Group 157"/>
          <p:cNvGrpSpPr/>
          <p:nvPr userDrawn="1"/>
        </p:nvGrpSpPr>
        <p:grpSpPr>
          <a:xfrm>
            <a:off x="-151325" y="-141165"/>
            <a:ext cx="9439923" cy="7136527"/>
            <a:chOff x="-151325" y="-141165"/>
            <a:chExt cx="9439923" cy="7136527"/>
          </a:xfrm>
        </p:grpSpPr>
        <p:grpSp>
          <p:nvGrpSpPr>
            <p:cNvPr id="4" name="Group 158"/>
            <p:cNvGrpSpPr/>
            <p:nvPr userDrawn="1"/>
          </p:nvGrpSpPr>
          <p:grpSpPr>
            <a:xfrm>
              <a:off x="457731" y="6873247"/>
              <a:ext cx="8226688" cy="122115"/>
              <a:chOff x="457731" y="6582508"/>
              <a:chExt cx="8226688" cy="486507"/>
            </a:xfrm>
          </p:grpSpPr>
          <p:cxnSp>
            <p:nvCxnSpPr>
              <p:cNvPr id="268" name="Straight Connector 267"/>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5" name="Group 269"/>
              <p:cNvGrpSpPr/>
              <p:nvPr userDrawn="1"/>
            </p:nvGrpSpPr>
            <p:grpSpPr>
              <a:xfrm>
                <a:off x="7986158" y="6582508"/>
                <a:ext cx="152400" cy="486507"/>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6" name="Group 270"/>
              <p:cNvGrpSpPr/>
              <p:nvPr userDrawn="1"/>
            </p:nvGrpSpPr>
            <p:grpSpPr>
              <a:xfrm>
                <a:off x="7287901" y="6582508"/>
                <a:ext cx="152400" cy="486507"/>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7" name="Group 271"/>
              <p:cNvGrpSpPr/>
              <p:nvPr userDrawn="1"/>
            </p:nvGrpSpPr>
            <p:grpSpPr>
              <a:xfrm>
                <a:off x="6589644" y="6582508"/>
                <a:ext cx="152400" cy="486507"/>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 name="Group 272"/>
              <p:cNvGrpSpPr/>
              <p:nvPr userDrawn="1"/>
            </p:nvGrpSpPr>
            <p:grpSpPr>
              <a:xfrm>
                <a:off x="5891387" y="6582508"/>
                <a:ext cx="152400" cy="486507"/>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Group 273"/>
              <p:cNvGrpSpPr/>
              <p:nvPr userDrawn="1"/>
            </p:nvGrpSpPr>
            <p:grpSpPr>
              <a:xfrm>
                <a:off x="5193130" y="6582508"/>
                <a:ext cx="152400" cy="486507"/>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0" name="Group 274"/>
              <p:cNvGrpSpPr/>
              <p:nvPr userDrawn="1"/>
            </p:nvGrpSpPr>
            <p:grpSpPr>
              <a:xfrm>
                <a:off x="4494873" y="6582508"/>
                <a:ext cx="152400" cy="486507"/>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275"/>
              <p:cNvGrpSpPr/>
              <p:nvPr userDrawn="1"/>
            </p:nvGrpSpPr>
            <p:grpSpPr>
              <a:xfrm>
                <a:off x="3796616" y="6582508"/>
                <a:ext cx="152400" cy="486507"/>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276"/>
              <p:cNvGrpSpPr/>
              <p:nvPr userDrawn="1"/>
            </p:nvGrpSpPr>
            <p:grpSpPr>
              <a:xfrm>
                <a:off x="3098359" y="6582508"/>
                <a:ext cx="152400" cy="486507"/>
                <a:chOff x="7983415" y="6582508"/>
                <a:chExt cx="152400" cy="486507"/>
              </a:xfrm>
            </p:grpSpPr>
            <p:cxnSp>
              <p:nvCxnSpPr>
                <p:cNvPr id="287" name="Straight Connector 2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277"/>
              <p:cNvGrpSpPr/>
              <p:nvPr userDrawn="1"/>
            </p:nvGrpSpPr>
            <p:grpSpPr>
              <a:xfrm>
                <a:off x="2400102" y="6582508"/>
                <a:ext cx="152400" cy="486507"/>
                <a:chOff x="7983415" y="6582508"/>
                <a:chExt cx="152400" cy="486507"/>
              </a:xfrm>
            </p:grpSpPr>
            <p:cxnSp>
              <p:nvCxnSpPr>
                <p:cNvPr id="285" name="Straight Connector 2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278"/>
              <p:cNvGrpSpPr/>
              <p:nvPr userDrawn="1"/>
            </p:nvGrpSpPr>
            <p:grpSpPr>
              <a:xfrm>
                <a:off x="1701845" y="6582508"/>
                <a:ext cx="152400" cy="486507"/>
                <a:chOff x="7983415" y="6582508"/>
                <a:chExt cx="152400" cy="486507"/>
              </a:xfrm>
            </p:grpSpPr>
            <p:cxnSp>
              <p:nvCxnSpPr>
                <p:cNvPr id="283" name="Straight Connector 2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Group 279"/>
              <p:cNvGrpSpPr/>
              <p:nvPr userDrawn="1"/>
            </p:nvGrpSpPr>
            <p:grpSpPr>
              <a:xfrm>
                <a:off x="1003588" y="6582508"/>
                <a:ext cx="152400" cy="486507"/>
                <a:chOff x="7983415" y="6582508"/>
                <a:chExt cx="152400" cy="486507"/>
              </a:xfrm>
            </p:grpSpPr>
            <p:cxnSp>
              <p:nvCxnSpPr>
                <p:cNvPr id="281" name="Straight Connector 2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6" name="Group 159"/>
            <p:cNvGrpSpPr/>
            <p:nvPr userDrawn="1"/>
          </p:nvGrpSpPr>
          <p:grpSpPr>
            <a:xfrm>
              <a:off x="-151325" y="454007"/>
              <a:ext cx="122115" cy="5945205"/>
              <a:chOff x="-238875" y="454007"/>
              <a:chExt cx="122115" cy="5945205"/>
            </a:xfrm>
          </p:grpSpPr>
          <p:cxnSp>
            <p:nvCxnSpPr>
              <p:cNvPr id="233" name="Straight Connector 232"/>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 name="Group 233"/>
              <p:cNvGrpSpPr/>
              <p:nvPr userDrawn="1"/>
            </p:nvGrpSpPr>
            <p:grpSpPr>
              <a:xfrm rot="5400000">
                <a:off x="-254017" y="5940709"/>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234"/>
              <p:cNvGrpSpPr/>
              <p:nvPr userDrawn="1"/>
            </p:nvGrpSpPr>
            <p:grpSpPr>
              <a:xfrm rot="5400000">
                <a:off x="-254017" y="5467067"/>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235"/>
              <p:cNvGrpSpPr/>
              <p:nvPr userDrawn="1"/>
            </p:nvGrpSpPr>
            <p:grpSpPr>
              <a:xfrm rot="5400000">
                <a:off x="-254017" y="4993425"/>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236"/>
              <p:cNvGrpSpPr/>
              <p:nvPr userDrawn="1"/>
            </p:nvGrpSpPr>
            <p:grpSpPr>
              <a:xfrm rot="5400000">
                <a:off x="-254017" y="4519783"/>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37"/>
              <p:cNvGrpSpPr/>
              <p:nvPr userDrawn="1"/>
            </p:nvGrpSpPr>
            <p:grpSpPr>
              <a:xfrm rot="5400000">
                <a:off x="-254017" y="4046141"/>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38"/>
              <p:cNvGrpSpPr/>
              <p:nvPr userDrawn="1"/>
            </p:nvGrpSpPr>
            <p:grpSpPr>
              <a:xfrm rot="5400000">
                <a:off x="-254017" y="3572499"/>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39"/>
              <p:cNvGrpSpPr/>
              <p:nvPr userDrawn="1"/>
            </p:nvGrpSpPr>
            <p:grpSpPr>
              <a:xfrm rot="5400000">
                <a:off x="-254017" y="3098857"/>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40"/>
              <p:cNvGrpSpPr/>
              <p:nvPr userDrawn="1"/>
            </p:nvGrpSpPr>
            <p:grpSpPr>
              <a:xfrm rot="5400000">
                <a:off x="-254017" y="2625215"/>
                <a:ext cx="152400" cy="122115"/>
                <a:chOff x="7983415" y="6582508"/>
                <a:chExt cx="152400" cy="486507"/>
              </a:xfrm>
            </p:grpSpPr>
            <p:cxnSp>
              <p:nvCxnSpPr>
                <p:cNvPr id="252" name="Straight Connector 25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241"/>
              <p:cNvGrpSpPr/>
              <p:nvPr userDrawn="1"/>
            </p:nvGrpSpPr>
            <p:grpSpPr>
              <a:xfrm rot="5400000">
                <a:off x="-254017" y="2151573"/>
                <a:ext cx="152400" cy="122115"/>
                <a:chOff x="7983415" y="6582508"/>
                <a:chExt cx="152400" cy="486507"/>
              </a:xfrm>
            </p:grpSpPr>
            <p:cxnSp>
              <p:nvCxnSpPr>
                <p:cNvPr id="250" name="Straight Connector 24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Group 242"/>
              <p:cNvGrpSpPr/>
              <p:nvPr userDrawn="1"/>
            </p:nvGrpSpPr>
            <p:grpSpPr>
              <a:xfrm rot="5400000">
                <a:off x="-254017" y="1677931"/>
                <a:ext cx="152400" cy="122115"/>
                <a:chOff x="7983415" y="6582508"/>
                <a:chExt cx="152400" cy="486507"/>
              </a:xfrm>
            </p:grpSpPr>
            <p:cxnSp>
              <p:nvCxnSpPr>
                <p:cNvPr id="248" name="Straight Connector 24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 name="Group 243"/>
              <p:cNvGrpSpPr/>
              <p:nvPr userDrawn="1"/>
            </p:nvGrpSpPr>
            <p:grpSpPr>
              <a:xfrm rot="5400000">
                <a:off x="-254017" y="997340"/>
                <a:ext cx="152400" cy="122115"/>
                <a:chOff x="7983415" y="6582508"/>
                <a:chExt cx="152400" cy="486507"/>
              </a:xfrm>
            </p:grpSpPr>
            <p:cxnSp>
              <p:nvCxnSpPr>
                <p:cNvPr id="246" name="Straight Connector 2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5" name="Straight Connector 244"/>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 name="Group 160"/>
            <p:cNvGrpSpPr/>
            <p:nvPr userDrawn="1"/>
          </p:nvGrpSpPr>
          <p:grpSpPr>
            <a:xfrm>
              <a:off x="9166483" y="454007"/>
              <a:ext cx="122115" cy="5945205"/>
              <a:chOff x="-238875" y="454007"/>
              <a:chExt cx="122115" cy="5945205"/>
            </a:xfrm>
          </p:grpSpPr>
          <p:cxnSp>
            <p:nvCxnSpPr>
              <p:cNvPr id="198" name="Straight Connector 197"/>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9" name="Group 198"/>
              <p:cNvGrpSpPr/>
              <p:nvPr userDrawn="1"/>
            </p:nvGrpSpPr>
            <p:grpSpPr>
              <a:xfrm rot="5400000">
                <a:off x="-254017" y="5940709"/>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 name="Group 199"/>
              <p:cNvGrpSpPr/>
              <p:nvPr userDrawn="1"/>
            </p:nvGrpSpPr>
            <p:grpSpPr>
              <a:xfrm rot="5400000">
                <a:off x="-254017" y="5467067"/>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200"/>
              <p:cNvGrpSpPr/>
              <p:nvPr userDrawn="1"/>
            </p:nvGrpSpPr>
            <p:grpSpPr>
              <a:xfrm rot="5400000">
                <a:off x="-254017" y="4993425"/>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4" name="Group 201"/>
              <p:cNvGrpSpPr/>
              <p:nvPr userDrawn="1"/>
            </p:nvGrpSpPr>
            <p:grpSpPr>
              <a:xfrm rot="5400000">
                <a:off x="-254017" y="4519783"/>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02"/>
              <p:cNvGrpSpPr/>
              <p:nvPr userDrawn="1"/>
            </p:nvGrpSpPr>
            <p:grpSpPr>
              <a:xfrm rot="5400000">
                <a:off x="-254017" y="4046141"/>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03"/>
              <p:cNvGrpSpPr/>
              <p:nvPr userDrawn="1"/>
            </p:nvGrpSpPr>
            <p:grpSpPr>
              <a:xfrm rot="5400000">
                <a:off x="-254017" y="3572499"/>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04"/>
              <p:cNvGrpSpPr/>
              <p:nvPr userDrawn="1"/>
            </p:nvGrpSpPr>
            <p:grpSpPr>
              <a:xfrm rot="5400000">
                <a:off x="-254017" y="3098857"/>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05"/>
              <p:cNvGrpSpPr/>
              <p:nvPr userDrawn="1"/>
            </p:nvGrpSpPr>
            <p:grpSpPr>
              <a:xfrm rot="5400000">
                <a:off x="-254017" y="2625215"/>
                <a:ext cx="152400" cy="122115"/>
                <a:chOff x="7983415" y="6582508"/>
                <a:chExt cx="152400" cy="486507"/>
              </a:xfrm>
            </p:grpSpPr>
            <p:cxnSp>
              <p:nvCxnSpPr>
                <p:cNvPr id="217" name="Straight Connector 21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06"/>
              <p:cNvGrpSpPr/>
              <p:nvPr userDrawn="1"/>
            </p:nvGrpSpPr>
            <p:grpSpPr>
              <a:xfrm rot="5400000">
                <a:off x="-254017" y="2151573"/>
                <a:ext cx="152400" cy="122115"/>
                <a:chOff x="7983415" y="6582508"/>
                <a:chExt cx="152400" cy="486507"/>
              </a:xfrm>
            </p:grpSpPr>
            <p:cxnSp>
              <p:nvCxnSpPr>
                <p:cNvPr id="215" name="Straight Connector 21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07"/>
              <p:cNvGrpSpPr/>
              <p:nvPr userDrawn="1"/>
            </p:nvGrpSpPr>
            <p:grpSpPr>
              <a:xfrm rot="5400000">
                <a:off x="-254017" y="1677931"/>
                <a:ext cx="152400" cy="122115"/>
                <a:chOff x="7983415" y="6582508"/>
                <a:chExt cx="152400" cy="486507"/>
              </a:xfrm>
            </p:grpSpPr>
            <p:cxnSp>
              <p:nvCxnSpPr>
                <p:cNvPr id="213" name="Straight Connector 21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208"/>
              <p:cNvGrpSpPr/>
              <p:nvPr userDrawn="1"/>
            </p:nvGrpSpPr>
            <p:grpSpPr>
              <a:xfrm rot="5400000">
                <a:off x="-254017" y="997340"/>
                <a:ext cx="152400" cy="122115"/>
                <a:chOff x="7983415" y="6582508"/>
                <a:chExt cx="152400" cy="486507"/>
              </a:xfrm>
            </p:grpSpPr>
            <p:cxnSp>
              <p:nvCxnSpPr>
                <p:cNvPr id="211" name="Straight Connector 2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0" name="Straight Connector 209"/>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161"/>
            <p:cNvGrpSpPr/>
            <p:nvPr userDrawn="1"/>
          </p:nvGrpSpPr>
          <p:grpSpPr>
            <a:xfrm>
              <a:off x="457731" y="-141165"/>
              <a:ext cx="8226688" cy="122115"/>
              <a:chOff x="457731" y="6582508"/>
              <a:chExt cx="8226688" cy="486507"/>
            </a:xfrm>
          </p:grpSpPr>
          <p:cxnSp>
            <p:nvCxnSpPr>
              <p:cNvPr id="163" name="Straight Connector 162"/>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3" name="Group 164"/>
              <p:cNvGrpSpPr/>
              <p:nvPr userDrawn="1"/>
            </p:nvGrpSpPr>
            <p:grpSpPr>
              <a:xfrm>
                <a:off x="7986158" y="6582508"/>
                <a:ext cx="152400" cy="486507"/>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165"/>
              <p:cNvGrpSpPr/>
              <p:nvPr userDrawn="1"/>
            </p:nvGrpSpPr>
            <p:grpSpPr>
              <a:xfrm>
                <a:off x="7287901" y="6582508"/>
                <a:ext cx="152400" cy="486507"/>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0" name="Group 166"/>
              <p:cNvGrpSpPr/>
              <p:nvPr userDrawn="1"/>
            </p:nvGrpSpPr>
            <p:grpSpPr>
              <a:xfrm>
                <a:off x="6589644" y="6582508"/>
                <a:ext cx="152400" cy="486507"/>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167"/>
              <p:cNvGrpSpPr/>
              <p:nvPr userDrawn="1"/>
            </p:nvGrpSpPr>
            <p:grpSpPr>
              <a:xfrm>
                <a:off x="5891387" y="6582508"/>
                <a:ext cx="152400" cy="486507"/>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168"/>
              <p:cNvGrpSpPr/>
              <p:nvPr userDrawn="1"/>
            </p:nvGrpSpPr>
            <p:grpSpPr>
              <a:xfrm>
                <a:off x="5193130" y="6582508"/>
                <a:ext cx="152400" cy="486507"/>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169"/>
              <p:cNvGrpSpPr/>
              <p:nvPr userDrawn="1"/>
            </p:nvGrpSpPr>
            <p:grpSpPr>
              <a:xfrm>
                <a:off x="4494873" y="6582508"/>
                <a:ext cx="152400" cy="486507"/>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170"/>
              <p:cNvGrpSpPr/>
              <p:nvPr userDrawn="1"/>
            </p:nvGrpSpPr>
            <p:grpSpPr>
              <a:xfrm>
                <a:off x="3796616" y="6582508"/>
                <a:ext cx="152400" cy="486507"/>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171"/>
              <p:cNvGrpSpPr/>
              <p:nvPr userDrawn="1"/>
            </p:nvGrpSpPr>
            <p:grpSpPr>
              <a:xfrm>
                <a:off x="3098359" y="6582508"/>
                <a:ext cx="152400" cy="486507"/>
                <a:chOff x="7983415" y="6582508"/>
                <a:chExt cx="152400" cy="486507"/>
              </a:xfrm>
            </p:grpSpPr>
            <p:cxnSp>
              <p:nvCxnSpPr>
                <p:cNvPr id="182" name="Straight Connector 18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172"/>
              <p:cNvGrpSpPr/>
              <p:nvPr userDrawn="1"/>
            </p:nvGrpSpPr>
            <p:grpSpPr>
              <a:xfrm>
                <a:off x="2400102" y="6582508"/>
                <a:ext cx="152400" cy="486507"/>
                <a:chOff x="7983415" y="6582508"/>
                <a:chExt cx="152400" cy="486507"/>
              </a:xfrm>
            </p:grpSpPr>
            <p:cxnSp>
              <p:nvCxnSpPr>
                <p:cNvPr id="180" name="Straight Connector 17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173"/>
              <p:cNvGrpSpPr/>
              <p:nvPr userDrawn="1"/>
            </p:nvGrpSpPr>
            <p:grpSpPr>
              <a:xfrm>
                <a:off x="1701845" y="6582508"/>
                <a:ext cx="152400" cy="486507"/>
                <a:chOff x="7983415" y="6582508"/>
                <a:chExt cx="152400" cy="486507"/>
              </a:xfrm>
            </p:grpSpPr>
            <p:cxnSp>
              <p:nvCxnSpPr>
                <p:cNvPr id="178" name="Straight Connector 17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174"/>
              <p:cNvGrpSpPr/>
              <p:nvPr userDrawn="1"/>
            </p:nvGrpSpPr>
            <p:grpSpPr>
              <a:xfrm>
                <a:off x="1003588" y="6582508"/>
                <a:ext cx="152400" cy="486507"/>
                <a:chOff x="7983415" y="6582508"/>
                <a:chExt cx="152400" cy="486507"/>
              </a:xfrm>
            </p:grpSpPr>
            <p:cxnSp>
              <p:nvCxnSpPr>
                <p:cNvPr id="176" name="Straight Connector 1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3" name="LC-section-title"/>
          <p:cNvSpPr>
            <a:spLocks noGrp="1"/>
          </p:cNvSpPr>
          <p:nvPr>
            <p:ph type="title" hasCustomPrompt="1"/>
          </p:nvPr>
        </p:nvSpPr>
        <p:spPr>
          <a:xfrm>
            <a:off x="457731" y="457200"/>
            <a:ext cx="8226689" cy="524998"/>
          </a:xfrm>
          <a:ln>
            <a:solidFill>
              <a:srgbClr val="C00000">
                <a:alpha val="0"/>
              </a:srgbClr>
            </a:solidFill>
          </a:ln>
        </p:spPr>
        <p:txBody>
          <a:bodyPr/>
          <a:lstStyle>
            <a:lvl1pPr>
              <a:defRPr baseline="0"/>
            </a:lvl1pPr>
          </a:lstStyle>
          <a:p>
            <a:r>
              <a:rPr lang="sr-Latn-RS" dirty="0" smtClean="0"/>
              <a:t>UNESI </a:t>
            </a:r>
            <a:r>
              <a:rPr lang="en-US" dirty="0" err="1" smtClean="0"/>
              <a:t>naslov</a:t>
            </a:r>
            <a:r>
              <a:rPr lang="en-US" dirty="0" smtClean="0"/>
              <a:t> </a:t>
            </a:r>
            <a:r>
              <a:rPr lang="en-US" dirty="0" err="1" smtClean="0"/>
              <a:t>sekcije</a:t>
            </a:r>
            <a:r>
              <a:rPr lang="en-US" dirty="0" smtClean="0"/>
              <a:t> {LC-</a:t>
            </a:r>
            <a:r>
              <a:rPr lang="en-US" dirty="0" err="1" smtClean="0"/>
              <a:t>seCTION</a:t>
            </a:r>
            <a:r>
              <a:rPr lang="en-US" dirty="0" smtClean="0"/>
              <a:t>-TITLE}</a:t>
            </a:r>
            <a:endParaRPr lang="en-US" dirty="0"/>
          </a:p>
        </p:txBody>
      </p:sp>
      <p:sp>
        <p:nvSpPr>
          <p:cNvPr id="154" name="LO-section-body-subtitle"/>
          <p:cNvSpPr>
            <a:spLocks noGrp="1"/>
          </p:cNvSpPr>
          <p:nvPr>
            <p:ph type="body" idx="10" hasCustomPrompt="1"/>
          </p:nvPr>
        </p:nvSpPr>
        <p:spPr>
          <a:xfrm>
            <a:off x="459580" y="1134598"/>
            <a:ext cx="8227220" cy="536519"/>
          </a:xfrm>
          <a:ln>
            <a:solidFill>
              <a:srgbClr val="7030A0">
                <a:alpha val="0"/>
              </a:srgbClr>
            </a:solidFill>
          </a:ln>
        </p:spPr>
        <p:txBody>
          <a:bodyPr anchor="t">
            <a:noAutofit/>
          </a:bodyPr>
          <a:lstStyle>
            <a:lvl1pPr marL="0" indent="0">
              <a:buNone/>
              <a:defRPr sz="1500" b="0">
                <a:solidFill>
                  <a:srgbClr val="A500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smtClean="0"/>
              <a:t>Ovde</a:t>
            </a:r>
            <a:r>
              <a:rPr lang="en-US" dirty="0" smtClean="0"/>
              <a:t> </a:t>
            </a:r>
            <a:r>
              <a:rPr lang="sr-Latn-RS" dirty="0" smtClean="0"/>
              <a:t>unesi</a:t>
            </a:r>
            <a:r>
              <a:rPr lang="en-US" dirty="0" smtClean="0"/>
              <a:t> </a:t>
            </a:r>
            <a:r>
              <a:rPr lang="en-US" dirty="0" err="1" smtClean="0"/>
              <a:t>poentu</a:t>
            </a:r>
            <a:r>
              <a:rPr lang="en-US" dirty="0" smtClean="0"/>
              <a:t> </a:t>
            </a:r>
            <a:r>
              <a:rPr lang="en-US" dirty="0" err="1" smtClean="0"/>
              <a:t>slajda</a:t>
            </a:r>
            <a:r>
              <a:rPr lang="en-US" dirty="0" smtClean="0"/>
              <a:t> {LO-section-body-subtitle}</a:t>
            </a:r>
          </a:p>
        </p:txBody>
      </p:sp>
      <p:sp>
        <p:nvSpPr>
          <p:cNvPr id="152" name="Content Placeholder 2"/>
          <p:cNvSpPr>
            <a:spLocks noGrp="1"/>
          </p:cNvSpPr>
          <p:nvPr>
            <p:ph idx="13" hasCustomPrompt="1"/>
          </p:nvPr>
        </p:nvSpPr>
        <p:spPr>
          <a:xfrm>
            <a:off x="457731" y="5061528"/>
            <a:ext cx="8252160" cy="1337684"/>
          </a:xfrm>
          <a:solidFill>
            <a:schemeClr val="bg2"/>
          </a:solidFill>
          <a:ln cap="rnd">
            <a:solidFill>
              <a:schemeClr val="bg2">
                <a:alpha val="0"/>
              </a:schemeClr>
            </a:solidFill>
          </a:ln>
        </p:spPr>
        <p:txBody>
          <a:bodyPr lIns="91440" tIns="91440" rIns="91440" bIns="91440">
            <a:noAutofit/>
          </a:bodyPr>
          <a:lstStyle>
            <a:lvl1pPr marL="171450" indent="0">
              <a:lnSpc>
                <a:spcPct val="95000"/>
              </a:lnSpc>
              <a:spcBef>
                <a:spcPts val="600"/>
              </a:spcBef>
              <a:spcAft>
                <a:spcPts val="0"/>
              </a:spcAft>
              <a:buFontTx/>
              <a:buNone/>
              <a:defRPr lang="en-CA" sz="1100" dirty="0" smtClean="0">
                <a:solidFill>
                  <a:schemeClr val="tx2"/>
                </a:solidFill>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r>
              <a:rPr lang="en-CA" sz="1100" dirty="0" err="1" smtClean="0">
                <a:solidFill>
                  <a:schemeClr val="tx2"/>
                </a:solidFill>
                <a:latin typeface="+mj-lt"/>
              </a:rPr>
              <a:t>Ovde</a:t>
            </a:r>
            <a:r>
              <a:rPr lang="en-CA" sz="1100" dirty="0" smtClean="0">
                <a:solidFill>
                  <a:schemeClr val="tx2"/>
                </a:solidFill>
                <a:latin typeface="+mj-lt"/>
              </a:rPr>
              <a:t> </a:t>
            </a:r>
            <a:r>
              <a:rPr lang="en-CA" sz="1100" dirty="0" err="1" smtClean="0">
                <a:solidFill>
                  <a:schemeClr val="tx2"/>
                </a:solidFill>
                <a:latin typeface="+mj-lt"/>
              </a:rPr>
              <a:t>unesi</a:t>
            </a:r>
            <a:r>
              <a:rPr lang="en-CA" sz="1100" dirty="0" smtClean="0">
                <a:solidFill>
                  <a:schemeClr val="tx2"/>
                </a:solidFill>
                <a:latin typeface="+mj-lt"/>
              </a:rPr>
              <a:t> </a:t>
            </a:r>
            <a:r>
              <a:rPr lang="en-CA" sz="1100" dirty="0" err="1" smtClean="0">
                <a:solidFill>
                  <a:schemeClr val="tx2"/>
                </a:solidFill>
                <a:latin typeface="+mj-lt"/>
              </a:rPr>
              <a:t>nagla</a:t>
            </a:r>
            <a:r>
              <a:rPr lang="sr-Latn-RS" sz="1100" dirty="0" smtClean="0">
                <a:solidFill>
                  <a:schemeClr val="tx2"/>
                </a:solidFill>
                <a:latin typeface="+mj-lt"/>
              </a:rPr>
              <a:t>šeni deo teksta</a:t>
            </a:r>
            <a:r>
              <a:rPr lang="en-US" sz="1100" dirty="0" smtClean="0">
                <a:solidFill>
                  <a:schemeClr val="tx2"/>
                </a:solidFill>
                <a:latin typeface="+mj-lt"/>
              </a:rPr>
              <a:t> </a:t>
            </a:r>
            <a:r>
              <a:rPr lang="en-US" sz="1100" dirty="0" err="1" smtClean="0">
                <a:solidFill>
                  <a:schemeClr val="tx2"/>
                </a:solidFill>
                <a:latin typeface="+mj-lt"/>
              </a:rPr>
              <a:t>koji</a:t>
            </a:r>
            <a:r>
              <a:rPr lang="en-US" sz="1100" dirty="0" smtClean="0">
                <a:solidFill>
                  <a:schemeClr val="tx2"/>
                </a:solidFill>
                <a:latin typeface="+mj-lt"/>
              </a:rPr>
              <a:t> se </a:t>
            </a:r>
            <a:r>
              <a:rPr lang="en-US" sz="1100" dirty="0" err="1" smtClean="0">
                <a:solidFill>
                  <a:schemeClr val="tx2"/>
                </a:solidFill>
                <a:latin typeface="+mj-lt"/>
              </a:rPr>
              <a:t>sastoji</a:t>
            </a:r>
            <a:r>
              <a:rPr lang="en-US" sz="1100" dirty="0" smtClean="0">
                <a:solidFill>
                  <a:schemeClr val="tx2"/>
                </a:solidFill>
                <a:latin typeface="+mj-lt"/>
              </a:rPr>
              <a:t> </a:t>
            </a:r>
            <a:r>
              <a:rPr lang="en-US" sz="1100" dirty="0" err="1" smtClean="0">
                <a:solidFill>
                  <a:schemeClr val="tx2"/>
                </a:solidFill>
                <a:latin typeface="+mj-lt"/>
              </a:rPr>
              <a:t>od</a:t>
            </a:r>
            <a:r>
              <a:rPr lang="en-US" sz="1100" dirty="0" smtClean="0">
                <a:solidFill>
                  <a:schemeClr val="tx2"/>
                </a:solidFill>
                <a:latin typeface="+mj-lt"/>
              </a:rPr>
              <a:t> </a:t>
            </a:r>
            <a:r>
              <a:rPr lang="sr-Latn-RS" sz="1100" dirty="0" smtClean="0">
                <a:solidFill>
                  <a:schemeClr val="tx2"/>
                </a:solidFill>
                <a:latin typeface="+mj-lt"/>
              </a:rPr>
              <a:t>više</a:t>
            </a:r>
            <a:r>
              <a:rPr lang="en-US" sz="1100" dirty="0" smtClean="0">
                <a:solidFill>
                  <a:schemeClr val="tx2"/>
                </a:solidFill>
                <a:latin typeface="+mj-lt"/>
              </a:rPr>
              <a:t> </a:t>
            </a:r>
            <a:r>
              <a:rPr lang="en-US" sz="1100" dirty="0" err="1" smtClean="0">
                <a:solidFill>
                  <a:schemeClr val="tx2"/>
                </a:solidFill>
                <a:latin typeface="+mj-lt"/>
              </a:rPr>
              <a:t>pasusa</a:t>
            </a:r>
            <a:r>
              <a:rPr lang="sr-Latn-RS" sz="1100" dirty="0" smtClean="0">
                <a:solidFill>
                  <a:schemeClr val="tx2"/>
                </a:solidFill>
                <a:latin typeface="+mj-lt"/>
              </a:rPr>
              <a:t> (definicija,</a:t>
            </a:r>
            <a:r>
              <a:rPr lang="sr-Latn-RS" sz="1100" baseline="0" dirty="0" smtClean="0">
                <a:solidFill>
                  <a:schemeClr val="tx2"/>
                </a:solidFill>
                <a:latin typeface="+mj-lt"/>
              </a:rPr>
              <a:t> napomena, ...) </a:t>
            </a:r>
            <a:r>
              <a:rPr lang="en-US" sz="1100" baseline="0" dirty="0" smtClean="0">
                <a:solidFill>
                  <a:schemeClr val="tx2"/>
                </a:solidFill>
                <a:latin typeface="+mj-lt"/>
              </a:rPr>
              <a:t>{</a:t>
            </a:r>
            <a:r>
              <a:rPr lang="sr-Latn-RS" sz="1100" baseline="0" dirty="0" smtClean="0">
                <a:solidFill>
                  <a:schemeClr val="tx2"/>
                </a:solidFill>
                <a:latin typeface="+mj-lt"/>
              </a:rPr>
              <a:t>section-div</a:t>
            </a:r>
            <a:r>
              <a:rPr lang="en-US" sz="1100" baseline="0" dirty="0" smtClean="0">
                <a:solidFill>
                  <a:schemeClr val="tx2"/>
                </a:solidFill>
                <a:latin typeface="+mj-lt"/>
              </a:rPr>
              <a:t>}</a:t>
            </a:r>
            <a:endParaRPr lang="en-CA" sz="1100" dirty="0" smtClean="0">
              <a:solidFill>
                <a:schemeClr val="tx2"/>
              </a:solidFill>
              <a:latin typeface="+mj-lt"/>
            </a:endParaRPr>
          </a:p>
        </p:txBody>
      </p:sp>
      <p:sp>
        <p:nvSpPr>
          <p:cNvPr id="156" name="TextBox 155"/>
          <p:cNvSpPr txBox="1"/>
          <p:nvPr userDrawn="1"/>
        </p:nvSpPr>
        <p:spPr>
          <a:xfrm>
            <a:off x="357158" y="6350193"/>
            <a:ext cx="8429684" cy="507831"/>
          </a:xfrm>
          <a:prstGeom prst="rect">
            <a:avLst/>
          </a:prstGeom>
          <a:noFill/>
          <a:ln w="12700">
            <a:solidFill>
              <a:schemeClr val="bg2">
                <a:lumMod val="90000"/>
              </a:schemeClr>
            </a:solidFill>
          </a:ln>
        </p:spPr>
        <p:txBody>
          <a:bodyPr vert="horz" wrap="square" lIns="0" tIns="0" rIns="0" bIns="0" rtlCol="0">
            <a:spAutoFit/>
          </a:bodyPr>
          <a:lstStyle/>
          <a:p>
            <a:pPr algn="ctr">
              <a:spcBef>
                <a:spcPts val="0"/>
              </a:spcBef>
              <a:spcAft>
                <a:spcPts val="0"/>
              </a:spcAft>
            </a:pPr>
            <a:endParaRPr lang="en-CA" sz="1100" dirty="0" smtClean="0">
              <a:solidFill>
                <a:srgbClr val="A50021"/>
              </a:solidFill>
              <a:latin typeface="Arial Narrow" pitchFamily="34" charset="0"/>
            </a:endParaRPr>
          </a:p>
          <a:p>
            <a:pPr algn="ctr">
              <a:spcBef>
                <a:spcPts val="0"/>
              </a:spcBef>
              <a:spcAft>
                <a:spcPts val="0"/>
              </a:spcAft>
            </a:pPr>
            <a:r>
              <a:rPr lang="sr-Latn-RS" sz="1100" dirty="0" smtClean="0">
                <a:solidFill>
                  <a:srgbClr val="A50021"/>
                </a:solidFill>
                <a:latin typeface="Arial Narrow" pitchFamily="34" charset="0"/>
              </a:rPr>
              <a:t>2</a:t>
            </a:r>
            <a:r>
              <a:rPr lang="en-CA" sz="1100" dirty="0" smtClean="0">
                <a:solidFill>
                  <a:srgbClr val="A50021"/>
                </a:solidFill>
                <a:latin typeface="Arial Narrow" pitchFamily="34" charset="0"/>
              </a:rPr>
              <a:t>9.</a:t>
            </a:r>
            <a:r>
              <a:rPr lang="sr-Latn-RS" sz="1100" dirty="0" smtClean="0">
                <a:solidFill>
                  <a:srgbClr val="A50021"/>
                </a:solidFill>
                <a:latin typeface="Arial Narrow" pitchFamily="34" charset="0"/>
              </a:rPr>
              <a:t>07</a:t>
            </a:r>
            <a:r>
              <a:rPr lang="en-CA" sz="1100" dirty="0" smtClean="0">
                <a:solidFill>
                  <a:srgbClr val="A50021"/>
                </a:solidFill>
                <a:latin typeface="Arial Narrow" pitchFamily="34" charset="0"/>
              </a:rPr>
              <a:t>.2015</a:t>
            </a:r>
            <a:r>
              <a:rPr lang="en-CA" sz="1100" baseline="0" dirty="0" smtClean="0">
                <a:solidFill>
                  <a:srgbClr val="A50021"/>
                </a:solidFill>
                <a:latin typeface="Arial Narrow" pitchFamily="34" charset="0"/>
              </a:rPr>
              <a:t>                 </a:t>
            </a:r>
            <a:r>
              <a:rPr lang="en-CA" sz="1100" dirty="0" smtClean="0">
                <a:solidFill>
                  <a:srgbClr val="A50021"/>
                </a:solidFill>
                <a:latin typeface="Arial Narrow" pitchFamily="34" charset="0"/>
              </a:rPr>
              <a:t>© UNIVERZITET METROPOLITAN, Beograd / </a:t>
            </a:r>
            <a:r>
              <a:rPr lang="en-CA" sz="1100" dirty="0" err="1" smtClean="0">
                <a:solidFill>
                  <a:srgbClr val="A50021"/>
                </a:solidFill>
                <a:latin typeface="Arial Narrow" pitchFamily="34" charset="0"/>
              </a:rPr>
              <a:t>Kopiranje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i</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umnožavanje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nije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dozvoljeno</a:t>
            </a:r>
            <a:r>
              <a:rPr lang="en-CA" sz="1100" dirty="0" smtClean="0">
                <a:solidFill>
                  <a:srgbClr val="A50021"/>
                </a:solidFill>
                <a:latin typeface="Arial Narrow" pitchFamily="34" charset="0"/>
              </a:rPr>
              <a:t> / </a:t>
            </a:r>
            <a:r>
              <a:rPr lang="en-CA" sz="1100" dirty="0" err="1" smtClean="0">
                <a:solidFill>
                  <a:srgbClr val="A50021"/>
                </a:solidFill>
                <a:latin typeface="Arial Narrow" pitchFamily="34" charset="0"/>
              </a:rPr>
              <a:t>Sva</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prava</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su</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zadržana</a:t>
            </a:r>
            <a:r>
              <a:rPr lang="en-CA" sz="1100" dirty="0" smtClean="0">
                <a:solidFill>
                  <a:srgbClr val="A50021"/>
                </a:solidFill>
                <a:latin typeface="Arial Narrow" pitchFamily="34" charset="0"/>
              </a:rPr>
              <a:t>.</a:t>
            </a:r>
            <a:r>
              <a:rPr lang="en-CA" sz="1100" baseline="0" dirty="0" smtClean="0">
                <a:solidFill>
                  <a:srgbClr val="A50021"/>
                </a:solidFill>
                <a:latin typeface="Arial Narrow" pitchFamily="34" charset="0"/>
              </a:rPr>
              <a:t>                  </a:t>
            </a:r>
            <a:r>
              <a:rPr lang="en-CA" sz="1100" dirty="0" smtClean="0">
                <a:solidFill>
                  <a:srgbClr val="A50021"/>
                </a:solidFill>
                <a:latin typeface="Arial Narrow" pitchFamily="34" charset="0"/>
              </a:rPr>
              <a:t>V1.</a:t>
            </a:r>
            <a:r>
              <a:rPr lang="sr-Latn-RS" sz="1100" dirty="0" smtClean="0">
                <a:solidFill>
                  <a:srgbClr val="A50021"/>
                </a:solidFill>
                <a:latin typeface="Arial Narrow" pitchFamily="34" charset="0"/>
              </a:rPr>
              <a:t>20</a:t>
            </a:r>
            <a:endParaRPr lang="en-CA" sz="1100" dirty="0" smtClean="0">
              <a:solidFill>
                <a:srgbClr val="A50021"/>
              </a:solidFill>
              <a:latin typeface="Arial Narrow" pitchFamily="34" charset="0"/>
            </a:endParaRPr>
          </a:p>
          <a:p>
            <a:pPr algn="ctr">
              <a:spcBef>
                <a:spcPts val="0"/>
              </a:spcBef>
              <a:spcAft>
                <a:spcPts val="0"/>
              </a:spcAft>
            </a:pPr>
            <a:endParaRPr lang="en-CA" sz="1100" dirty="0" smtClean="0">
              <a:solidFill>
                <a:srgbClr val="A50021"/>
              </a:solidFill>
              <a:latin typeface="Arial Narrow" pitchFamily="34" charset="0"/>
            </a:endParaRPr>
          </a:p>
        </p:txBody>
      </p:sp>
    </p:spTree>
    <p:extLst>
      <p:ext uri="{BB962C8B-B14F-4D97-AF65-F5344CB8AC3E}">
        <p14:creationId xmlns:p14="http://schemas.microsoft.com/office/powerpoint/2010/main" val="3959111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C - 2 columns  SECTION_DIV">
    <p:spTree>
      <p:nvGrpSpPr>
        <p:cNvPr id="1" name=""/>
        <p:cNvGrpSpPr/>
        <p:nvPr/>
      </p:nvGrpSpPr>
      <p:grpSpPr>
        <a:xfrm>
          <a:off x="0" y="0"/>
          <a:ext cx="0" cy="0"/>
          <a:chOff x="0" y="0"/>
          <a:chExt cx="0" cy="0"/>
        </a:xfrm>
      </p:grpSpPr>
      <p:grpSp>
        <p:nvGrpSpPr>
          <p:cNvPr id="2" name="Group 302"/>
          <p:cNvGrpSpPr/>
          <p:nvPr userDrawn="1"/>
        </p:nvGrpSpPr>
        <p:grpSpPr>
          <a:xfrm>
            <a:off x="-151325" y="-141165"/>
            <a:ext cx="9439923" cy="7136527"/>
            <a:chOff x="-151325" y="-141165"/>
            <a:chExt cx="9439923" cy="7136527"/>
          </a:xfrm>
        </p:grpSpPr>
        <p:grpSp>
          <p:nvGrpSpPr>
            <p:cNvPr id="3" name="Group 303"/>
            <p:cNvGrpSpPr/>
            <p:nvPr userDrawn="1"/>
          </p:nvGrpSpPr>
          <p:grpSpPr>
            <a:xfrm>
              <a:off x="457731" y="6873247"/>
              <a:ext cx="8226688" cy="122115"/>
              <a:chOff x="457731" y="6582508"/>
              <a:chExt cx="8226688" cy="486507"/>
            </a:xfrm>
          </p:grpSpPr>
          <p:cxnSp>
            <p:nvCxnSpPr>
              <p:cNvPr id="413" name="Straight Connector 412"/>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414"/>
              <p:cNvGrpSpPr/>
              <p:nvPr userDrawn="1"/>
            </p:nvGrpSpPr>
            <p:grpSpPr>
              <a:xfrm>
                <a:off x="7986158" y="6582508"/>
                <a:ext cx="152400" cy="486507"/>
                <a:chOff x="7983415" y="6582508"/>
                <a:chExt cx="152400" cy="486507"/>
              </a:xfrm>
            </p:grpSpPr>
            <p:cxnSp>
              <p:nvCxnSpPr>
                <p:cNvPr id="446" name="Straight Connector 4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7" name="Straight Connector 4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15"/>
              <p:cNvGrpSpPr/>
              <p:nvPr userDrawn="1"/>
            </p:nvGrpSpPr>
            <p:grpSpPr>
              <a:xfrm>
                <a:off x="7287901" y="6582508"/>
                <a:ext cx="152400" cy="486507"/>
                <a:chOff x="7983415" y="6582508"/>
                <a:chExt cx="152400" cy="486507"/>
              </a:xfrm>
            </p:grpSpPr>
            <p:cxnSp>
              <p:nvCxnSpPr>
                <p:cNvPr id="444" name="Straight Connector 44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5" name="Straight Connector 44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6" name="Group 416"/>
              <p:cNvGrpSpPr/>
              <p:nvPr userDrawn="1"/>
            </p:nvGrpSpPr>
            <p:grpSpPr>
              <a:xfrm>
                <a:off x="6589644" y="6582508"/>
                <a:ext cx="152400" cy="486507"/>
                <a:chOff x="7983415" y="6582508"/>
                <a:chExt cx="152400" cy="486507"/>
              </a:xfrm>
            </p:grpSpPr>
            <p:cxnSp>
              <p:nvCxnSpPr>
                <p:cNvPr id="442" name="Straight Connector 44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3" name="Straight Connector 44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7" name="Group 417"/>
              <p:cNvGrpSpPr/>
              <p:nvPr userDrawn="1"/>
            </p:nvGrpSpPr>
            <p:grpSpPr>
              <a:xfrm>
                <a:off x="5891387" y="6582508"/>
                <a:ext cx="152400" cy="486507"/>
                <a:chOff x="7983415" y="6582508"/>
                <a:chExt cx="152400" cy="486507"/>
              </a:xfrm>
            </p:grpSpPr>
            <p:cxnSp>
              <p:nvCxnSpPr>
                <p:cNvPr id="440" name="Straight Connector 43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1" name="Straight Connector 44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 name="Group 418"/>
              <p:cNvGrpSpPr/>
              <p:nvPr userDrawn="1"/>
            </p:nvGrpSpPr>
            <p:grpSpPr>
              <a:xfrm>
                <a:off x="5193130" y="6582508"/>
                <a:ext cx="152400" cy="486507"/>
                <a:chOff x="7983415" y="6582508"/>
                <a:chExt cx="152400" cy="486507"/>
              </a:xfrm>
            </p:grpSpPr>
            <p:cxnSp>
              <p:nvCxnSpPr>
                <p:cNvPr id="438" name="Straight Connector 43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Group 419"/>
              <p:cNvGrpSpPr/>
              <p:nvPr userDrawn="1"/>
            </p:nvGrpSpPr>
            <p:grpSpPr>
              <a:xfrm>
                <a:off x="4494873" y="6582508"/>
                <a:ext cx="152400" cy="486507"/>
                <a:chOff x="7983415" y="6582508"/>
                <a:chExt cx="152400" cy="486507"/>
              </a:xfrm>
            </p:grpSpPr>
            <p:cxnSp>
              <p:nvCxnSpPr>
                <p:cNvPr id="436" name="Straight Connector 43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0" name="Group 420"/>
              <p:cNvGrpSpPr/>
              <p:nvPr userDrawn="1"/>
            </p:nvGrpSpPr>
            <p:grpSpPr>
              <a:xfrm>
                <a:off x="3796616" y="6582508"/>
                <a:ext cx="152400" cy="486507"/>
                <a:chOff x="7983415" y="6582508"/>
                <a:chExt cx="152400" cy="486507"/>
              </a:xfrm>
            </p:grpSpPr>
            <p:cxnSp>
              <p:nvCxnSpPr>
                <p:cNvPr id="434" name="Straight Connector 43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421"/>
              <p:cNvGrpSpPr/>
              <p:nvPr userDrawn="1"/>
            </p:nvGrpSpPr>
            <p:grpSpPr>
              <a:xfrm>
                <a:off x="3098359" y="6582508"/>
                <a:ext cx="152400" cy="486507"/>
                <a:chOff x="7983415" y="6582508"/>
                <a:chExt cx="152400" cy="486507"/>
              </a:xfrm>
            </p:grpSpPr>
            <p:cxnSp>
              <p:nvCxnSpPr>
                <p:cNvPr id="432" name="Straight Connector 43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422"/>
              <p:cNvGrpSpPr/>
              <p:nvPr userDrawn="1"/>
            </p:nvGrpSpPr>
            <p:grpSpPr>
              <a:xfrm>
                <a:off x="2400102" y="6582508"/>
                <a:ext cx="152400" cy="486507"/>
                <a:chOff x="7983415" y="6582508"/>
                <a:chExt cx="152400" cy="486507"/>
              </a:xfrm>
            </p:grpSpPr>
            <p:cxnSp>
              <p:nvCxnSpPr>
                <p:cNvPr id="430" name="Straight Connector 42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423"/>
              <p:cNvGrpSpPr/>
              <p:nvPr userDrawn="1"/>
            </p:nvGrpSpPr>
            <p:grpSpPr>
              <a:xfrm>
                <a:off x="1701845" y="6582508"/>
                <a:ext cx="152400" cy="486507"/>
                <a:chOff x="7983415" y="6582508"/>
                <a:chExt cx="152400" cy="486507"/>
              </a:xfrm>
            </p:grpSpPr>
            <p:cxnSp>
              <p:nvCxnSpPr>
                <p:cNvPr id="428" name="Straight Connector 42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424"/>
              <p:cNvGrpSpPr/>
              <p:nvPr userDrawn="1"/>
            </p:nvGrpSpPr>
            <p:grpSpPr>
              <a:xfrm>
                <a:off x="1003588" y="6582508"/>
                <a:ext cx="152400" cy="486507"/>
                <a:chOff x="7983415" y="6582508"/>
                <a:chExt cx="152400" cy="486507"/>
              </a:xfrm>
            </p:grpSpPr>
            <p:cxnSp>
              <p:nvCxnSpPr>
                <p:cNvPr id="426" name="Straight Connector 42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 name="Group 304"/>
            <p:cNvGrpSpPr/>
            <p:nvPr userDrawn="1"/>
          </p:nvGrpSpPr>
          <p:grpSpPr>
            <a:xfrm>
              <a:off x="-151325" y="454007"/>
              <a:ext cx="122115" cy="5945205"/>
              <a:chOff x="-238875" y="454007"/>
              <a:chExt cx="122115" cy="5945205"/>
            </a:xfrm>
          </p:grpSpPr>
          <p:cxnSp>
            <p:nvCxnSpPr>
              <p:cNvPr id="378" name="Straight Connector 377"/>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 name="Group 378"/>
              <p:cNvGrpSpPr/>
              <p:nvPr userDrawn="1"/>
            </p:nvGrpSpPr>
            <p:grpSpPr>
              <a:xfrm rot="5400000">
                <a:off x="-254017" y="5940709"/>
                <a:ext cx="152400" cy="122115"/>
                <a:chOff x="7983415" y="6582508"/>
                <a:chExt cx="152400" cy="486507"/>
              </a:xfrm>
            </p:grpSpPr>
            <p:cxnSp>
              <p:nvCxnSpPr>
                <p:cNvPr id="411" name="Straight Connector 4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379"/>
              <p:cNvGrpSpPr/>
              <p:nvPr userDrawn="1"/>
            </p:nvGrpSpPr>
            <p:grpSpPr>
              <a:xfrm rot="5400000">
                <a:off x="-254017" y="5467067"/>
                <a:ext cx="152400" cy="122115"/>
                <a:chOff x="7983415" y="6582508"/>
                <a:chExt cx="152400" cy="486507"/>
              </a:xfrm>
            </p:grpSpPr>
            <p:cxnSp>
              <p:nvCxnSpPr>
                <p:cNvPr id="409" name="Straight Connector 4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380"/>
              <p:cNvGrpSpPr/>
              <p:nvPr userDrawn="1"/>
            </p:nvGrpSpPr>
            <p:grpSpPr>
              <a:xfrm rot="5400000">
                <a:off x="-254017" y="4993425"/>
                <a:ext cx="152400" cy="122115"/>
                <a:chOff x="7983415" y="6582508"/>
                <a:chExt cx="152400" cy="486507"/>
              </a:xfrm>
            </p:grpSpPr>
            <p:cxnSp>
              <p:nvCxnSpPr>
                <p:cNvPr id="407" name="Straight Connector 4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381"/>
              <p:cNvGrpSpPr/>
              <p:nvPr userDrawn="1"/>
            </p:nvGrpSpPr>
            <p:grpSpPr>
              <a:xfrm rot="5400000">
                <a:off x="-254017" y="4519783"/>
                <a:ext cx="152400" cy="122115"/>
                <a:chOff x="7983415" y="6582508"/>
                <a:chExt cx="152400" cy="486507"/>
              </a:xfrm>
            </p:grpSpPr>
            <p:cxnSp>
              <p:nvCxnSpPr>
                <p:cNvPr id="405" name="Straight Connector 4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382"/>
              <p:cNvGrpSpPr/>
              <p:nvPr userDrawn="1"/>
            </p:nvGrpSpPr>
            <p:grpSpPr>
              <a:xfrm rot="5400000">
                <a:off x="-254017" y="4046141"/>
                <a:ext cx="152400" cy="122115"/>
                <a:chOff x="7983415" y="6582508"/>
                <a:chExt cx="152400" cy="486507"/>
              </a:xfrm>
            </p:grpSpPr>
            <p:cxnSp>
              <p:nvCxnSpPr>
                <p:cNvPr id="403" name="Straight Connector 4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383"/>
              <p:cNvGrpSpPr/>
              <p:nvPr userDrawn="1"/>
            </p:nvGrpSpPr>
            <p:grpSpPr>
              <a:xfrm rot="5400000">
                <a:off x="-254017" y="3572499"/>
                <a:ext cx="152400" cy="122115"/>
                <a:chOff x="7983415" y="6582508"/>
                <a:chExt cx="152400" cy="486507"/>
              </a:xfrm>
            </p:grpSpPr>
            <p:cxnSp>
              <p:nvCxnSpPr>
                <p:cNvPr id="401" name="Straight Connector 4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384"/>
              <p:cNvGrpSpPr/>
              <p:nvPr userDrawn="1"/>
            </p:nvGrpSpPr>
            <p:grpSpPr>
              <a:xfrm rot="5400000">
                <a:off x="-254017" y="3098857"/>
                <a:ext cx="152400" cy="122115"/>
                <a:chOff x="7983415" y="6582508"/>
                <a:chExt cx="152400" cy="486507"/>
              </a:xfrm>
            </p:grpSpPr>
            <p:cxnSp>
              <p:nvCxnSpPr>
                <p:cNvPr id="399" name="Straight Connector 3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385"/>
              <p:cNvGrpSpPr/>
              <p:nvPr userDrawn="1"/>
            </p:nvGrpSpPr>
            <p:grpSpPr>
              <a:xfrm rot="5400000">
                <a:off x="-254017" y="2625215"/>
                <a:ext cx="152400" cy="122115"/>
                <a:chOff x="7983415" y="6582508"/>
                <a:chExt cx="152400" cy="486507"/>
              </a:xfrm>
            </p:grpSpPr>
            <p:cxnSp>
              <p:nvCxnSpPr>
                <p:cNvPr id="397" name="Straight Connector 3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386"/>
              <p:cNvGrpSpPr/>
              <p:nvPr userDrawn="1"/>
            </p:nvGrpSpPr>
            <p:grpSpPr>
              <a:xfrm rot="5400000">
                <a:off x="-254017" y="2151573"/>
                <a:ext cx="152400" cy="122115"/>
                <a:chOff x="7983415" y="6582508"/>
                <a:chExt cx="152400" cy="486507"/>
              </a:xfrm>
            </p:grpSpPr>
            <p:cxnSp>
              <p:nvCxnSpPr>
                <p:cNvPr id="395" name="Straight Connector 3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387"/>
              <p:cNvGrpSpPr/>
              <p:nvPr userDrawn="1"/>
            </p:nvGrpSpPr>
            <p:grpSpPr>
              <a:xfrm rot="5400000">
                <a:off x="-254017" y="1677931"/>
                <a:ext cx="152400" cy="122115"/>
                <a:chOff x="7983415" y="6582508"/>
                <a:chExt cx="152400" cy="486507"/>
              </a:xfrm>
            </p:grpSpPr>
            <p:cxnSp>
              <p:nvCxnSpPr>
                <p:cNvPr id="393" name="Straight Connector 3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Group 388"/>
              <p:cNvGrpSpPr/>
              <p:nvPr userDrawn="1"/>
            </p:nvGrpSpPr>
            <p:grpSpPr>
              <a:xfrm rot="5400000">
                <a:off x="-254017" y="997340"/>
                <a:ext cx="152400" cy="122115"/>
                <a:chOff x="7983415" y="6582508"/>
                <a:chExt cx="152400" cy="486507"/>
              </a:xfrm>
            </p:grpSpPr>
            <p:cxnSp>
              <p:nvCxnSpPr>
                <p:cNvPr id="391" name="Straight Connector 3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90" name="Straight Connector 389"/>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 name="Group 305"/>
            <p:cNvGrpSpPr/>
            <p:nvPr userDrawn="1"/>
          </p:nvGrpSpPr>
          <p:grpSpPr>
            <a:xfrm>
              <a:off x="9166483" y="454007"/>
              <a:ext cx="122115" cy="5945205"/>
              <a:chOff x="-238875" y="454007"/>
              <a:chExt cx="122115" cy="5945205"/>
            </a:xfrm>
          </p:grpSpPr>
          <p:cxnSp>
            <p:nvCxnSpPr>
              <p:cNvPr id="343" name="Straight Connector 342"/>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8" name="Group 343"/>
              <p:cNvGrpSpPr/>
              <p:nvPr userDrawn="1"/>
            </p:nvGrpSpPr>
            <p:grpSpPr>
              <a:xfrm rot="5400000">
                <a:off x="-254017" y="5940709"/>
                <a:ext cx="152400" cy="122115"/>
                <a:chOff x="7983415" y="6582508"/>
                <a:chExt cx="152400" cy="486507"/>
              </a:xfrm>
            </p:grpSpPr>
            <p:cxnSp>
              <p:nvCxnSpPr>
                <p:cNvPr id="376" name="Straight Connector 3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 name="Group 344"/>
              <p:cNvGrpSpPr/>
              <p:nvPr userDrawn="1"/>
            </p:nvGrpSpPr>
            <p:grpSpPr>
              <a:xfrm rot="5400000">
                <a:off x="-254017" y="5467067"/>
                <a:ext cx="152400" cy="122115"/>
                <a:chOff x="7983415" y="6582508"/>
                <a:chExt cx="152400" cy="486507"/>
              </a:xfrm>
            </p:grpSpPr>
            <p:cxnSp>
              <p:nvCxnSpPr>
                <p:cNvPr id="374" name="Straight Connector 3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 name="Group 345"/>
              <p:cNvGrpSpPr/>
              <p:nvPr userDrawn="1"/>
            </p:nvGrpSpPr>
            <p:grpSpPr>
              <a:xfrm rot="5400000">
                <a:off x="-254017" y="4993425"/>
                <a:ext cx="152400" cy="122115"/>
                <a:chOff x="7983415" y="6582508"/>
                <a:chExt cx="152400" cy="486507"/>
              </a:xfrm>
            </p:grpSpPr>
            <p:cxnSp>
              <p:nvCxnSpPr>
                <p:cNvPr id="372" name="Straight Connector 3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346"/>
              <p:cNvGrpSpPr/>
              <p:nvPr userDrawn="1"/>
            </p:nvGrpSpPr>
            <p:grpSpPr>
              <a:xfrm rot="5400000">
                <a:off x="-254017" y="4519783"/>
                <a:ext cx="152400" cy="122115"/>
                <a:chOff x="7983415" y="6582508"/>
                <a:chExt cx="152400" cy="486507"/>
              </a:xfrm>
            </p:grpSpPr>
            <p:cxnSp>
              <p:nvCxnSpPr>
                <p:cNvPr id="370" name="Straight Connector 3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347"/>
              <p:cNvGrpSpPr/>
              <p:nvPr userDrawn="1"/>
            </p:nvGrpSpPr>
            <p:grpSpPr>
              <a:xfrm rot="5400000">
                <a:off x="-254017" y="4046141"/>
                <a:ext cx="152400" cy="122115"/>
                <a:chOff x="7983415" y="6582508"/>
                <a:chExt cx="152400" cy="486507"/>
              </a:xfrm>
            </p:grpSpPr>
            <p:cxnSp>
              <p:nvCxnSpPr>
                <p:cNvPr id="368" name="Straight Connector 3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9" name="Group 348"/>
              <p:cNvGrpSpPr/>
              <p:nvPr userDrawn="1"/>
            </p:nvGrpSpPr>
            <p:grpSpPr>
              <a:xfrm rot="5400000">
                <a:off x="-254017" y="3572499"/>
                <a:ext cx="152400" cy="122115"/>
                <a:chOff x="7983415" y="6582508"/>
                <a:chExt cx="152400" cy="486507"/>
              </a:xfrm>
            </p:grpSpPr>
            <p:cxnSp>
              <p:nvCxnSpPr>
                <p:cNvPr id="366" name="Straight Connector 3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0" name="Group 349"/>
              <p:cNvGrpSpPr/>
              <p:nvPr userDrawn="1"/>
            </p:nvGrpSpPr>
            <p:grpSpPr>
              <a:xfrm rot="5400000">
                <a:off x="-254017" y="3098857"/>
                <a:ext cx="152400" cy="122115"/>
                <a:chOff x="7983415" y="6582508"/>
                <a:chExt cx="152400" cy="486507"/>
              </a:xfrm>
            </p:grpSpPr>
            <p:cxnSp>
              <p:nvCxnSpPr>
                <p:cNvPr id="364" name="Straight Connector 3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1" name="Group 350"/>
              <p:cNvGrpSpPr/>
              <p:nvPr userDrawn="1"/>
            </p:nvGrpSpPr>
            <p:grpSpPr>
              <a:xfrm rot="5400000">
                <a:off x="-254017" y="2625215"/>
                <a:ext cx="152400" cy="122115"/>
                <a:chOff x="7983415" y="6582508"/>
                <a:chExt cx="152400" cy="486507"/>
              </a:xfrm>
            </p:grpSpPr>
            <p:cxnSp>
              <p:nvCxnSpPr>
                <p:cNvPr id="362" name="Straight Connector 3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2" name="Group 351"/>
              <p:cNvGrpSpPr/>
              <p:nvPr userDrawn="1"/>
            </p:nvGrpSpPr>
            <p:grpSpPr>
              <a:xfrm rot="5400000">
                <a:off x="-254017" y="2151573"/>
                <a:ext cx="152400" cy="122115"/>
                <a:chOff x="7983415" y="6582508"/>
                <a:chExt cx="152400" cy="486507"/>
              </a:xfrm>
            </p:grpSpPr>
            <p:cxnSp>
              <p:nvCxnSpPr>
                <p:cNvPr id="360" name="Straight Connector 3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3" name="Group 352"/>
              <p:cNvGrpSpPr/>
              <p:nvPr userDrawn="1"/>
            </p:nvGrpSpPr>
            <p:grpSpPr>
              <a:xfrm rot="5400000">
                <a:off x="-254017" y="1677931"/>
                <a:ext cx="152400" cy="122115"/>
                <a:chOff x="7983415" y="6582508"/>
                <a:chExt cx="152400" cy="486507"/>
              </a:xfrm>
            </p:grpSpPr>
            <p:cxnSp>
              <p:nvCxnSpPr>
                <p:cNvPr id="358" name="Straight Connector 3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4" name="Group 353"/>
              <p:cNvGrpSpPr/>
              <p:nvPr userDrawn="1"/>
            </p:nvGrpSpPr>
            <p:grpSpPr>
              <a:xfrm rot="5400000">
                <a:off x="-254017" y="997340"/>
                <a:ext cx="152400" cy="122115"/>
                <a:chOff x="7983415" y="6582508"/>
                <a:chExt cx="152400" cy="486507"/>
              </a:xfrm>
            </p:grpSpPr>
            <p:cxnSp>
              <p:nvCxnSpPr>
                <p:cNvPr id="356" name="Straight Connector 3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55" name="Straight Connector 354"/>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5" name="Group 306"/>
            <p:cNvGrpSpPr/>
            <p:nvPr userDrawn="1"/>
          </p:nvGrpSpPr>
          <p:grpSpPr>
            <a:xfrm>
              <a:off x="457731" y="-141165"/>
              <a:ext cx="8226688" cy="122115"/>
              <a:chOff x="457731" y="6582508"/>
              <a:chExt cx="8226688" cy="486507"/>
            </a:xfrm>
          </p:grpSpPr>
          <p:cxnSp>
            <p:nvCxnSpPr>
              <p:cNvPr id="308" name="Straight Connector 307"/>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96" name="Group 309"/>
              <p:cNvGrpSpPr/>
              <p:nvPr userDrawn="1"/>
            </p:nvGrpSpPr>
            <p:grpSpPr>
              <a:xfrm>
                <a:off x="7986158" y="6582508"/>
                <a:ext cx="152400" cy="486507"/>
                <a:chOff x="7983415" y="6582508"/>
                <a:chExt cx="152400" cy="486507"/>
              </a:xfrm>
            </p:grpSpPr>
            <p:cxnSp>
              <p:nvCxnSpPr>
                <p:cNvPr id="341" name="Straight Connector 34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7" name="Group 310"/>
              <p:cNvGrpSpPr/>
              <p:nvPr userDrawn="1"/>
            </p:nvGrpSpPr>
            <p:grpSpPr>
              <a:xfrm>
                <a:off x="7287901" y="6582508"/>
                <a:ext cx="152400" cy="486507"/>
                <a:chOff x="7983415" y="6582508"/>
                <a:chExt cx="152400" cy="486507"/>
              </a:xfrm>
            </p:grpSpPr>
            <p:cxnSp>
              <p:nvCxnSpPr>
                <p:cNvPr id="339" name="Straight Connector 3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8" name="Group 311"/>
              <p:cNvGrpSpPr/>
              <p:nvPr userDrawn="1"/>
            </p:nvGrpSpPr>
            <p:grpSpPr>
              <a:xfrm>
                <a:off x="6589644" y="6582508"/>
                <a:ext cx="152400" cy="486507"/>
                <a:chOff x="7983415" y="6582508"/>
                <a:chExt cx="152400" cy="486507"/>
              </a:xfrm>
            </p:grpSpPr>
            <p:cxnSp>
              <p:nvCxnSpPr>
                <p:cNvPr id="337" name="Straight Connector 3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9" name="Group 312"/>
              <p:cNvGrpSpPr/>
              <p:nvPr userDrawn="1"/>
            </p:nvGrpSpPr>
            <p:grpSpPr>
              <a:xfrm>
                <a:off x="5891387" y="6582508"/>
                <a:ext cx="152400" cy="486507"/>
                <a:chOff x="7983415" y="6582508"/>
                <a:chExt cx="152400" cy="486507"/>
              </a:xfrm>
            </p:grpSpPr>
            <p:cxnSp>
              <p:nvCxnSpPr>
                <p:cNvPr id="335" name="Straight Connector 3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0" name="Group 313"/>
              <p:cNvGrpSpPr/>
              <p:nvPr userDrawn="1"/>
            </p:nvGrpSpPr>
            <p:grpSpPr>
              <a:xfrm>
                <a:off x="5193130" y="6582508"/>
                <a:ext cx="152400" cy="486507"/>
                <a:chOff x="7983415" y="6582508"/>
                <a:chExt cx="152400" cy="486507"/>
              </a:xfrm>
            </p:grpSpPr>
            <p:cxnSp>
              <p:nvCxnSpPr>
                <p:cNvPr id="333" name="Straight Connector 3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1" name="Group 314"/>
              <p:cNvGrpSpPr/>
              <p:nvPr userDrawn="1"/>
            </p:nvGrpSpPr>
            <p:grpSpPr>
              <a:xfrm>
                <a:off x="4494873" y="6582508"/>
                <a:ext cx="152400" cy="486507"/>
                <a:chOff x="7983415" y="6582508"/>
                <a:chExt cx="152400" cy="486507"/>
              </a:xfrm>
            </p:grpSpPr>
            <p:cxnSp>
              <p:nvCxnSpPr>
                <p:cNvPr id="331" name="Straight Connector 3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2" name="Group 315"/>
              <p:cNvGrpSpPr/>
              <p:nvPr userDrawn="1"/>
            </p:nvGrpSpPr>
            <p:grpSpPr>
              <a:xfrm>
                <a:off x="3796616" y="6582508"/>
                <a:ext cx="152400" cy="486507"/>
                <a:chOff x="7983415" y="6582508"/>
                <a:chExt cx="152400" cy="486507"/>
              </a:xfrm>
            </p:grpSpPr>
            <p:cxnSp>
              <p:nvCxnSpPr>
                <p:cNvPr id="329" name="Straight Connector 3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3" name="Group 316"/>
              <p:cNvGrpSpPr/>
              <p:nvPr userDrawn="1"/>
            </p:nvGrpSpPr>
            <p:grpSpPr>
              <a:xfrm>
                <a:off x="3098359" y="6582508"/>
                <a:ext cx="152400" cy="486507"/>
                <a:chOff x="7983415" y="6582508"/>
                <a:chExt cx="152400" cy="486507"/>
              </a:xfrm>
            </p:grpSpPr>
            <p:cxnSp>
              <p:nvCxnSpPr>
                <p:cNvPr id="327" name="Straight Connector 3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4" name="Group 317"/>
              <p:cNvGrpSpPr/>
              <p:nvPr userDrawn="1"/>
            </p:nvGrpSpPr>
            <p:grpSpPr>
              <a:xfrm>
                <a:off x="2400102" y="6582508"/>
                <a:ext cx="152400" cy="486507"/>
                <a:chOff x="7983415" y="6582508"/>
                <a:chExt cx="152400" cy="486507"/>
              </a:xfrm>
            </p:grpSpPr>
            <p:cxnSp>
              <p:nvCxnSpPr>
                <p:cNvPr id="325" name="Straight Connector 3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5" name="Group 318"/>
              <p:cNvGrpSpPr/>
              <p:nvPr userDrawn="1"/>
            </p:nvGrpSpPr>
            <p:grpSpPr>
              <a:xfrm>
                <a:off x="1701845" y="6582508"/>
                <a:ext cx="152400" cy="486507"/>
                <a:chOff x="7983415" y="6582508"/>
                <a:chExt cx="152400" cy="486507"/>
              </a:xfrm>
            </p:grpSpPr>
            <p:cxnSp>
              <p:nvCxnSpPr>
                <p:cNvPr id="323" name="Straight Connector 3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6" name="Group 319"/>
              <p:cNvGrpSpPr/>
              <p:nvPr userDrawn="1"/>
            </p:nvGrpSpPr>
            <p:grpSpPr>
              <a:xfrm>
                <a:off x="1003588" y="6582508"/>
                <a:ext cx="152400" cy="486507"/>
                <a:chOff x="7983415" y="6582508"/>
                <a:chExt cx="152400" cy="486507"/>
              </a:xfrm>
            </p:grpSpPr>
            <p:cxnSp>
              <p:nvCxnSpPr>
                <p:cNvPr id="321" name="Straight Connector 3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4" name="LC-section-body"/>
          <p:cNvSpPr>
            <a:spLocks noGrp="1"/>
          </p:cNvSpPr>
          <p:nvPr>
            <p:ph idx="12" hasCustomPrompt="1"/>
          </p:nvPr>
        </p:nvSpPr>
        <p:spPr>
          <a:xfrm>
            <a:off x="4647276" y="1816100"/>
            <a:ext cx="4037143" cy="4583111"/>
          </a:xfrm>
          <a:ln>
            <a:solidFill>
              <a:srgbClr val="0070C0">
                <a:alpha val="0"/>
              </a:srgbClr>
            </a:solidFill>
          </a:ln>
        </p:spPr>
        <p:txBody>
          <a:bodyPr>
            <a:noAutofit/>
          </a:bodyPr>
          <a:lstStyle>
            <a:lvl1pPr marL="0" indent="0">
              <a:spcAft>
                <a:spcPts val="0"/>
              </a:spcAft>
              <a:buFont typeface="Arial" panose="020B0604020202020204" pitchFamily="34" charset="0"/>
              <a:buNone/>
              <a:defRPr sz="1100" i="0">
                <a:solidFill>
                  <a:schemeClr val="tx2"/>
                </a:solidFill>
                <a:latin typeface="+mj-lt"/>
              </a:defRPr>
            </a:lvl1pPr>
            <a:lvl2pPr>
              <a:buFontTx/>
              <a:buNone/>
              <a:defRPr/>
            </a:lvl2pPr>
            <a:lvl3pPr>
              <a:buFontTx/>
              <a:buNone/>
              <a:defRPr/>
            </a:lvl3pPr>
            <a:lvl4pPr>
              <a:buFontTx/>
              <a:buNone/>
              <a:defRPr/>
            </a:lvl4pPr>
            <a:lvl5pPr>
              <a:buFontTx/>
              <a:buNone/>
              <a:defRPr/>
            </a:lvl5pPr>
          </a:lstStyle>
          <a:p>
            <a:pPr lvl="0"/>
            <a:r>
              <a:rPr lang="en-US" dirty="0" err="1" smtClean="0"/>
              <a:t>Ovde</a:t>
            </a:r>
            <a:r>
              <a:rPr lang="en-US" dirty="0" smtClean="0"/>
              <a:t> </a:t>
            </a:r>
            <a:r>
              <a:rPr lang="sr-Latn-RS" dirty="0" smtClean="0"/>
              <a:t>unesi</a:t>
            </a:r>
            <a:r>
              <a:rPr lang="en-US" dirty="0" smtClean="0"/>
              <a:t> </a:t>
            </a:r>
            <a:r>
              <a:rPr lang="sr-Latn-RS" dirty="0" smtClean="0"/>
              <a:t>sadržaj objekta učenja</a:t>
            </a:r>
            <a:r>
              <a:rPr lang="en-US" dirty="0" smtClean="0"/>
              <a:t> (</a:t>
            </a:r>
            <a:r>
              <a:rPr lang="en-US" dirty="0" err="1" smtClean="0"/>
              <a:t>koristi</a:t>
            </a:r>
            <a:r>
              <a:rPr lang="en-US" dirty="0" smtClean="0"/>
              <a:t> </a:t>
            </a:r>
            <a:r>
              <a:rPr lang="en-US" dirty="0" err="1" smtClean="0"/>
              <a:t>ikonicu</a:t>
            </a:r>
            <a:r>
              <a:rPr lang="en-US" dirty="0" smtClean="0"/>
              <a:t> Indent </a:t>
            </a:r>
            <a:r>
              <a:rPr lang="en-US" dirty="0" err="1" smtClean="0"/>
              <a:t>za</a:t>
            </a:r>
            <a:r>
              <a:rPr lang="en-US" dirty="0" smtClean="0"/>
              <a:t> </a:t>
            </a:r>
            <a:r>
              <a:rPr lang="en-US" dirty="0" err="1" smtClean="0"/>
              <a:t>promenu</a:t>
            </a:r>
            <a:r>
              <a:rPr lang="en-US" dirty="0" smtClean="0"/>
              <a:t> </a:t>
            </a:r>
            <a:r>
              <a:rPr lang="en-US" dirty="0" err="1" smtClean="0"/>
              <a:t>stila</a:t>
            </a:r>
            <a:r>
              <a:rPr lang="en-US" dirty="0" smtClean="0"/>
              <a:t>) (LC-section body)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3" name="LC-section-body"/>
          <p:cNvSpPr>
            <a:spLocks noGrp="1"/>
          </p:cNvSpPr>
          <p:nvPr>
            <p:ph idx="1" hasCustomPrompt="1"/>
          </p:nvPr>
        </p:nvSpPr>
        <p:spPr>
          <a:xfrm>
            <a:off x="457732" y="1816100"/>
            <a:ext cx="4037143" cy="2534227"/>
          </a:xfrm>
          <a:ln>
            <a:solidFill>
              <a:srgbClr val="002060">
                <a:alpha val="0"/>
              </a:srgbClr>
            </a:solidFill>
          </a:ln>
        </p:spPr>
        <p:txBody>
          <a:bodyPr>
            <a:noAutofit/>
          </a:bodyPr>
          <a:lstStyle>
            <a:lvl1pPr>
              <a:spcAft>
                <a:spcPts val="0"/>
              </a:spcAft>
              <a:buFontTx/>
              <a:buNone/>
              <a:defRPr sz="1100" i="0">
                <a:solidFill>
                  <a:schemeClr val="tx2"/>
                </a:solidFill>
                <a:latin typeface="+mj-lt"/>
              </a:defRPr>
            </a:lvl1pPr>
            <a:lvl2pPr>
              <a:buFontTx/>
              <a:buNone/>
              <a:defRPr/>
            </a:lvl2pPr>
            <a:lvl3pPr>
              <a:buFontTx/>
              <a:buNone/>
              <a:defRPr/>
            </a:lvl3pPr>
            <a:lvl4pPr>
              <a:buFontTx/>
              <a:buNone/>
              <a:defRPr/>
            </a:lvl4pPr>
            <a:lvl5pPr>
              <a:buFontTx/>
              <a:buNone/>
              <a:defRPr/>
            </a:lvl5pPr>
          </a:lstStyle>
          <a:p>
            <a:pPr lvl="0"/>
            <a:r>
              <a:rPr lang="en-US" dirty="0" err="1" smtClean="0"/>
              <a:t>Ovde</a:t>
            </a:r>
            <a:r>
              <a:rPr lang="en-US" dirty="0" smtClean="0"/>
              <a:t> </a:t>
            </a:r>
            <a:r>
              <a:rPr lang="sr-Latn-RS" dirty="0" smtClean="0"/>
              <a:t>unesi</a:t>
            </a:r>
            <a:r>
              <a:rPr lang="en-US" dirty="0" smtClean="0"/>
              <a:t> </a:t>
            </a:r>
            <a:r>
              <a:rPr lang="sr-Latn-RS" dirty="0" smtClean="0"/>
              <a:t>sadržaj objekta učenja</a:t>
            </a:r>
            <a:r>
              <a:rPr lang="en-US" dirty="0" smtClean="0"/>
              <a:t> (</a:t>
            </a:r>
            <a:r>
              <a:rPr lang="en-US" dirty="0" err="1" smtClean="0"/>
              <a:t>koristi</a:t>
            </a:r>
            <a:r>
              <a:rPr lang="en-US" dirty="0" smtClean="0"/>
              <a:t> </a:t>
            </a:r>
            <a:r>
              <a:rPr lang="en-US" dirty="0" err="1" smtClean="0"/>
              <a:t>ikonicu</a:t>
            </a:r>
            <a:r>
              <a:rPr lang="en-US" dirty="0" smtClean="0"/>
              <a:t> Indent </a:t>
            </a:r>
            <a:r>
              <a:rPr lang="en-US" dirty="0" err="1" smtClean="0"/>
              <a:t>za</a:t>
            </a:r>
            <a:r>
              <a:rPr lang="en-US" dirty="0" smtClean="0"/>
              <a:t> </a:t>
            </a:r>
            <a:r>
              <a:rPr lang="en-US" dirty="0" err="1" smtClean="0"/>
              <a:t>promenu</a:t>
            </a:r>
            <a:r>
              <a:rPr lang="en-US" dirty="0" smtClean="0"/>
              <a:t> </a:t>
            </a:r>
            <a:r>
              <a:rPr lang="en-US" dirty="0" err="1" smtClean="0"/>
              <a:t>stila</a:t>
            </a:r>
            <a:r>
              <a:rPr lang="en-US" dirty="0" smtClean="0"/>
              <a:t>) (LC-section body)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5" name="LC-section-title"/>
          <p:cNvSpPr>
            <a:spLocks noGrp="1"/>
          </p:cNvSpPr>
          <p:nvPr>
            <p:ph type="title" hasCustomPrompt="1"/>
          </p:nvPr>
        </p:nvSpPr>
        <p:spPr>
          <a:xfrm>
            <a:off x="457731" y="457200"/>
            <a:ext cx="8226689" cy="524998"/>
          </a:xfrm>
          <a:ln>
            <a:solidFill>
              <a:srgbClr val="C00000">
                <a:alpha val="0"/>
              </a:srgbClr>
            </a:solidFill>
          </a:ln>
        </p:spPr>
        <p:txBody>
          <a:bodyPr/>
          <a:lstStyle>
            <a:lvl1pPr>
              <a:defRPr baseline="0"/>
            </a:lvl1pPr>
          </a:lstStyle>
          <a:p>
            <a:r>
              <a:rPr lang="sr-Latn-RS" dirty="0" smtClean="0"/>
              <a:t>UNESI </a:t>
            </a:r>
            <a:r>
              <a:rPr lang="en-US" dirty="0" err="1" smtClean="0"/>
              <a:t>naslov</a:t>
            </a:r>
            <a:r>
              <a:rPr lang="en-US" dirty="0" smtClean="0"/>
              <a:t> </a:t>
            </a:r>
            <a:r>
              <a:rPr lang="en-US" dirty="0" err="1" smtClean="0"/>
              <a:t>sekcije</a:t>
            </a:r>
            <a:r>
              <a:rPr lang="en-US" dirty="0" smtClean="0"/>
              <a:t> {LC-</a:t>
            </a:r>
            <a:r>
              <a:rPr lang="en-US" dirty="0" err="1" smtClean="0"/>
              <a:t>seCTION</a:t>
            </a:r>
            <a:r>
              <a:rPr lang="en-US" dirty="0" smtClean="0"/>
              <a:t>-TITLE}</a:t>
            </a:r>
            <a:endParaRPr lang="en-US" dirty="0"/>
          </a:p>
        </p:txBody>
      </p:sp>
      <p:sp>
        <p:nvSpPr>
          <p:cNvPr id="157" name="LO-section-body-subtitle"/>
          <p:cNvSpPr>
            <a:spLocks noGrp="1"/>
          </p:cNvSpPr>
          <p:nvPr>
            <p:ph type="body" idx="10" hasCustomPrompt="1"/>
          </p:nvPr>
        </p:nvSpPr>
        <p:spPr>
          <a:xfrm>
            <a:off x="459580" y="1134598"/>
            <a:ext cx="8227220" cy="536519"/>
          </a:xfrm>
          <a:ln>
            <a:solidFill>
              <a:srgbClr val="7030A0">
                <a:alpha val="0"/>
              </a:srgbClr>
            </a:solidFill>
          </a:ln>
        </p:spPr>
        <p:txBody>
          <a:bodyPr anchor="t">
            <a:noAutofit/>
          </a:bodyPr>
          <a:lstStyle>
            <a:lvl1pPr marL="0" indent="0">
              <a:buNone/>
              <a:defRPr sz="1500" b="0">
                <a:solidFill>
                  <a:srgbClr val="A500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smtClean="0"/>
              <a:t>Ovde</a:t>
            </a:r>
            <a:r>
              <a:rPr lang="en-US" dirty="0" smtClean="0"/>
              <a:t> </a:t>
            </a:r>
            <a:r>
              <a:rPr lang="sr-Latn-RS" dirty="0" smtClean="0"/>
              <a:t>unesi</a:t>
            </a:r>
            <a:r>
              <a:rPr lang="en-US" dirty="0" smtClean="0"/>
              <a:t> </a:t>
            </a:r>
            <a:r>
              <a:rPr lang="en-US" dirty="0" err="1" smtClean="0"/>
              <a:t>poentu</a:t>
            </a:r>
            <a:r>
              <a:rPr lang="en-US" dirty="0" smtClean="0"/>
              <a:t> </a:t>
            </a:r>
            <a:r>
              <a:rPr lang="en-US" dirty="0" err="1" smtClean="0"/>
              <a:t>slajda</a:t>
            </a:r>
            <a:r>
              <a:rPr lang="en-US" dirty="0" smtClean="0"/>
              <a:t> {LO-section-body-subtitle}</a:t>
            </a:r>
          </a:p>
        </p:txBody>
      </p:sp>
      <p:sp>
        <p:nvSpPr>
          <p:cNvPr id="152" name="Content Placeholder 2"/>
          <p:cNvSpPr>
            <a:spLocks noGrp="1"/>
          </p:cNvSpPr>
          <p:nvPr>
            <p:ph idx="13" hasCustomPrompt="1"/>
          </p:nvPr>
        </p:nvSpPr>
        <p:spPr>
          <a:xfrm>
            <a:off x="457732" y="4424218"/>
            <a:ext cx="3957250" cy="1974993"/>
          </a:xfrm>
          <a:solidFill>
            <a:schemeClr val="bg2"/>
          </a:solidFill>
          <a:ln cap="rnd">
            <a:solidFill>
              <a:schemeClr val="bg2">
                <a:alpha val="0"/>
              </a:schemeClr>
            </a:solidFill>
          </a:ln>
        </p:spPr>
        <p:txBody>
          <a:bodyPr lIns="91440" tIns="91440" rIns="91440" bIns="91440">
            <a:noAutofit/>
          </a:bodyPr>
          <a:lstStyle>
            <a:lvl1pPr marL="171450" indent="4763">
              <a:lnSpc>
                <a:spcPct val="95000"/>
              </a:lnSpc>
              <a:spcBef>
                <a:spcPts val="600"/>
              </a:spcBef>
              <a:spcAft>
                <a:spcPts val="0"/>
              </a:spcAft>
              <a:buFont typeface="Arial" panose="020B0604020202020204" pitchFamily="34" charset="0"/>
              <a:buNone/>
              <a:defRPr lang="en-CA" sz="1100" dirty="0" smtClean="0">
                <a:solidFill>
                  <a:schemeClr val="tx2"/>
                </a:solidFill>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r>
              <a:rPr lang="en-CA" sz="1100" dirty="0" err="1" smtClean="0">
                <a:solidFill>
                  <a:schemeClr val="tx2"/>
                </a:solidFill>
                <a:latin typeface="+mj-lt"/>
              </a:rPr>
              <a:t>Ovde</a:t>
            </a:r>
            <a:r>
              <a:rPr lang="en-CA" sz="1100" dirty="0" smtClean="0">
                <a:solidFill>
                  <a:schemeClr val="tx2"/>
                </a:solidFill>
                <a:latin typeface="+mj-lt"/>
              </a:rPr>
              <a:t> </a:t>
            </a:r>
            <a:r>
              <a:rPr lang="en-CA" sz="1100" dirty="0" err="1" smtClean="0">
                <a:solidFill>
                  <a:schemeClr val="tx2"/>
                </a:solidFill>
                <a:latin typeface="+mj-lt"/>
              </a:rPr>
              <a:t>unesi</a:t>
            </a:r>
            <a:r>
              <a:rPr lang="en-CA" sz="1100" dirty="0" smtClean="0">
                <a:solidFill>
                  <a:schemeClr val="tx2"/>
                </a:solidFill>
                <a:latin typeface="+mj-lt"/>
              </a:rPr>
              <a:t> </a:t>
            </a:r>
            <a:r>
              <a:rPr lang="en-CA" sz="1100" dirty="0" err="1" smtClean="0">
                <a:solidFill>
                  <a:schemeClr val="tx2"/>
                </a:solidFill>
                <a:latin typeface="+mj-lt"/>
              </a:rPr>
              <a:t>nagla</a:t>
            </a:r>
            <a:r>
              <a:rPr lang="sr-Latn-RS" sz="1100" dirty="0" smtClean="0">
                <a:solidFill>
                  <a:schemeClr val="tx2"/>
                </a:solidFill>
                <a:latin typeface="+mj-lt"/>
              </a:rPr>
              <a:t>šeni deo teksta</a:t>
            </a:r>
            <a:r>
              <a:rPr lang="en-US" sz="1100" dirty="0" smtClean="0">
                <a:solidFill>
                  <a:schemeClr val="tx2"/>
                </a:solidFill>
                <a:latin typeface="+mj-lt"/>
              </a:rPr>
              <a:t> </a:t>
            </a:r>
            <a:r>
              <a:rPr lang="en-US" sz="1100" dirty="0" err="1" smtClean="0">
                <a:solidFill>
                  <a:schemeClr val="tx2"/>
                </a:solidFill>
                <a:latin typeface="+mj-lt"/>
              </a:rPr>
              <a:t>koji</a:t>
            </a:r>
            <a:r>
              <a:rPr lang="en-US" sz="1100" dirty="0" smtClean="0">
                <a:solidFill>
                  <a:schemeClr val="tx2"/>
                </a:solidFill>
                <a:latin typeface="+mj-lt"/>
              </a:rPr>
              <a:t> se </a:t>
            </a:r>
            <a:r>
              <a:rPr lang="en-US" sz="1100" dirty="0" err="1" smtClean="0">
                <a:solidFill>
                  <a:schemeClr val="tx2"/>
                </a:solidFill>
                <a:latin typeface="+mj-lt"/>
              </a:rPr>
              <a:t>sastoji</a:t>
            </a:r>
            <a:r>
              <a:rPr lang="en-US" sz="1100" dirty="0" smtClean="0">
                <a:solidFill>
                  <a:schemeClr val="tx2"/>
                </a:solidFill>
                <a:latin typeface="+mj-lt"/>
              </a:rPr>
              <a:t> </a:t>
            </a:r>
            <a:r>
              <a:rPr lang="en-US" sz="1100" dirty="0" err="1" smtClean="0">
                <a:solidFill>
                  <a:schemeClr val="tx2"/>
                </a:solidFill>
                <a:latin typeface="+mj-lt"/>
              </a:rPr>
              <a:t>od</a:t>
            </a:r>
            <a:r>
              <a:rPr lang="en-US" sz="1100" dirty="0" smtClean="0">
                <a:solidFill>
                  <a:schemeClr val="tx2"/>
                </a:solidFill>
                <a:latin typeface="+mj-lt"/>
              </a:rPr>
              <a:t> </a:t>
            </a:r>
            <a:r>
              <a:rPr lang="sr-Latn-RS" sz="1100" dirty="0" smtClean="0">
                <a:solidFill>
                  <a:schemeClr val="tx2"/>
                </a:solidFill>
                <a:latin typeface="+mj-lt"/>
              </a:rPr>
              <a:t>više</a:t>
            </a:r>
            <a:r>
              <a:rPr lang="en-US" sz="1100" dirty="0" smtClean="0">
                <a:solidFill>
                  <a:schemeClr val="tx2"/>
                </a:solidFill>
                <a:latin typeface="+mj-lt"/>
              </a:rPr>
              <a:t> </a:t>
            </a:r>
            <a:r>
              <a:rPr lang="en-US" sz="1100" dirty="0" err="1" smtClean="0">
                <a:solidFill>
                  <a:schemeClr val="tx2"/>
                </a:solidFill>
                <a:latin typeface="+mj-lt"/>
              </a:rPr>
              <a:t>pasusa</a:t>
            </a:r>
            <a:r>
              <a:rPr lang="sr-Latn-RS" sz="1100" dirty="0" smtClean="0">
                <a:solidFill>
                  <a:schemeClr val="tx2"/>
                </a:solidFill>
                <a:latin typeface="+mj-lt"/>
              </a:rPr>
              <a:t> (definicija,</a:t>
            </a:r>
            <a:r>
              <a:rPr lang="sr-Latn-RS" sz="1100" baseline="0" dirty="0" smtClean="0">
                <a:solidFill>
                  <a:schemeClr val="tx2"/>
                </a:solidFill>
                <a:latin typeface="+mj-lt"/>
              </a:rPr>
              <a:t> napomena, ...) </a:t>
            </a:r>
            <a:r>
              <a:rPr lang="en-US" sz="1100" baseline="0" dirty="0" smtClean="0">
                <a:solidFill>
                  <a:schemeClr val="tx2"/>
                </a:solidFill>
                <a:latin typeface="+mj-lt"/>
              </a:rPr>
              <a:t>{</a:t>
            </a:r>
            <a:r>
              <a:rPr lang="sr-Latn-RS" sz="1100" baseline="0" dirty="0" smtClean="0">
                <a:solidFill>
                  <a:schemeClr val="tx2"/>
                </a:solidFill>
                <a:latin typeface="+mj-lt"/>
              </a:rPr>
              <a:t>section-div</a:t>
            </a:r>
            <a:r>
              <a:rPr lang="en-US" sz="1100" baseline="0" dirty="0" smtClean="0">
                <a:solidFill>
                  <a:schemeClr val="tx2"/>
                </a:solidFill>
                <a:latin typeface="+mj-lt"/>
              </a:rPr>
              <a:t>}</a:t>
            </a:r>
            <a:endParaRPr lang="en-CA" sz="1100" dirty="0" smtClean="0">
              <a:solidFill>
                <a:schemeClr val="tx2"/>
              </a:solidFill>
              <a:latin typeface="+mj-lt"/>
            </a:endParaRPr>
          </a:p>
        </p:txBody>
      </p:sp>
      <p:sp>
        <p:nvSpPr>
          <p:cNvPr id="156" name="TextBox 155"/>
          <p:cNvSpPr txBox="1"/>
          <p:nvPr userDrawn="1"/>
        </p:nvSpPr>
        <p:spPr>
          <a:xfrm>
            <a:off x="357158" y="6350193"/>
            <a:ext cx="8429684" cy="507831"/>
          </a:xfrm>
          <a:prstGeom prst="rect">
            <a:avLst/>
          </a:prstGeom>
          <a:noFill/>
          <a:ln w="12700">
            <a:solidFill>
              <a:schemeClr val="bg2">
                <a:lumMod val="90000"/>
              </a:schemeClr>
            </a:solidFill>
          </a:ln>
        </p:spPr>
        <p:txBody>
          <a:bodyPr vert="horz" wrap="square" lIns="0" tIns="0" rIns="0" bIns="0" rtlCol="0">
            <a:spAutoFit/>
          </a:bodyPr>
          <a:lstStyle/>
          <a:p>
            <a:pPr algn="ctr">
              <a:spcBef>
                <a:spcPts val="0"/>
              </a:spcBef>
              <a:spcAft>
                <a:spcPts val="0"/>
              </a:spcAft>
            </a:pPr>
            <a:endParaRPr lang="en-CA" sz="1100" dirty="0" smtClean="0">
              <a:solidFill>
                <a:srgbClr val="A50021"/>
              </a:solidFill>
              <a:latin typeface="Arial Narrow" pitchFamily="34" charset="0"/>
            </a:endParaRPr>
          </a:p>
          <a:p>
            <a:pPr algn="ctr">
              <a:spcBef>
                <a:spcPts val="0"/>
              </a:spcBef>
              <a:spcAft>
                <a:spcPts val="0"/>
              </a:spcAft>
            </a:pPr>
            <a:r>
              <a:rPr lang="sr-Latn-RS" sz="1100" dirty="0" smtClean="0">
                <a:solidFill>
                  <a:srgbClr val="A50021"/>
                </a:solidFill>
                <a:latin typeface="Arial Narrow" pitchFamily="34" charset="0"/>
              </a:rPr>
              <a:t>2</a:t>
            </a:r>
            <a:r>
              <a:rPr lang="en-CA" sz="1100" dirty="0" smtClean="0">
                <a:solidFill>
                  <a:srgbClr val="A50021"/>
                </a:solidFill>
                <a:latin typeface="Arial Narrow" pitchFamily="34" charset="0"/>
              </a:rPr>
              <a:t>9.</a:t>
            </a:r>
            <a:r>
              <a:rPr lang="sr-Latn-RS" sz="1100" dirty="0" smtClean="0">
                <a:solidFill>
                  <a:srgbClr val="A50021"/>
                </a:solidFill>
                <a:latin typeface="Arial Narrow" pitchFamily="34" charset="0"/>
              </a:rPr>
              <a:t>07</a:t>
            </a:r>
            <a:r>
              <a:rPr lang="en-CA" sz="1100" dirty="0" smtClean="0">
                <a:solidFill>
                  <a:srgbClr val="A50021"/>
                </a:solidFill>
                <a:latin typeface="Arial Narrow" pitchFamily="34" charset="0"/>
              </a:rPr>
              <a:t>.2015</a:t>
            </a:r>
            <a:r>
              <a:rPr lang="en-CA" sz="1100" baseline="0" dirty="0" smtClean="0">
                <a:solidFill>
                  <a:srgbClr val="A50021"/>
                </a:solidFill>
                <a:latin typeface="Arial Narrow" pitchFamily="34" charset="0"/>
              </a:rPr>
              <a:t>                 </a:t>
            </a:r>
            <a:r>
              <a:rPr lang="en-CA" sz="1100" dirty="0" smtClean="0">
                <a:solidFill>
                  <a:srgbClr val="A50021"/>
                </a:solidFill>
                <a:latin typeface="Arial Narrow" pitchFamily="34" charset="0"/>
              </a:rPr>
              <a:t>© UNIVERZITET METROPOLITAN, Beograd / </a:t>
            </a:r>
            <a:r>
              <a:rPr lang="en-CA" sz="1100" dirty="0" err="1" smtClean="0">
                <a:solidFill>
                  <a:srgbClr val="A50021"/>
                </a:solidFill>
                <a:latin typeface="Arial Narrow" pitchFamily="34" charset="0"/>
              </a:rPr>
              <a:t>Kopiranje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i</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umnožavanje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nije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dozvoljeno</a:t>
            </a:r>
            <a:r>
              <a:rPr lang="en-CA" sz="1100" dirty="0" smtClean="0">
                <a:solidFill>
                  <a:srgbClr val="A50021"/>
                </a:solidFill>
                <a:latin typeface="Arial Narrow" pitchFamily="34" charset="0"/>
              </a:rPr>
              <a:t> / </a:t>
            </a:r>
            <a:r>
              <a:rPr lang="en-CA" sz="1100" dirty="0" err="1" smtClean="0">
                <a:solidFill>
                  <a:srgbClr val="A50021"/>
                </a:solidFill>
                <a:latin typeface="Arial Narrow" pitchFamily="34" charset="0"/>
              </a:rPr>
              <a:t>Sva</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prava</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su</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zadržana</a:t>
            </a:r>
            <a:r>
              <a:rPr lang="en-CA" sz="1100" dirty="0" smtClean="0">
                <a:solidFill>
                  <a:srgbClr val="A50021"/>
                </a:solidFill>
                <a:latin typeface="Arial Narrow" pitchFamily="34" charset="0"/>
              </a:rPr>
              <a:t>.</a:t>
            </a:r>
            <a:r>
              <a:rPr lang="en-CA" sz="1100" baseline="0" dirty="0" smtClean="0">
                <a:solidFill>
                  <a:srgbClr val="A50021"/>
                </a:solidFill>
                <a:latin typeface="Arial Narrow" pitchFamily="34" charset="0"/>
              </a:rPr>
              <a:t>                  </a:t>
            </a:r>
            <a:r>
              <a:rPr lang="en-CA" sz="1100" dirty="0" smtClean="0">
                <a:solidFill>
                  <a:srgbClr val="A50021"/>
                </a:solidFill>
                <a:latin typeface="Arial Narrow" pitchFamily="34" charset="0"/>
              </a:rPr>
              <a:t>V1.</a:t>
            </a:r>
            <a:r>
              <a:rPr lang="sr-Latn-RS" sz="1100" dirty="0" smtClean="0">
                <a:solidFill>
                  <a:srgbClr val="A50021"/>
                </a:solidFill>
                <a:latin typeface="Arial Narrow" pitchFamily="34" charset="0"/>
              </a:rPr>
              <a:t>20</a:t>
            </a:r>
            <a:endParaRPr lang="en-CA" sz="1100" dirty="0" smtClean="0">
              <a:solidFill>
                <a:srgbClr val="A50021"/>
              </a:solidFill>
              <a:latin typeface="Arial Narrow" pitchFamily="34" charset="0"/>
            </a:endParaRPr>
          </a:p>
          <a:p>
            <a:pPr algn="ctr">
              <a:spcBef>
                <a:spcPts val="0"/>
              </a:spcBef>
              <a:spcAft>
                <a:spcPts val="0"/>
              </a:spcAft>
            </a:pPr>
            <a:endParaRPr lang="en-CA" sz="1100" dirty="0" smtClean="0">
              <a:solidFill>
                <a:srgbClr val="A50021"/>
              </a:solidFill>
              <a:latin typeface="Arial Narrow" pitchFamily="34" charset="0"/>
            </a:endParaRPr>
          </a:p>
        </p:txBody>
      </p:sp>
    </p:spTree>
    <p:extLst>
      <p:ext uri="{BB962C8B-B14F-4D97-AF65-F5344CB8AC3E}">
        <p14:creationId xmlns:p14="http://schemas.microsoft.com/office/powerpoint/2010/main" val="29841167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C - 3 columns SECTION_DIV">
    <p:spTree>
      <p:nvGrpSpPr>
        <p:cNvPr id="1" name=""/>
        <p:cNvGrpSpPr/>
        <p:nvPr/>
      </p:nvGrpSpPr>
      <p:grpSpPr>
        <a:xfrm>
          <a:off x="0" y="0"/>
          <a:ext cx="0" cy="0"/>
          <a:chOff x="0" y="0"/>
          <a:chExt cx="0" cy="0"/>
        </a:xfrm>
      </p:grpSpPr>
      <p:sp>
        <p:nvSpPr>
          <p:cNvPr id="2" name="LC-section-title"/>
          <p:cNvSpPr>
            <a:spLocks noGrp="1"/>
          </p:cNvSpPr>
          <p:nvPr>
            <p:ph type="title" hasCustomPrompt="1"/>
          </p:nvPr>
        </p:nvSpPr>
        <p:spPr>
          <a:ln>
            <a:solidFill>
              <a:srgbClr val="C00000">
                <a:alpha val="0"/>
              </a:srgbClr>
            </a:solidFill>
          </a:ln>
        </p:spPr>
        <p:txBody>
          <a:bodyPr/>
          <a:lstStyle>
            <a:lvl1pPr>
              <a:defRPr baseline="0"/>
            </a:lvl1pPr>
          </a:lstStyle>
          <a:p>
            <a:r>
              <a:rPr lang="sr-Latn-RS" dirty="0" smtClean="0"/>
              <a:t>UNESI </a:t>
            </a:r>
            <a:r>
              <a:rPr lang="en-US" dirty="0" err="1" smtClean="0"/>
              <a:t>naslov</a:t>
            </a:r>
            <a:r>
              <a:rPr lang="en-US" dirty="0" smtClean="0"/>
              <a:t> </a:t>
            </a:r>
            <a:r>
              <a:rPr lang="en-US" dirty="0" err="1" smtClean="0"/>
              <a:t>sekcije</a:t>
            </a:r>
            <a:r>
              <a:rPr lang="en-US" dirty="0" smtClean="0"/>
              <a:t> {LO-</a:t>
            </a:r>
            <a:r>
              <a:rPr lang="en-US" dirty="0" err="1" smtClean="0"/>
              <a:t>seCTION</a:t>
            </a:r>
            <a:r>
              <a:rPr lang="en-US" dirty="0" smtClean="0"/>
              <a:t>-TITLE)</a:t>
            </a:r>
            <a:endParaRPr lang="en-US" dirty="0"/>
          </a:p>
        </p:txBody>
      </p:sp>
      <p:sp>
        <p:nvSpPr>
          <p:cNvPr id="3" name="LC-section-body"/>
          <p:cNvSpPr>
            <a:spLocks noGrp="1"/>
          </p:cNvSpPr>
          <p:nvPr>
            <p:ph idx="1" hasCustomPrompt="1"/>
          </p:nvPr>
        </p:nvSpPr>
        <p:spPr>
          <a:xfrm>
            <a:off x="457732" y="1816100"/>
            <a:ext cx="2640628" cy="2331027"/>
          </a:xfrm>
          <a:ln>
            <a:solidFill>
              <a:srgbClr val="002060">
                <a:alpha val="0"/>
              </a:srgbClr>
            </a:solidFill>
          </a:ln>
        </p:spPr>
        <p:txBody>
          <a:bodyPr/>
          <a:lstStyle>
            <a:lvl1pPr>
              <a:spcAft>
                <a:spcPts val="0"/>
              </a:spcAft>
              <a:buFontTx/>
              <a:buNone/>
              <a:defRPr sz="1100" i="0" baseline="0">
                <a:solidFill>
                  <a:schemeClr val="tx2"/>
                </a:solidFill>
                <a:latin typeface="+mj-lt"/>
              </a:defRPr>
            </a:lvl1pPr>
            <a:lvl3pPr>
              <a:defRPr baseline="0"/>
            </a:lvl3pPr>
            <a:lvl4pPr>
              <a:buFontTx/>
              <a:buNone/>
              <a:defRPr baseline="0">
                <a:solidFill>
                  <a:srgbClr val="93B306"/>
                </a:solidFill>
              </a:defRPr>
            </a:lvl4pPr>
            <a:lvl5pPr>
              <a:buFontTx/>
              <a:buNone/>
              <a:defRPr/>
            </a:lvl5pPr>
          </a:lstStyle>
          <a:p>
            <a:pPr lvl="0"/>
            <a:r>
              <a:rPr lang="en-US" dirty="0" err="1" smtClean="0"/>
              <a:t>Ovde</a:t>
            </a:r>
            <a:r>
              <a:rPr lang="en-US" dirty="0" smtClean="0"/>
              <a:t> </a:t>
            </a:r>
            <a:r>
              <a:rPr lang="sr-Latn-RS" dirty="0" smtClean="0"/>
              <a:t>unesi</a:t>
            </a:r>
            <a:r>
              <a:rPr lang="en-US" dirty="0" smtClean="0"/>
              <a:t> </a:t>
            </a:r>
            <a:r>
              <a:rPr lang="sr-Latn-RS" dirty="0" smtClean="0"/>
              <a:t>sadržaj objekta učenja</a:t>
            </a:r>
            <a:r>
              <a:rPr lang="en-US" dirty="0" smtClean="0"/>
              <a:t>  (</a:t>
            </a:r>
            <a:r>
              <a:rPr lang="en-US" dirty="0" err="1" smtClean="0"/>
              <a:t>koristi</a:t>
            </a:r>
            <a:r>
              <a:rPr lang="en-US" dirty="0" smtClean="0"/>
              <a:t> </a:t>
            </a:r>
            <a:r>
              <a:rPr lang="en-US" dirty="0" err="1" smtClean="0"/>
              <a:t>ikonicu</a:t>
            </a:r>
            <a:r>
              <a:rPr lang="en-US" dirty="0" smtClean="0"/>
              <a:t> Indent </a:t>
            </a:r>
            <a:r>
              <a:rPr lang="en-US" dirty="0" err="1" smtClean="0"/>
              <a:t>za</a:t>
            </a:r>
            <a:r>
              <a:rPr lang="en-US" dirty="0" smtClean="0"/>
              <a:t> </a:t>
            </a:r>
            <a:r>
              <a:rPr lang="en-US" dirty="0" err="1" smtClean="0"/>
              <a:t>promenu</a:t>
            </a:r>
            <a:r>
              <a:rPr lang="en-US" dirty="0" smtClean="0"/>
              <a:t> </a:t>
            </a:r>
            <a:r>
              <a:rPr lang="en-US" dirty="0" err="1" smtClean="0"/>
              <a:t>stila</a:t>
            </a:r>
            <a:r>
              <a:rPr lang="en-US" dirty="0" smtClean="0"/>
              <a:t>) {LO-section body-content}</a:t>
            </a:r>
          </a:p>
          <a:p>
            <a:pPr lvl="3"/>
            <a:r>
              <a:rPr lang="en-US" dirty="0" smtClean="0"/>
              <a:t>Fourth </a:t>
            </a:r>
            <a:r>
              <a:rPr lang="en-US" dirty="0" err="1" smtClean="0"/>
              <a:t>lelevelvel</a:t>
            </a:r>
            <a:endParaRPr lang="en-US" dirty="0" smtClean="0"/>
          </a:p>
          <a:p>
            <a:pPr lvl="4"/>
            <a:r>
              <a:rPr lang="en-US" dirty="0" smtClean="0"/>
              <a:t>Fifth level</a:t>
            </a:r>
            <a:endParaRPr lang="en-US" dirty="0"/>
          </a:p>
        </p:txBody>
      </p:sp>
      <p:sp>
        <p:nvSpPr>
          <p:cNvPr id="152" name="LO-section-body-subtitle"/>
          <p:cNvSpPr>
            <a:spLocks noGrp="1"/>
          </p:cNvSpPr>
          <p:nvPr>
            <p:ph type="body" idx="10" hasCustomPrompt="1"/>
          </p:nvPr>
        </p:nvSpPr>
        <p:spPr>
          <a:xfrm>
            <a:off x="459580" y="1134598"/>
            <a:ext cx="8227220" cy="536519"/>
          </a:xfrm>
          <a:ln>
            <a:solidFill>
              <a:srgbClr val="7030A0">
                <a:alpha val="0"/>
              </a:srgbClr>
            </a:solidFill>
          </a:ln>
        </p:spPr>
        <p:txBody>
          <a:bodyPr anchor="t">
            <a:noAutofit/>
          </a:bodyPr>
          <a:lstStyle>
            <a:lvl1pPr marL="0" indent="0">
              <a:buNone/>
              <a:defRPr sz="1500" b="0">
                <a:solidFill>
                  <a:srgbClr val="A500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smtClean="0"/>
              <a:t>Ovde</a:t>
            </a:r>
            <a:r>
              <a:rPr lang="en-US" dirty="0" smtClean="0"/>
              <a:t> </a:t>
            </a:r>
            <a:r>
              <a:rPr lang="sr-Latn-RS" dirty="0" smtClean="0"/>
              <a:t>unesi</a:t>
            </a:r>
            <a:r>
              <a:rPr lang="en-US" dirty="0" smtClean="0"/>
              <a:t> </a:t>
            </a:r>
            <a:r>
              <a:rPr lang="en-US" dirty="0" err="1" smtClean="0"/>
              <a:t>poentu</a:t>
            </a:r>
            <a:r>
              <a:rPr lang="en-US" dirty="0" smtClean="0"/>
              <a:t> </a:t>
            </a:r>
            <a:r>
              <a:rPr lang="en-US" dirty="0" err="1" smtClean="0"/>
              <a:t>slajda</a:t>
            </a:r>
            <a:r>
              <a:rPr lang="en-US" dirty="0" smtClean="0"/>
              <a:t> {LO-section-body-subtitle}</a:t>
            </a:r>
          </a:p>
        </p:txBody>
      </p:sp>
      <p:sp>
        <p:nvSpPr>
          <p:cNvPr id="151" name="LC-section-body"/>
          <p:cNvSpPr>
            <a:spLocks noGrp="1"/>
          </p:cNvSpPr>
          <p:nvPr>
            <p:ph idx="11" hasCustomPrompt="1"/>
          </p:nvPr>
        </p:nvSpPr>
        <p:spPr>
          <a:xfrm>
            <a:off x="3256668" y="1816100"/>
            <a:ext cx="2640628" cy="4583111"/>
          </a:xfrm>
          <a:ln>
            <a:solidFill>
              <a:srgbClr val="0070C0">
                <a:alpha val="0"/>
              </a:srgbClr>
            </a:solidFill>
          </a:ln>
        </p:spPr>
        <p:txBody>
          <a:bodyPr/>
          <a:lstStyle>
            <a:lvl1pPr>
              <a:spcAft>
                <a:spcPts val="0"/>
              </a:spcAft>
              <a:buFontTx/>
              <a:buNone/>
              <a:defRPr sz="1100" i="0" baseline="0">
                <a:solidFill>
                  <a:schemeClr val="tx2"/>
                </a:solidFill>
                <a:latin typeface="+mj-lt"/>
              </a:defRPr>
            </a:lvl1pPr>
            <a:lvl4pPr>
              <a:buFontTx/>
              <a:buNone/>
              <a:defRPr baseline="0">
                <a:solidFill>
                  <a:srgbClr val="93B306"/>
                </a:solidFill>
              </a:defRPr>
            </a:lvl4pPr>
            <a:lvl5pPr>
              <a:buFontTx/>
              <a:buNone/>
              <a:defRPr/>
            </a:lvl5pPr>
          </a:lstStyle>
          <a:p>
            <a:pPr lvl="0"/>
            <a:r>
              <a:rPr lang="en-US" dirty="0" err="1" smtClean="0"/>
              <a:t>Ovde</a:t>
            </a:r>
            <a:r>
              <a:rPr lang="en-US" dirty="0" smtClean="0"/>
              <a:t> </a:t>
            </a:r>
            <a:r>
              <a:rPr lang="sr-Latn-RS" dirty="0" smtClean="0"/>
              <a:t>unesi</a:t>
            </a:r>
            <a:r>
              <a:rPr lang="en-US" dirty="0" smtClean="0"/>
              <a:t> </a:t>
            </a:r>
            <a:r>
              <a:rPr lang="sr-Latn-RS" dirty="0" smtClean="0"/>
              <a:t>sadržaj objekta učenja </a:t>
            </a:r>
            <a:r>
              <a:rPr lang="en-US" dirty="0" smtClean="0"/>
              <a:t>(</a:t>
            </a:r>
            <a:r>
              <a:rPr lang="en-US" dirty="0" err="1" smtClean="0"/>
              <a:t>koristi</a:t>
            </a:r>
            <a:r>
              <a:rPr lang="en-US" dirty="0" smtClean="0"/>
              <a:t> </a:t>
            </a:r>
            <a:r>
              <a:rPr lang="en-US" dirty="0" err="1" smtClean="0"/>
              <a:t>ikonicu</a:t>
            </a:r>
            <a:r>
              <a:rPr lang="en-US" dirty="0" smtClean="0"/>
              <a:t> Indent </a:t>
            </a:r>
            <a:r>
              <a:rPr lang="en-US" dirty="0" err="1" smtClean="0"/>
              <a:t>za</a:t>
            </a:r>
            <a:r>
              <a:rPr lang="en-US" dirty="0" smtClean="0"/>
              <a:t> </a:t>
            </a:r>
            <a:r>
              <a:rPr lang="en-US" dirty="0" err="1" smtClean="0"/>
              <a:t>promenu</a:t>
            </a:r>
            <a:r>
              <a:rPr lang="en-US" dirty="0" smtClean="0"/>
              <a:t> </a:t>
            </a:r>
            <a:r>
              <a:rPr lang="en-US" dirty="0" err="1" smtClean="0"/>
              <a:t>stila</a:t>
            </a:r>
            <a:r>
              <a:rPr lang="en-US" dirty="0" smtClean="0"/>
              <a:t>) {LO-section body-content}</a:t>
            </a:r>
          </a:p>
          <a:p>
            <a:pPr lvl="3"/>
            <a:r>
              <a:rPr lang="en-US" dirty="0" smtClean="0"/>
              <a:t>Fourth level</a:t>
            </a:r>
          </a:p>
          <a:p>
            <a:pPr lvl="4"/>
            <a:r>
              <a:rPr lang="en-US" dirty="0" smtClean="0"/>
              <a:t>Fifth level</a:t>
            </a:r>
            <a:endParaRPr lang="en-US" dirty="0"/>
          </a:p>
        </p:txBody>
      </p:sp>
      <p:sp>
        <p:nvSpPr>
          <p:cNvPr id="153" name="LC-section-body"/>
          <p:cNvSpPr>
            <a:spLocks noGrp="1"/>
          </p:cNvSpPr>
          <p:nvPr>
            <p:ph idx="12" hasCustomPrompt="1"/>
          </p:nvPr>
        </p:nvSpPr>
        <p:spPr>
          <a:xfrm>
            <a:off x="6043787" y="1816100"/>
            <a:ext cx="2640628" cy="4583111"/>
          </a:xfrm>
          <a:ln>
            <a:solidFill>
              <a:srgbClr val="00B0F0">
                <a:alpha val="0"/>
              </a:srgbClr>
            </a:solidFill>
          </a:ln>
        </p:spPr>
        <p:txBody>
          <a:bodyPr/>
          <a:lstStyle>
            <a:lvl1pPr>
              <a:spcAft>
                <a:spcPts val="0"/>
              </a:spcAft>
              <a:buFontTx/>
              <a:buNone/>
              <a:defRPr sz="1100" i="0" baseline="0">
                <a:solidFill>
                  <a:schemeClr val="tx2"/>
                </a:solidFill>
                <a:latin typeface="+mj-lt"/>
              </a:defRPr>
            </a:lvl1pPr>
            <a:lvl4pPr>
              <a:buFontTx/>
              <a:buNone/>
              <a:defRPr baseline="0">
                <a:solidFill>
                  <a:srgbClr val="93B306"/>
                </a:solidFill>
              </a:defRPr>
            </a:lvl4pPr>
            <a:lvl5pPr>
              <a:buFontTx/>
              <a:buNone/>
              <a:defRPr/>
            </a:lvl5pPr>
          </a:lstStyle>
          <a:p>
            <a:pPr lvl="0"/>
            <a:r>
              <a:rPr lang="en-US" dirty="0" err="1" smtClean="0"/>
              <a:t>Ovde</a:t>
            </a:r>
            <a:r>
              <a:rPr lang="en-US" dirty="0" smtClean="0"/>
              <a:t> </a:t>
            </a:r>
            <a:r>
              <a:rPr lang="sr-Latn-RS" dirty="0" smtClean="0"/>
              <a:t>unesi</a:t>
            </a:r>
            <a:r>
              <a:rPr lang="en-US" dirty="0" smtClean="0"/>
              <a:t> </a:t>
            </a:r>
            <a:r>
              <a:rPr lang="sr-Latn-RS" dirty="0" smtClean="0"/>
              <a:t>sadržaj objekta učenja </a:t>
            </a:r>
            <a:r>
              <a:rPr lang="en-US" dirty="0" smtClean="0"/>
              <a:t>(</a:t>
            </a:r>
            <a:r>
              <a:rPr lang="en-US" dirty="0" err="1" smtClean="0"/>
              <a:t>koristi</a:t>
            </a:r>
            <a:r>
              <a:rPr lang="en-US" dirty="0" smtClean="0"/>
              <a:t> </a:t>
            </a:r>
            <a:r>
              <a:rPr lang="en-US" dirty="0" err="1" smtClean="0"/>
              <a:t>ikonicu</a:t>
            </a:r>
            <a:r>
              <a:rPr lang="en-US" dirty="0" smtClean="0"/>
              <a:t> Indent </a:t>
            </a:r>
            <a:r>
              <a:rPr lang="en-US" dirty="0" err="1" smtClean="0"/>
              <a:t>za</a:t>
            </a:r>
            <a:r>
              <a:rPr lang="en-US" dirty="0" smtClean="0"/>
              <a:t> </a:t>
            </a:r>
            <a:r>
              <a:rPr lang="en-US" dirty="0" err="1" smtClean="0"/>
              <a:t>promenu</a:t>
            </a:r>
            <a:r>
              <a:rPr lang="en-US" dirty="0" smtClean="0"/>
              <a:t> </a:t>
            </a:r>
            <a:r>
              <a:rPr lang="en-US" dirty="0" err="1" smtClean="0"/>
              <a:t>stila</a:t>
            </a:r>
            <a:r>
              <a:rPr lang="en-US" dirty="0" smtClean="0"/>
              <a:t>) {LO-section body-content}</a:t>
            </a:r>
          </a:p>
          <a:p>
            <a:pPr lvl="3"/>
            <a:r>
              <a:rPr lang="en-US" dirty="0" smtClean="0"/>
              <a:t>Fourth level</a:t>
            </a:r>
          </a:p>
          <a:p>
            <a:pPr lvl="4"/>
            <a:r>
              <a:rPr lang="en-US" dirty="0" smtClean="0"/>
              <a:t>Fifth level</a:t>
            </a:r>
            <a:endParaRPr lang="en-US" dirty="0"/>
          </a:p>
        </p:txBody>
      </p:sp>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6"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7"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0"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5"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6"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7"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7" name="Content Placeholder 2"/>
          <p:cNvSpPr>
            <a:spLocks noGrp="1"/>
          </p:cNvSpPr>
          <p:nvPr>
            <p:ph idx="13" hasCustomPrompt="1"/>
          </p:nvPr>
        </p:nvSpPr>
        <p:spPr>
          <a:xfrm>
            <a:off x="457731" y="4248727"/>
            <a:ext cx="2645687" cy="2150485"/>
          </a:xfrm>
          <a:solidFill>
            <a:schemeClr val="bg2"/>
          </a:solidFill>
          <a:ln cap="rnd">
            <a:solidFill>
              <a:schemeClr val="bg2">
                <a:alpha val="0"/>
              </a:schemeClr>
            </a:solidFill>
          </a:ln>
        </p:spPr>
        <p:txBody>
          <a:bodyPr lIns="91440" tIns="91440" rIns="91440" bIns="91440">
            <a:noAutofit/>
          </a:bodyPr>
          <a:lstStyle>
            <a:lvl1pPr marL="171450" indent="4763">
              <a:lnSpc>
                <a:spcPct val="95000"/>
              </a:lnSpc>
              <a:spcBef>
                <a:spcPts val="600"/>
              </a:spcBef>
              <a:spcAft>
                <a:spcPts val="0"/>
              </a:spcAft>
              <a:buFont typeface="Arial" panose="020B0604020202020204" pitchFamily="34" charset="0"/>
              <a:buNone/>
              <a:defRPr lang="en-CA" sz="1100" dirty="0" smtClean="0">
                <a:solidFill>
                  <a:schemeClr val="tx2"/>
                </a:solidFill>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r>
              <a:rPr lang="en-CA" sz="1100" dirty="0" err="1" smtClean="0">
                <a:solidFill>
                  <a:schemeClr val="tx2"/>
                </a:solidFill>
                <a:latin typeface="+mj-lt"/>
              </a:rPr>
              <a:t>Ovde</a:t>
            </a:r>
            <a:r>
              <a:rPr lang="en-CA" sz="1100" dirty="0" smtClean="0">
                <a:solidFill>
                  <a:schemeClr val="tx2"/>
                </a:solidFill>
                <a:latin typeface="+mj-lt"/>
              </a:rPr>
              <a:t> </a:t>
            </a:r>
            <a:r>
              <a:rPr lang="en-CA" sz="1100" dirty="0" err="1" smtClean="0">
                <a:solidFill>
                  <a:schemeClr val="tx2"/>
                </a:solidFill>
                <a:latin typeface="+mj-lt"/>
              </a:rPr>
              <a:t>unesi</a:t>
            </a:r>
            <a:r>
              <a:rPr lang="en-CA" sz="1100" dirty="0" smtClean="0">
                <a:solidFill>
                  <a:schemeClr val="tx2"/>
                </a:solidFill>
                <a:latin typeface="+mj-lt"/>
              </a:rPr>
              <a:t> </a:t>
            </a:r>
            <a:r>
              <a:rPr lang="en-CA" sz="1100" dirty="0" err="1" smtClean="0">
                <a:solidFill>
                  <a:schemeClr val="tx2"/>
                </a:solidFill>
                <a:latin typeface="+mj-lt"/>
              </a:rPr>
              <a:t>nagla</a:t>
            </a:r>
            <a:r>
              <a:rPr lang="sr-Latn-RS" sz="1100" dirty="0" smtClean="0">
                <a:solidFill>
                  <a:schemeClr val="tx2"/>
                </a:solidFill>
                <a:latin typeface="+mj-lt"/>
              </a:rPr>
              <a:t>šeni deo teksta</a:t>
            </a:r>
            <a:r>
              <a:rPr lang="en-US" sz="1100" dirty="0" smtClean="0">
                <a:solidFill>
                  <a:schemeClr val="tx2"/>
                </a:solidFill>
                <a:latin typeface="+mj-lt"/>
              </a:rPr>
              <a:t> </a:t>
            </a:r>
            <a:r>
              <a:rPr lang="en-US" sz="1100" dirty="0" err="1" smtClean="0">
                <a:solidFill>
                  <a:schemeClr val="tx2"/>
                </a:solidFill>
                <a:latin typeface="+mj-lt"/>
              </a:rPr>
              <a:t>koji</a:t>
            </a:r>
            <a:r>
              <a:rPr lang="en-US" sz="1100" dirty="0" smtClean="0">
                <a:solidFill>
                  <a:schemeClr val="tx2"/>
                </a:solidFill>
                <a:latin typeface="+mj-lt"/>
              </a:rPr>
              <a:t> se </a:t>
            </a:r>
            <a:r>
              <a:rPr lang="en-US" sz="1100" dirty="0" err="1" smtClean="0">
                <a:solidFill>
                  <a:schemeClr val="tx2"/>
                </a:solidFill>
                <a:latin typeface="+mj-lt"/>
              </a:rPr>
              <a:t>sastoji</a:t>
            </a:r>
            <a:r>
              <a:rPr lang="en-US" sz="1100" dirty="0" smtClean="0">
                <a:solidFill>
                  <a:schemeClr val="tx2"/>
                </a:solidFill>
                <a:latin typeface="+mj-lt"/>
              </a:rPr>
              <a:t> </a:t>
            </a:r>
            <a:r>
              <a:rPr lang="en-US" sz="1100" dirty="0" err="1" smtClean="0">
                <a:solidFill>
                  <a:schemeClr val="tx2"/>
                </a:solidFill>
                <a:latin typeface="+mj-lt"/>
              </a:rPr>
              <a:t>od</a:t>
            </a:r>
            <a:r>
              <a:rPr lang="en-US" sz="1100" dirty="0" smtClean="0">
                <a:solidFill>
                  <a:schemeClr val="tx2"/>
                </a:solidFill>
                <a:latin typeface="+mj-lt"/>
              </a:rPr>
              <a:t> </a:t>
            </a:r>
            <a:r>
              <a:rPr lang="sr-Latn-RS" sz="1100" dirty="0" smtClean="0">
                <a:solidFill>
                  <a:schemeClr val="tx2"/>
                </a:solidFill>
                <a:latin typeface="+mj-lt"/>
              </a:rPr>
              <a:t>više</a:t>
            </a:r>
            <a:r>
              <a:rPr lang="en-US" sz="1100" dirty="0" smtClean="0">
                <a:solidFill>
                  <a:schemeClr val="tx2"/>
                </a:solidFill>
                <a:latin typeface="+mj-lt"/>
              </a:rPr>
              <a:t> </a:t>
            </a:r>
            <a:r>
              <a:rPr lang="en-US" sz="1100" dirty="0" err="1" smtClean="0">
                <a:solidFill>
                  <a:schemeClr val="tx2"/>
                </a:solidFill>
                <a:latin typeface="+mj-lt"/>
              </a:rPr>
              <a:t>pasusa</a:t>
            </a:r>
            <a:r>
              <a:rPr lang="sr-Latn-RS" sz="1100" dirty="0" smtClean="0">
                <a:solidFill>
                  <a:schemeClr val="tx2"/>
                </a:solidFill>
                <a:latin typeface="+mj-lt"/>
              </a:rPr>
              <a:t> (definicija,</a:t>
            </a:r>
            <a:r>
              <a:rPr lang="sr-Latn-RS" sz="1100" baseline="0" dirty="0" smtClean="0">
                <a:solidFill>
                  <a:schemeClr val="tx2"/>
                </a:solidFill>
                <a:latin typeface="+mj-lt"/>
              </a:rPr>
              <a:t> napomena, ...) </a:t>
            </a:r>
            <a:r>
              <a:rPr lang="en-US" sz="1100" baseline="0" dirty="0" smtClean="0">
                <a:solidFill>
                  <a:schemeClr val="tx2"/>
                </a:solidFill>
                <a:latin typeface="+mj-lt"/>
              </a:rPr>
              <a:t>{</a:t>
            </a:r>
            <a:r>
              <a:rPr lang="sr-Latn-RS" sz="1100" baseline="0" dirty="0" smtClean="0">
                <a:solidFill>
                  <a:schemeClr val="tx2"/>
                </a:solidFill>
                <a:latin typeface="+mj-lt"/>
              </a:rPr>
              <a:t>section-div</a:t>
            </a:r>
            <a:r>
              <a:rPr lang="en-US" sz="1100" baseline="0" dirty="0" smtClean="0">
                <a:solidFill>
                  <a:schemeClr val="tx2"/>
                </a:solidFill>
                <a:latin typeface="+mj-lt"/>
              </a:rPr>
              <a:t>}</a:t>
            </a:r>
            <a:endParaRPr lang="en-CA" sz="1100" dirty="0" smtClean="0">
              <a:solidFill>
                <a:schemeClr val="tx2"/>
              </a:solidFill>
              <a:latin typeface="+mj-lt"/>
            </a:endParaRPr>
          </a:p>
        </p:txBody>
      </p:sp>
      <p:sp>
        <p:nvSpPr>
          <p:cNvPr id="150" name="TextBox 149"/>
          <p:cNvSpPr txBox="1"/>
          <p:nvPr userDrawn="1"/>
        </p:nvSpPr>
        <p:spPr>
          <a:xfrm>
            <a:off x="357158" y="6350193"/>
            <a:ext cx="8429684" cy="507831"/>
          </a:xfrm>
          <a:prstGeom prst="rect">
            <a:avLst/>
          </a:prstGeom>
          <a:noFill/>
          <a:ln w="12700">
            <a:solidFill>
              <a:schemeClr val="bg2">
                <a:lumMod val="90000"/>
              </a:schemeClr>
            </a:solidFill>
          </a:ln>
        </p:spPr>
        <p:txBody>
          <a:bodyPr vert="horz" wrap="square" lIns="0" tIns="0" rIns="0" bIns="0" rtlCol="0">
            <a:spAutoFit/>
          </a:bodyPr>
          <a:lstStyle/>
          <a:p>
            <a:pPr algn="ctr">
              <a:spcBef>
                <a:spcPts val="0"/>
              </a:spcBef>
              <a:spcAft>
                <a:spcPts val="0"/>
              </a:spcAft>
            </a:pPr>
            <a:endParaRPr lang="en-CA" sz="1100" dirty="0" smtClean="0">
              <a:solidFill>
                <a:srgbClr val="A50021"/>
              </a:solidFill>
              <a:latin typeface="Arial Narrow" pitchFamily="34" charset="0"/>
            </a:endParaRPr>
          </a:p>
          <a:p>
            <a:pPr algn="ctr">
              <a:spcBef>
                <a:spcPts val="0"/>
              </a:spcBef>
              <a:spcAft>
                <a:spcPts val="0"/>
              </a:spcAft>
            </a:pPr>
            <a:r>
              <a:rPr lang="sr-Latn-RS" sz="1100" dirty="0" smtClean="0">
                <a:solidFill>
                  <a:srgbClr val="A50021"/>
                </a:solidFill>
                <a:latin typeface="Arial Narrow" pitchFamily="34" charset="0"/>
              </a:rPr>
              <a:t>2</a:t>
            </a:r>
            <a:r>
              <a:rPr lang="en-CA" sz="1100" dirty="0" smtClean="0">
                <a:solidFill>
                  <a:srgbClr val="A50021"/>
                </a:solidFill>
                <a:latin typeface="Arial Narrow" pitchFamily="34" charset="0"/>
              </a:rPr>
              <a:t>9.</a:t>
            </a:r>
            <a:r>
              <a:rPr lang="sr-Latn-RS" sz="1100" dirty="0" smtClean="0">
                <a:solidFill>
                  <a:srgbClr val="A50021"/>
                </a:solidFill>
                <a:latin typeface="Arial Narrow" pitchFamily="34" charset="0"/>
              </a:rPr>
              <a:t>07</a:t>
            </a:r>
            <a:r>
              <a:rPr lang="en-CA" sz="1100" dirty="0" smtClean="0">
                <a:solidFill>
                  <a:srgbClr val="A50021"/>
                </a:solidFill>
                <a:latin typeface="Arial Narrow" pitchFamily="34" charset="0"/>
              </a:rPr>
              <a:t>.2015</a:t>
            </a:r>
            <a:r>
              <a:rPr lang="en-CA" sz="1100" baseline="0" dirty="0" smtClean="0">
                <a:solidFill>
                  <a:srgbClr val="A50021"/>
                </a:solidFill>
                <a:latin typeface="Arial Narrow" pitchFamily="34" charset="0"/>
              </a:rPr>
              <a:t>                 </a:t>
            </a:r>
            <a:r>
              <a:rPr lang="en-CA" sz="1100" dirty="0" smtClean="0">
                <a:solidFill>
                  <a:srgbClr val="A50021"/>
                </a:solidFill>
                <a:latin typeface="Arial Narrow" pitchFamily="34" charset="0"/>
              </a:rPr>
              <a:t>© UNIVERZITET METROPOLITAN, Beograd / </a:t>
            </a:r>
            <a:r>
              <a:rPr lang="en-CA" sz="1100" dirty="0" err="1" smtClean="0">
                <a:solidFill>
                  <a:srgbClr val="A50021"/>
                </a:solidFill>
                <a:latin typeface="Arial Narrow" pitchFamily="34" charset="0"/>
              </a:rPr>
              <a:t>Kopiranje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i</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umnožavanje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nije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dozvoljeno</a:t>
            </a:r>
            <a:r>
              <a:rPr lang="en-CA" sz="1100" dirty="0" smtClean="0">
                <a:solidFill>
                  <a:srgbClr val="A50021"/>
                </a:solidFill>
                <a:latin typeface="Arial Narrow" pitchFamily="34" charset="0"/>
              </a:rPr>
              <a:t> / </a:t>
            </a:r>
            <a:r>
              <a:rPr lang="en-CA" sz="1100" dirty="0" err="1" smtClean="0">
                <a:solidFill>
                  <a:srgbClr val="A50021"/>
                </a:solidFill>
                <a:latin typeface="Arial Narrow" pitchFamily="34" charset="0"/>
              </a:rPr>
              <a:t>Sva</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prava</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su</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zadržana</a:t>
            </a:r>
            <a:r>
              <a:rPr lang="en-CA" sz="1100" dirty="0" smtClean="0">
                <a:solidFill>
                  <a:srgbClr val="A50021"/>
                </a:solidFill>
                <a:latin typeface="Arial Narrow" pitchFamily="34" charset="0"/>
              </a:rPr>
              <a:t>.</a:t>
            </a:r>
            <a:r>
              <a:rPr lang="en-CA" sz="1100" baseline="0" dirty="0" smtClean="0">
                <a:solidFill>
                  <a:srgbClr val="A50021"/>
                </a:solidFill>
                <a:latin typeface="Arial Narrow" pitchFamily="34" charset="0"/>
              </a:rPr>
              <a:t>                  </a:t>
            </a:r>
            <a:r>
              <a:rPr lang="en-CA" sz="1100" dirty="0" smtClean="0">
                <a:solidFill>
                  <a:srgbClr val="A50021"/>
                </a:solidFill>
                <a:latin typeface="Arial Narrow" pitchFamily="34" charset="0"/>
              </a:rPr>
              <a:t>V1.</a:t>
            </a:r>
            <a:r>
              <a:rPr lang="sr-Latn-RS" sz="1100" dirty="0" smtClean="0">
                <a:solidFill>
                  <a:srgbClr val="A50021"/>
                </a:solidFill>
                <a:latin typeface="Arial Narrow" pitchFamily="34" charset="0"/>
              </a:rPr>
              <a:t>20</a:t>
            </a:r>
            <a:endParaRPr lang="en-CA" sz="1100" dirty="0" smtClean="0">
              <a:solidFill>
                <a:srgbClr val="A50021"/>
              </a:solidFill>
              <a:latin typeface="Arial Narrow" pitchFamily="34" charset="0"/>
            </a:endParaRPr>
          </a:p>
          <a:p>
            <a:pPr algn="ctr">
              <a:spcBef>
                <a:spcPts val="0"/>
              </a:spcBef>
              <a:spcAft>
                <a:spcPts val="0"/>
              </a:spcAft>
            </a:pPr>
            <a:endParaRPr lang="en-CA" sz="1100" dirty="0" smtClean="0">
              <a:solidFill>
                <a:srgbClr val="A50021"/>
              </a:solidFill>
              <a:latin typeface="Arial Narrow" pitchFamily="34" charset="0"/>
            </a:endParaRPr>
          </a:p>
        </p:txBody>
      </p:sp>
    </p:spTree>
    <p:extLst>
      <p:ext uri="{BB962C8B-B14F-4D97-AF65-F5344CB8AC3E}">
        <p14:creationId xmlns:p14="http://schemas.microsoft.com/office/powerpoint/2010/main" val="36453886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C - 1-2 columns SECTION_DIV">
    <p:spTree>
      <p:nvGrpSpPr>
        <p:cNvPr id="1" name=""/>
        <p:cNvGrpSpPr/>
        <p:nvPr/>
      </p:nvGrpSpPr>
      <p:grpSpPr>
        <a:xfrm>
          <a:off x="0" y="0"/>
          <a:ext cx="0" cy="0"/>
          <a:chOff x="0" y="0"/>
          <a:chExt cx="0" cy="0"/>
        </a:xfrm>
      </p:grpSpPr>
      <p:grpSp>
        <p:nvGrpSpPr>
          <p:cNvPr id="2" name="Group 165"/>
          <p:cNvGrpSpPr/>
          <p:nvPr userDrawn="1"/>
        </p:nvGrpSpPr>
        <p:grpSpPr>
          <a:xfrm>
            <a:off x="-151325" y="-141165"/>
            <a:ext cx="9439923" cy="7136527"/>
            <a:chOff x="-151325" y="-141165"/>
            <a:chExt cx="9439923" cy="7136527"/>
          </a:xfrm>
        </p:grpSpPr>
        <p:grpSp>
          <p:nvGrpSpPr>
            <p:cNvPr id="4" name="Group 166"/>
            <p:cNvGrpSpPr/>
            <p:nvPr userDrawn="1"/>
          </p:nvGrpSpPr>
          <p:grpSpPr>
            <a:xfrm>
              <a:off x="457731" y="6873247"/>
              <a:ext cx="8226688" cy="122115"/>
              <a:chOff x="457731" y="6582508"/>
              <a:chExt cx="8226688" cy="486507"/>
            </a:xfrm>
          </p:grpSpPr>
          <p:cxnSp>
            <p:nvCxnSpPr>
              <p:cNvPr id="276" name="Straight Connector 275"/>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5" name="Group 277"/>
              <p:cNvGrpSpPr/>
              <p:nvPr userDrawn="1"/>
            </p:nvGrpSpPr>
            <p:grpSpPr>
              <a:xfrm>
                <a:off x="7986158" y="6582508"/>
                <a:ext cx="152400" cy="486507"/>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6" name="Group 278"/>
              <p:cNvGrpSpPr/>
              <p:nvPr userDrawn="1"/>
            </p:nvGrpSpPr>
            <p:grpSpPr>
              <a:xfrm>
                <a:off x="7287901" y="6582508"/>
                <a:ext cx="152400" cy="486507"/>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7" name="Group 279"/>
              <p:cNvGrpSpPr/>
              <p:nvPr userDrawn="1"/>
            </p:nvGrpSpPr>
            <p:grpSpPr>
              <a:xfrm>
                <a:off x="6589644" y="6582508"/>
                <a:ext cx="152400" cy="486507"/>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 name="Group 280"/>
              <p:cNvGrpSpPr/>
              <p:nvPr userDrawn="1"/>
            </p:nvGrpSpPr>
            <p:grpSpPr>
              <a:xfrm>
                <a:off x="5891387" y="6582508"/>
                <a:ext cx="152400" cy="486507"/>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Group 281"/>
              <p:cNvGrpSpPr/>
              <p:nvPr userDrawn="1"/>
            </p:nvGrpSpPr>
            <p:grpSpPr>
              <a:xfrm>
                <a:off x="5193130" y="6582508"/>
                <a:ext cx="152400" cy="486507"/>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0" name="Group 282"/>
              <p:cNvGrpSpPr/>
              <p:nvPr userDrawn="1"/>
            </p:nvGrpSpPr>
            <p:grpSpPr>
              <a:xfrm>
                <a:off x="4494873" y="6582508"/>
                <a:ext cx="152400" cy="486507"/>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283"/>
              <p:cNvGrpSpPr/>
              <p:nvPr userDrawn="1"/>
            </p:nvGrpSpPr>
            <p:grpSpPr>
              <a:xfrm>
                <a:off x="3796616" y="6582508"/>
                <a:ext cx="152400" cy="486507"/>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284"/>
              <p:cNvGrpSpPr/>
              <p:nvPr userDrawn="1"/>
            </p:nvGrpSpPr>
            <p:grpSpPr>
              <a:xfrm>
                <a:off x="3098359" y="6582508"/>
                <a:ext cx="152400" cy="486507"/>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285"/>
              <p:cNvGrpSpPr/>
              <p:nvPr userDrawn="1"/>
            </p:nvGrpSpPr>
            <p:grpSpPr>
              <a:xfrm>
                <a:off x="2400102" y="6582508"/>
                <a:ext cx="152400" cy="486507"/>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286"/>
              <p:cNvGrpSpPr/>
              <p:nvPr userDrawn="1"/>
            </p:nvGrpSpPr>
            <p:grpSpPr>
              <a:xfrm>
                <a:off x="1701845" y="6582508"/>
                <a:ext cx="152400" cy="486507"/>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Group 287"/>
              <p:cNvGrpSpPr/>
              <p:nvPr userDrawn="1"/>
            </p:nvGrpSpPr>
            <p:grpSpPr>
              <a:xfrm>
                <a:off x="1003588" y="6582508"/>
                <a:ext cx="152400" cy="486507"/>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6" name="Group 167"/>
            <p:cNvGrpSpPr/>
            <p:nvPr userDrawn="1"/>
          </p:nvGrpSpPr>
          <p:grpSpPr>
            <a:xfrm>
              <a:off x="-151325" y="454007"/>
              <a:ext cx="122115" cy="5945205"/>
              <a:chOff x="-238875" y="454007"/>
              <a:chExt cx="122115" cy="5945205"/>
            </a:xfrm>
          </p:grpSpPr>
          <p:cxnSp>
            <p:nvCxnSpPr>
              <p:cNvPr id="241" name="Straight Connector 240"/>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 name="Group 241"/>
              <p:cNvGrpSpPr/>
              <p:nvPr userDrawn="1"/>
            </p:nvGrpSpPr>
            <p:grpSpPr>
              <a:xfrm rot="5400000">
                <a:off x="-25401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242"/>
              <p:cNvGrpSpPr/>
              <p:nvPr userDrawn="1"/>
            </p:nvGrpSpPr>
            <p:grpSpPr>
              <a:xfrm rot="5400000">
                <a:off x="-25401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243"/>
              <p:cNvGrpSpPr/>
              <p:nvPr userDrawn="1"/>
            </p:nvGrpSpPr>
            <p:grpSpPr>
              <a:xfrm rot="5400000">
                <a:off x="-25401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244"/>
              <p:cNvGrpSpPr/>
              <p:nvPr userDrawn="1"/>
            </p:nvGrpSpPr>
            <p:grpSpPr>
              <a:xfrm rot="5400000">
                <a:off x="-25401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45"/>
              <p:cNvGrpSpPr/>
              <p:nvPr userDrawn="1"/>
            </p:nvGrpSpPr>
            <p:grpSpPr>
              <a:xfrm rot="5400000">
                <a:off x="-25401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46"/>
              <p:cNvGrpSpPr/>
              <p:nvPr userDrawn="1"/>
            </p:nvGrpSpPr>
            <p:grpSpPr>
              <a:xfrm rot="5400000">
                <a:off x="-25401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47"/>
              <p:cNvGrpSpPr/>
              <p:nvPr userDrawn="1"/>
            </p:nvGrpSpPr>
            <p:grpSpPr>
              <a:xfrm rot="5400000">
                <a:off x="-25401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48"/>
              <p:cNvGrpSpPr/>
              <p:nvPr userDrawn="1"/>
            </p:nvGrpSpPr>
            <p:grpSpPr>
              <a:xfrm rot="5400000">
                <a:off x="-25401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249"/>
              <p:cNvGrpSpPr/>
              <p:nvPr userDrawn="1"/>
            </p:nvGrpSpPr>
            <p:grpSpPr>
              <a:xfrm rot="5400000">
                <a:off x="-25401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Group 250"/>
              <p:cNvGrpSpPr/>
              <p:nvPr userDrawn="1"/>
            </p:nvGrpSpPr>
            <p:grpSpPr>
              <a:xfrm rot="5400000">
                <a:off x="-25401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 name="Group 251"/>
              <p:cNvGrpSpPr/>
              <p:nvPr userDrawn="1"/>
            </p:nvGrpSpPr>
            <p:grpSpPr>
              <a:xfrm rot="5400000">
                <a:off x="-25401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 name="Group 168"/>
            <p:cNvGrpSpPr/>
            <p:nvPr userDrawn="1"/>
          </p:nvGrpSpPr>
          <p:grpSpPr>
            <a:xfrm>
              <a:off x="9166483" y="454007"/>
              <a:ext cx="122115" cy="5945205"/>
              <a:chOff x="-238875" y="454007"/>
              <a:chExt cx="122115" cy="5945205"/>
            </a:xfrm>
          </p:grpSpPr>
          <p:cxnSp>
            <p:nvCxnSpPr>
              <p:cNvPr id="206" name="Straight Connector 205"/>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9" name="Group 206"/>
              <p:cNvGrpSpPr/>
              <p:nvPr userDrawn="1"/>
            </p:nvGrpSpPr>
            <p:grpSpPr>
              <a:xfrm rot="5400000">
                <a:off x="-254017"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 name="Group 207"/>
              <p:cNvGrpSpPr/>
              <p:nvPr userDrawn="1"/>
            </p:nvGrpSpPr>
            <p:grpSpPr>
              <a:xfrm rot="5400000">
                <a:off x="-254017"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208"/>
              <p:cNvGrpSpPr/>
              <p:nvPr userDrawn="1"/>
            </p:nvGrpSpPr>
            <p:grpSpPr>
              <a:xfrm rot="5400000">
                <a:off x="-254017"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09"/>
              <p:cNvGrpSpPr/>
              <p:nvPr userDrawn="1"/>
            </p:nvGrpSpPr>
            <p:grpSpPr>
              <a:xfrm rot="5400000">
                <a:off x="-254017"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10"/>
              <p:cNvGrpSpPr/>
              <p:nvPr userDrawn="1"/>
            </p:nvGrpSpPr>
            <p:grpSpPr>
              <a:xfrm rot="5400000">
                <a:off x="-254017"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11"/>
              <p:cNvGrpSpPr/>
              <p:nvPr userDrawn="1"/>
            </p:nvGrpSpPr>
            <p:grpSpPr>
              <a:xfrm rot="5400000">
                <a:off x="-254017"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12"/>
              <p:cNvGrpSpPr/>
              <p:nvPr userDrawn="1"/>
            </p:nvGrpSpPr>
            <p:grpSpPr>
              <a:xfrm rot="5400000">
                <a:off x="-254017"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13"/>
              <p:cNvGrpSpPr/>
              <p:nvPr userDrawn="1"/>
            </p:nvGrpSpPr>
            <p:grpSpPr>
              <a:xfrm rot="5400000">
                <a:off x="-254017"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14"/>
              <p:cNvGrpSpPr/>
              <p:nvPr userDrawn="1"/>
            </p:nvGrpSpPr>
            <p:grpSpPr>
              <a:xfrm rot="5400000">
                <a:off x="-254017"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15"/>
              <p:cNvGrpSpPr/>
              <p:nvPr userDrawn="1"/>
            </p:nvGrpSpPr>
            <p:grpSpPr>
              <a:xfrm rot="5400000">
                <a:off x="-254017"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16"/>
              <p:cNvGrpSpPr/>
              <p:nvPr userDrawn="1"/>
            </p:nvGrpSpPr>
            <p:grpSpPr>
              <a:xfrm rot="5400000">
                <a:off x="-254017"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169"/>
            <p:cNvGrpSpPr/>
            <p:nvPr userDrawn="1"/>
          </p:nvGrpSpPr>
          <p:grpSpPr>
            <a:xfrm>
              <a:off x="457731" y="-141165"/>
              <a:ext cx="8226688" cy="122115"/>
              <a:chOff x="457731" y="6582508"/>
              <a:chExt cx="8226688" cy="486507"/>
            </a:xfrm>
          </p:grpSpPr>
          <p:cxnSp>
            <p:nvCxnSpPr>
              <p:cNvPr id="171" name="Straight Connector 170"/>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51" name="Group 172"/>
              <p:cNvGrpSpPr/>
              <p:nvPr userDrawn="1"/>
            </p:nvGrpSpPr>
            <p:grpSpPr>
              <a:xfrm>
                <a:off x="7986158" y="6582508"/>
                <a:ext cx="152400" cy="486507"/>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173"/>
              <p:cNvGrpSpPr/>
              <p:nvPr userDrawn="1"/>
            </p:nvGrpSpPr>
            <p:grpSpPr>
              <a:xfrm>
                <a:off x="7287901" y="6582508"/>
                <a:ext cx="152400" cy="486507"/>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174"/>
              <p:cNvGrpSpPr/>
              <p:nvPr userDrawn="1"/>
            </p:nvGrpSpPr>
            <p:grpSpPr>
              <a:xfrm>
                <a:off x="6589644" y="6582508"/>
                <a:ext cx="152400" cy="486507"/>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175"/>
              <p:cNvGrpSpPr/>
              <p:nvPr userDrawn="1"/>
            </p:nvGrpSpPr>
            <p:grpSpPr>
              <a:xfrm>
                <a:off x="5891387" y="6582508"/>
                <a:ext cx="152400" cy="486507"/>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176"/>
              <p:cNvGrpSpPr/>
              <p:nvPr userDrawn="1"/>
            </p:nvGrpSpPr>
            <p:grpSpPr>
              <a:xfrm>
                <a:off x="5193130" y="6582508"/>
                <a:ext cx="152400" cy="486507"/>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177"/>
              <p:cNvGrpSpPr/>
              <p:nvPr userDrawn="1"/>
            </p:nvGrpSpPr>
            <p:grpSpPr>
              <a:xfrm>
                <a:off x="4494873" y="6582508"/>
                <a:ext cx="152400" cy="486507"/>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178"/>
              <p:cNvGrpSpPr/>
              <p:nvPr userDrawn="1"/>
            </p:nvGrpSpPr>
            <p:grpSpPr>
              <a:xfrm>
                <a:off x="3796616" y="6582508"/>
                <a:ext cx="152400" cy="486507"/>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179"/>
              <p:cNvGrpSpPr/>
              <p:nvPr userDrawn="1"/>
            </p:nvGrpSpPr>
            <p:grpSpPr>
              <a:xfrm>
                <a:off x="3098359" y="6582508"/>
                <a:ext cx="152400" cy="486507"/>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180"/>
              <p:cNvGrpSpPr/>
              <p:nvPr userDrawn="1"/>
            </p:nvGrpSpPr>
            <p:grpSpPr>
              <a:xfrm>
                <a:off x="2400102" y="6582508"/>
                <a:ext cx="152400" cy="486507"/>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181"/>
              <p:cNvGrpSpPr/>
              <p:nvPr userDrawn="1"/>
            </p:nvGrpSpPr>
            <p:grpSpPr>
              <a:xfrm>
                <a:off x="1701845" y="6582508"/>
                <a:ext cx="152400" cy="486507"/>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182"/>
              <p:cNvGrpSpPr/>
              <p:nvPr userDrawn="1"/>
            </p:nvGrpSpPr>
            <p:grpSpPr>
              <a:xfrm>
                <a:off x="1003588" y="6582508"/>
                <a:ext cx="152400" cy="486507"/>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1" name="LC-section-body"/>
          <p:cNvSpPr>
            <a:spLocks noGrp="1"/>
          </p:cNvSpPr>
          <p:nvPr>
            <p:ph idx="11" hasCustomPrompt="1"/>
          </p:nvPr>
        </p:nvSpPr>
        <p:spPr>
          <a:xfrm>
            <a:off x="3256668" y="1816100"/>
            <a:ext cx="5430132" cy="4583111"/>
          </a:xfrm>
          <a:ln>
            <a:solidFill>
              <a:srgbClr val="0070C0">
                <a:alpha val="0"/>
              </a:srgbClr>
            </a:solidFill>
          </a:ln>
        </p:spPr>
        <p:txBody>
          <a:bodyPr>
            <a:noAutofit/>
          </a:bodyPr>
          <a:lstStyle>
            <a:lvl1pPr>
              <a:spcAft>
                <a:spcPts val="0"/>
              </a:spcAft>
              <a:buFontTx/>
              <a:buNone/>
              <a:defRPr sz="1100" i="0">
                <a:solidFill>
                  <a:schemeClr val="tx2"/>
                </a:solidFill>
                <a:latin typeface="+mj-lt"/>
              </a:defRPr>
            </a:lvl1pPr>
            <a:lvl2pPr>
              <a:buFontTx/>
              <a:buNone/>
              <a:defRPr/>
            </a:lvl2pPr>
            <a:lvl3pPr>
              <a:buFontTx/>
              <a:buNone/>
              <a:defRPr/>
            </a:lvl3pPr>
            <a:lvl4pPr>
              <a:buFontTx/>
              <a:buNone/>
              <a:defRPr/>
            </a:lvl4pPr>
            <a:lvl5pPr>
              <a:buFontTx/>
              <a:buNone/>
              <a:defRPr/>
            </a:lvl5pPr>
          </a:lstStyle>
          <a:p>
            <a:pPr lvl="0"/>
            <a:r>
              <a:rPr lang="en-US" dirty="0" err="1" smtClean="0"/>
              <a:t>Ovde</a:t>
            </a:r>
            <a:r>
              <a:rPr lang="en-US" dirty="0" smtClean="0"/>
              <a:t> </a:t>
            </a:r>
            <a:r>
              <a:rPr lang="sr-Latn-RS" dirty="0" smtClean="0"/>
              <a:t>unesi</a:t>
            </a:r>
            <a:r>
              <a:rPr lang="en-US" dirty="0" smtClean="0"/>
              <a:t> </a:t>
            </a:r>
            <a:r>
              <a:rPr lang="sr-Latn-RS" dirty="0" smtClean="0"/>
              <a:t>sadržaj objekta učenja</a:t>
            </a:r>
            <a:r>
              <a:rPr lang="en-US" dirty="0" smtClean="0"/>
              <a:t> (</a:t>
            </a:r>
            <a:r>
              <a:rPr lang="en-US" dirty="0" err="1" smtClean="0"/>
              <a:t>koristi</a:t>
            </a:r>
            <a:r>
              <a:rPr lang="en-US" dirty="0" smtClean="0"/>
              <a:t> </a:t>
            </a:r>
            <a:r>
              <a:rPr lang="en-US" dirty="0" err="1" smtClean="0"/>
              <a:t>ikonicu</a:t>
            </a:r>
            <a:r>
              <a:rPr lang="en-US" dirty="0" smtClean="0"/>
              <a:t> Indent </a:t>
            </a:r>
            <a:r>
              <a:rPr lang="en-US" dirty="0" err="1" smtClean="0"/>
              <a:t>za</a:t>
            </a:r>
            <a:r>
              <a:rPr lang="en-US" dirty="0" smtClean="0"/>
              <a:t> </a:t>
            </a:r>
            <a:r>
              <a:rPr lang="en-US" dirty="0" err="1" smtClean="0"/>
              <a:t>promenu</a:t>
            </a:r>
            <a:r>
              <a:rPr lang="en-US" dirty="0" smtClean="0"/>
              <a:t> </a:t>
            </a:r>
            <a:r>
              <a:rPr lang="en-US" dirty="0" err="1" smtClean="0"/>
              <a:t>stila</a:t>
            </a:r>
            <a:r>
              <a:rPr lang="en-US" dirty="0" smtClean="0"/>
              <a:t>) (LC-section body)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LC-section-body"/>
          <p:cNvSpPr>
            <a:spLocks noGrp="1"/>
          </p:cNvSpPr>
          <p:nvPr>
            <p:ph idx="1" hasCustomPrompt="1"/>
          </p:nvPr>
        </p:nvSpPr>
        <p:spPr>
          <a:xfrm>
            <a:off x="457732" y="1816100"/>
            <a:ext cx="2640628" cy="2340264"/>
          </a:xfrm>
          <a:ln>
            <a:solidFill>
              <a:srgbClr val="002060">
                <a:alpha val="0"/>
              </a:srgbClr>
            </a:solidFill>
          </a:ln>
        </p:spPr>
        <p:txBody>
          <a:bodyPr>
            <a:noAutofit/>
          </a:bodyPr>
          <a:lstStyle>
            <a:lvl1pPr>
              <a:spcAft>
                <a:spcPts val="0"/>
              </a:spcAft>
              <a:buFontTx/>
              <a:buNone/>
              <a:defRPr sz="1100" i="0">
                <a:solidFill>
                  <a:schemeClr val="tx2"/>
                </a:solidFill>
                <a:latin typeface="+mj-lt"/>
              </a:defRPr>
            </a:lvl1pPr>
            <a:lvl2pPr>
              <a:buFontTx/>
              <a:buNone/>
              <a:defRPr/>
            </a:lvl2pPr>
            <a:lvl3pPr>
              <a:buFontTx/>
              <a:buNone/>
              <a:defRPr/>
            </a:lvl3pPr>
            <a:lvl4pPr>
              <a:buFontTx/>
              <a:buNone/>
              <a:defRPr/>
            </a:lvl4pPr>
            <a:lvl5pPr>
              <a:buFontTx/>
              <a:buNone/>
              <a:defRPr/>
            </a:lvl5pPr>
          </a:lstStyle>
          <a:p>
            <a:pPr lvl="0"/>
            <a:r>
              <a:rPr lang="en-US" dirty="0" err="1" smtClean="0"/>
              <a:t>Ovde</a:t>
            </a:r>
            <a:r>
              <a:rPr lang="en-US" dirty="0" smtClean="0"/>
              <a:t> </a:t>
            </a:r>
            <a:r>
              <a:rPr lang="sr-Latn-RS" dirty="0" smtClean="0"/>
              <a:t>unesi</a:t>
            </a:r>
            <a:r>
              <a:rPr lang="en-US" dirty="0" smtClean="0"/>
              <a:t> </a:t>
            </a:r>
            <a:r>
              <a:rPr lang="sr-Latn-RS" dirty="0" smtClean="0"/>
              <a:t>sadržaj objekta učenja</a:t>
            </a:r>
            <a:r>
              <a:rPr lang="en-US" dirty="0" smtClean="0"/>
              <a:t> (</a:t>
            </a:r>
            <a:r>
              <a:rPr lang="en-US" dirty="0" err="1" smtClean="0"/>
              <a:t>koristi</a:t>
            </a:r>
            <a:r>
              <a:rPr lang="en-US" dirty="0" smtClean="0"/>
              <a:t> </a:t>
            </a:r>
            <a:r>
              <a:rPr lang="en-US" dirty="0" err="1" smtClean="0"/>
              <a:t>ikonicu</a:t>
            </a:r>
            <a:r>
              <a:rPr lang="en-US" dirty="0" smtClean="0"/>
              <a:t> Indent </a:t>
            </a:r>
            <a:r>
              <a:rPr lang="en-US" dirty="0" err="1" smtClean="0"/>
              <a:t>za</a:t>
            </a:r>
            <a:r>
              <a:rPr lang="en-US" dirty="0" smtClean="0"/>
              <a:t> </a:t>
            </a:r>
            <a:r>
              <a:rPr lang="en-US" dirty="0" err="1" smtClean="0"/>
              <a:t>promenu</a:t>
            </a:r>
            <a:r>
              <a:rPr lang="en-US" dirty="0" smtClean="0"/>
              <a:t> </a:t>
            </a:r>
            <a:r>
              <a:rPr lang="en-US" dirty="0" err="1" smtClean="0"/>
              <a:t>stila</a:t>
            </a:r>
            <a:r>
              <a:rPr lang="en-US" dirty="0" smtClean="0"/>
              <a:t>) (LC-section body)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4" name="LC-section-title"/>
          <p:cNvSpPr>
            <a:spLocks noGrp="1"/>
          </p:cNvSpPr>
          <p:nvPr>
            <p:ph type="title" hasCustomPrompt="1"/>
          </p:nvPr>
        </p:nvSpPr>
        <p:spPr>
          <a:xfrm>
            <a:off x="457731" y="457200"/>
            <a:ext cx="8226689" cy="524998"/>
          </a:xfrm>
          <a:ln>
            <a:solidFill>
              <a:srgbClr val="C00000">
                <a:alpha val="0"/>
              </a:srgbClr>
            </a:solidFill>
          </a:ln>
        </p:spPr>
        <p:txBody>
          <a:bodyPr/>
          <a:lstStyle>
            <a:lvl1pPr>
              <a:defRPr baseline="0"/>
            </a:lvl1pPr>
          </a:lstStyle>
          <a:p>
            <a:r>
              <a:rPr lang="sr-Latn-RS" dirty="0" smtClean="0"/>
              <a:t>UNESI </a:t>
            </a:r>
            <a:r>
              <a:rPr lang="en-US" dirty="0" err="1" smtClean="0"/>
              <a:t>naslov</a:t>
            </a:r>
            <a:r>
              <a:rPr lang="en-US" dirty="0" smtClean="0"/>
              <a:t> </a:t>
            </a:r>
            <a:r>
              <a:rPr lang="en-US" dirty="0" err="1" smtClean="0"/>
              <a:t>sekcije</a:t>
            </a:r>
            <a:r>
              <a:rPr lang="en-US" dirty="0" smtClean="0"/>
              <a:t> {LC-</a:t>
            </a:r>
            <a:r>
              <a:rPr lang="en-US" dirty="0" err="1" smtClean="0"/>
              <a:t>seCTION</a:t>
            </a:r>
            <a:r>
              <a:rPr lang="en-US" dirty="0" smtClean="0"/>
              <a:t>-TITLE}</a:t>
            </a:r>
            <a:endParaRPr lang="en-US" dirty="0"/>
          </a:p>
        </p:txBody>
      </p:sp>
      <p:sp>
        <p:nvSpPr>
          <p:cNvPr id="155" name="LO-section-body-subtitle"/>
          <p:cNvSpPr>
            <a:spLocks noGrp="1"/>
          </p:cNvSpPr>
          <p:nvPr>
            <p:ph type="body" idx="10" hasCustomPrompt="1"/>
          </p:nvPr>
        </p:nvSpPr>
        <p:spPr>
          <a:xfrm>
            <a:off x="459580" y="1134598"/>
            <a:ext cx="8227220" cy="536519"/>
          </a:xfrm>
          <a:ln>
            <a:solidFill>
              <a:srgbClr val="7030A0">
                <a:alpha val="0"/>
              </a:srgbClr>
            </a:solidFill>
          </a:ln>
        </p:spPr>
        <p:txBody>
          <a:bodyPr anchor="t">
            <a:noAutofit/>
          </a:bodyPr>
          <a:lstStyle>
            <a:lvl1pPr marL="0" indent="0">
              <a:buNone/>
              <a:defRPr sz="1500" b="0">
                <a:solidFill>
                  <a:srgbClr val="A500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smtClean="0"/>
              <a:t>Ovde</a:t>
            </a:r>
            <a:r>
              <a:rPr lang="en-US" dirty="0" smtClean="0"/>
              <a:t> </a:t>
            </a:r>
            <a:r>
              <a:rPr lang="sr-Latn-RS" dirty="0" smtClean="0"/>
              <a:t>unesi</a:t>
            </a:r>
            <a:r>
              <a:rPr lang="en-US" dirty="0" smtClean="0"/>
              <a:t> </a:t>
            </a:r>
            <a:r>
              <a:rPr lang="en-US" dirty="0" err="1" smtClean="0"/>
              <a:t>poentu</a:t>
            </a:r>
            <a:r>
              <a:rPr lang="en-US" dirty="0" smtClean="0"/>
              <a:t> </a:t>
            </a:r>
            <a:r>
              <a:rPr lang="en-US" dirty="0" err="1" smtClean="0"/>
              <a:t>slajda</a:t>
            </a:r>
            <a:r>
              <a:rPr lang="en-US" dirty="0" smtClean="0"/>
              <a:t> {LO-section-body-subtitle}</a:t>
            </a:r>
          </a:p>
        </p:txBody>
      </p:sp>
      <p:sp>
        <p:nvSpPr>
          <p:cNvPr id="153" name="Content Placeholder 2"/>
          <p:cNvSpPr>
            <a:spLocks noGrp="1"/>
          </p:cNvSpPr>
          <p:nvPr>
            <p:ph idx="13" hasCustomPrompt="1"/>
          </p:nvPr>
        </p:nvSpPr>
        <p:spPr>
          <a:xfrm>
            <a:off x="457731" y="4248727"/>
            <a:ext cx="2645687" cy="2150485"/>
          </a:xfrm>
          <a:solidFill>
            <a:schemeClr val="bg2"/>
          </a:solidFill>
          <a:ln cap="rnd">
            <a:solidFill>
              <a:schemeClr val="bg2">
                <a:alpha val="0"/>
              </a:schemeClr>
            </a:solidFill>
          </a:ln>
        </p:spPr>
        <p:txBody>
          <a:bodyPr lIns="91440" tIns="91440" rIns="91440" bIns="91440">
            <a:noAutofit/>
          </a:bodyPr>
          <a:lstStyle>
            <a:lvl1pPr marL="171450" indent="4763">
              <a:lnSpc>
                <a:spcPct val="95000"/>
              </a:lnSpc>
              <a:spcBef>
                <a:spcPts val="600"/>
              </a:spcBef>
              <a:spcAft>
                <a:spcPts val="0"/>
              </a:spcAft>
              <a:buFont typeface="Arial" panose="020B0604020202020204" pitchFamily="34" charset="0"/>
              <a:buNone/>
              <a:defRPr lang="en-CA" sz="1100" dirty="0" smtClean="0">
                <a:solidFill>
                  <a:schemeClr val="tx2"/>
                </a:solidFill>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r>
              <a:rPr lang="en-CA" sz="1100" dirty="0" err="1" smtClean="0">
                <a:solidFill>
                  <a:schemeClr val="tx2"/>
                </a:solidFill>
                <a:latin typeface="+mj-lt"/>
              </a:rPr>
              <a:t>Ovde</a:t>
            </a:r>
            <a:r>
              <a:rPr lang="en-CA" sz="1100" dirty="0" smtClean="0">
                <a:solidFill>
                  <a:schemeClr val="tx2"/>
                </a:solidFill>
                <a:latin typeface="+mj-lt"/>
              </a:rPr>
              <a:t> </a:t>
            </a:r>
            <a:r>
              <a:rPr lang="en-CA" sz="1100" dirty="0" err="1" smtClean="0">
                <a:solidFill>
                  <a:schemeClr val="tx2"/>
                </a:solidFill>
                <a:latin typeface="+mj-lt"/>
              </a:rPr>
              <a:t>unesi</a:t>
            </a:r>
            <a:r>
              <a:rPr lang="en-CA" sz="1100" dirty="0" smtClean="0">
                <a:solidFill>
                  <a:schemeClr val="tx2"/>
                </a:solidFill>
                <a:latin typeface="+mj-lt"/>
              </a:rPr>
              <a:t> </a:t>
            </a:r>
            <a:r>
              <a:rPr lang="en-CA" sz="1100" dirty="0" err="1" smtClean="0">
                <a:solidFill>
                  <a:schemeClr val="tx2"/>
                </a:solidFill>
                <a:latin typeface="+mj-lt"/>
              </a:rPr>
              <a:t>nagla</a:t>
            </a:r>
            <a:r>
              <a:rPr lang="sr-Latn-RS" sz="1100" dirty="0" smtClean="0">
                <a:solidFill>
                  <a:schemeClr val="tx2"/>
                </a:solidFill>
                <a:latin typeface="+mj-lt"/>
              </a:rPr>
              <a:t>šeni deo teksta</a:t>
            </a:r>
            <a:r>
              <a:rPr lang="en-US" sz="1100" dirty="0" smtClean="0">
                <a:solidFill>
                  <a:schemeClr val="tx2"/>
                </a:solidFill>
                <a:latin typeface="+mj-lt"/>
              </a:rPr>
              <a:t> </a:t>
            </a:r>
            <a:r>
              <a:rPr lang="en-US" sz="1100" dirty="0" err="1" smtClean="0">
                <a:solidFill>
                  <a:schemeClr val="tx2"/>
                </a:solidFill>
                <a:latin typeface="+mj-lt"/>
              </a:rPr>
              <a:t>koji</a:t>
            </a:r>
            <a:r>
              <a:rPr lang="en-US" sz="1100" dirty="0" smtClean="0">
                <a:solidFill>
                  <a:schemeClr val="tx2"/>
                </a:solidFill>
                <a:latin typeface="+mj-lt"/>
              </a:rPr>
              <a:t> se </a:t>
            </a:r>
            <a:r>
              <a:rPr lang="en-US" sz="1100" dirty="0" err="1" smtClean="0">
                <a:solidFill>
                  <a:schemeClr val="tx2"/>
                </a:solidFill>
                <a:latin typeface="+mj-lt"/>
              </a:rPr>
              <a:t>sastoji</a:t>
            </a:r>
            <a:r>
              <a:rPr lang="en-US" sz="1100" dirty="0" smtClean="0">
                <a:solidFill>
                  <a:schemeClr val="tx2"/>
                </a:solidFill>
                <a:latin typeface="+mj-lt"/>
              </a:rPr>
              <a:t> </a:t>
            </a:r>
            <a:r>
              <a:rPr lang="en-US" sz="1100" dirty="0" err="1" smtClean="0">
                <a:solidFill>
                  <a:schemeClr val="tx2"/>
                </a:solidFill>
                <a:latin typeface="+mj-lt"/>
              </a:rPr>
              <a:t>od</a:t>
            </a:r>
            <a:r>
              <a:rPr lang="en-US" sz="1100" dirty="0" smtClean="0">
                <a:solidFill>
                  <a:schemeClr val="tx2"/>
                </a:solidFill>
                <a:latin typeface="+mj-lt"/>
              </a:rPr>
              <a:t> </a:t>
            </a:r>
            <a:r>
              <a:rPr lang="sr-Latn-RS" sz="1100" dirty="0" smtClean="0">
                <a:solidFill>
                  <a:schemeClr val="tx2"/>
                </a:solidFill>
                <a:latin typeface="+mj-lt"/>
              </a:rPr>
              <a:t>više</a:t>
            </a:r>
            <a:r>
              <a:rPr lang="en-US" sz="1100" dirty="0" smtClean="0">
                <a:solidFill>
                  <a:schemeClr val="tx2"/>
                </a:solidFill>
                <a:latin typeface="+mj-lt"/>
              </a:rPr>
              <a:t> </a:t>
            </a:r>
            <a:r>
              <a:rPr lang="en-US" sz="1100" dirty="0" err="1" smtClean="0">
                <a:solidFill>
                  <a:schemeClr val="tx2"/>
                </a:solidFill>
                <a:latin typeface="+mj-lt"/>
              </a:rPr>
              <a:t>pasusa</a:t>
            </a:r>
            <a:r>
              <a:rPr lang="sr-Latn-RS" sz="1100" dirty="0" smtClean="0">
                <a:solidFill>
                  <a:schemeClr val="tx2"/>
                </a:solidFill>
                <a:latin typeface="+mj-lt"/>
              </a:rPr>
              <a:t> (definicija,</a:t>
            </a:r>
            <a:r>
              <a:rPr lang="sr-Latn-RS" sz="1100" baseline="0" dirty="0" smtClean="0">
                <a:solidFill>
                  <a:schemeClr val="tx2"/>
                </a:solidFill>
                <a:latin typeface="+mj-lt"/>
              </a:rPr>
              <a:t> napomena, ...) </a:t>
            </a:r>
            <a:r>
              <a:rPr lang="en-US" sz="1100" baseline="0" dirty="0" smtClean="0">
                <a:solidFill>
                  <a:schemeClr val="tx2"/>
                </a:solidFill>
                <a:latin typeface="+mj-lt"/>
              </a:rPr>
              <a:t>{</a:t>
            </a:r>
            <a:r>
              <a:rPr lang="sr-Latn-RS" sz="1100" baseline="0" dirty="0" smtClean="0">
                <a:solidFill>
                  <a:schemeClr val="tx2"/>
                </a:solidFill>
                <a:latin typeface="+mj-lt"/>
              </a:rPr>
              <a:t>section-div</a:t>
            </a:r>
            <a:r>
              <a:rPr lang="en-US" sz="1100" baseline="0" dirty="0" smtClean="0">
                <a:solidFill>
                  <a:schemeClr val="tx2"/>
                </a:solidFill>
                <a:latin typeface="+mj-lt"/>
              </a:rPr>
              <a:t>}</a:t>
            </a:r>
            <a:endParaRPr lang="en-CA" sz="1100" dirty="0" smtClean="0">
              <a:solidFill>
                <a:schemeClr val="tx2"/>
              </a:solidFill>
              <a:latin typeface="+mj-lt"/>
            </a:endParaRPr>
          </a:p>
        </p:txBody>
      </p:sp>
      <p:sp>
        <p:nvSpPr>
          <p:cNvPr id="157" name="TextBox 156"/>
          <p:cNvSpPr txBox="1"/>
          <p:nvPr userDrawn="1"/>
        </p:nvSpPr>
        <p:spPr>
          <a:xfrm>
            <a:off x="357158" y="6350193"/>
            <a:ext cx="8429684" cy="507831"/>
          </a:xfrm>
          <a:prstGeom prst="rect">
            <a:avLst/>
          </a:prstGeom>
          <a:noFill/>
          <a:ln w="12700">
            <a:solidFill>
              <a:schemeClr val="bg2">
                <a:lumMod val="90000"/>
              </a:schemeClr>
            </a:solidFill>
          </a:ln>
        </p:spPr>
        <p:txBody>
          <a:bodyPr vert="horz" wrap="square" lIns="0" tIns="0" rIns="0" bIns="0" rtlCol="0">
            <a:spAutoFit/>
          </a:bodyPr>
          <a:lstStyle/>
          <a:p>
            <a:pPr algn="ctr">
              <a:spcBef>
                <a:spcPts val="0"/>
              </a:spcBef>
              <a:spcAft>
                <a:spcPts val="0"/>
              </a:spcAft>
            </a:pPr>
            <a:endParaRPr lang="en-CA" sz="1100" dirty="0" smtClean="0">
              <a:solidFill>
                <a:srgbClr val="A50021"/>
              </a:solidFill>
              <a:latin typeface="Arial Narrow" pitchFamily="34" charset="0"/>
            </a:endParaRPr>
          </a:p>
          <a:p>
            <a:pPr algn="ctr">
              <a:spcBef>
                <a:spcPts val="0"/>
              </a:spcBef>
              <a:spcAft>
                <a:spcPts val="0"/>
              </a:spcAft>
            </a:pPr>
            <a:r>
              <a:rPr lang="sr-Latn-RS" sz="1100" dirty="0" smtClean="0">
                <a:solidFill>
                  <a:srgbClr val="A50021"/>
                </a:solidFill>
                <a:latin typeface="Arial Narrow" pitchFamily="34" charset="0"/>
              </a:rPr>
              <a:t>2</a:t>
            </a:r>
            <a:r>
              <a:rPr lang="en-CA" sz="1100" dirty="0" smtClean="0">
                <a:solidFill>
                  <a:srgbClr val="A50021"/>
                </a:solidFill>
                <a:latin typeface="Arial Narrow" pitchFamily="34" charset="0"/>
              </a:rPr>
              <a:t>9.</a:t>
            </a:r>
            <a:r>
              <a:rPr lang="sr-Latn-RS" sz="1100" dirty="0" smtClean="0">
                <a:solidFill>
                  <a:srgbClr val="A50021"/>
                </a:solidFill>
                <a:latin typeface="Arial Narrow" pitchFamily="34" charset="0"/>
              </a:rPr>
              <a:t>07</a:t>
            </a:r>
            <a:r>
              <a:rPr lang="en-CA" sz="1100" dirty="0" smtClean="0">
                <a:solidFill>
                  <a:srgbClr val="A50021"/>
                </a:solidFill>
                <a:latin typeface="Arial Narrow" pitchFamily="34" charset="0"/>
              </a:rPr>
              <a:t>.2015</a:t>
            </a:r>
            <a:r>
              <a:rPr lang="en-CA" sz="1100" baseline="0" dirty="0" smtClean="0">
                <a:solidFill>
                  <a:srgbClr val="A50021"/>
                </a:solidFill>
                <a:latin typeface="Arial Narrow" pitchFamily="34" charset="0"/>
              </a:rPr>
              <a:t>                 </a:t>
            </a:r>
            <a:r>
              <a:rPr lang="en-CA" sz="1100" dirty="0" smtClean="0">
                <a:solidFill>
                  <a:srgbClr val="A50021"/>
                </a:solidFill>
                <a:latin typeface="Arial Narrow" pitchFamily="34" charset="0"/>
              </a:rPr>
              <a:t>© UNIVERZITET METROPOLITAN, Beograd / </a:t>
            </a:r>
            <a:r>
              <a:rPr lang="en-CA" sz="1100" dirty="0" err="1" smtClean="0">
                <a:solidFill>
                  <a:srgbClr val="A50021"/>
                </a:solidFill>
                <a:latin typeface="Arial Narrow" pitchFamily="34" charset="0"/>
              </a:rPr>
              <a:t>Kopiranje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i</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umnožavanje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nije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dozvoljeno</a:t>
            </a:r>
            <a:r>
              <a:rPr lang="en-CA" sz="1100" dirty="0" smtClean="0">
                <a:solidFill>
                  <a:srgbClr val="A50021"/>
                </a:solidFill>
                <a:latin typeface="Arial Narrow" pitchFamily="34" charset="0"/>
              </a:rPr>
              <a:t> / </a:t>
            </a:r>
            <a:r>
              <a:rPr lang="en-CA" sz="1100" dirty="0" err="1" smtClean="0">
                <a:solidFill>
                  <a:srgbClr val="A50021"/>
                </a:solidFill>
                <a:latin typeface="Arial Narrow" pitchFamily="34" charset="0"/>
              </a:rPr>
              <a:t>Sva</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prava</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su</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zadržana</a:t>
            </a:r>
            <a:r>
              <a:rPr lang="en-CA" sz="1100" dirty="0" smtClean="0">
                <a:solidFill>
                  <a:srgbClr val="A50021"/>
                </a:solidFill>
                <a:latin typeface="Arial Narrow" pitchFamily="34" charset="0"/>
              </a:rPr>
              <a:t>.</a:t>
            </a:r>
            <a:r>
              <a:rPr lang="en-CA" sz="1100" baseline="0" dirty="0" smtClean="0">
                <a:solidFill>
                  <a:srgbClr val="A50021"/>
                </a:solidFill>
                <a:latin typeface="Arial Narrow" pitchFamily="34" charset="0"/>
              </a:rPr>
              <a:t>                  </a:t>
            </a:r>
            <a:r>
              <a:rPr lang="en-CA" sz="1100" dirty="0" smtClean="0">
                <a:solidFill>
                  <a:srgbClr val="A50021"/>
                </a:solidFill>
                <a:latin typeface="Arial Narrow" pitchFamily="34" charset="0"/>
              </a:rPr>
              <a:t>V1.</a:t>
            </a:r>
            <a:r>
              <a:rPr lang="sr-Latn-RS" sz="1100" dirty="0" smtClean="0">
                <a:solidFill>
                  <a:srgbClr val="A50021"/>
                </a:solidFill>
                <a:latin typeface="Arial Narrow" pitchFamily="34" charset="0"/>
              </a:rPr>
              <a:t>20</a:t>
            </a:r>
            <a:endParaRPr lang="en-CA" sz="1100" dirty="0" smtClean="0">
              <a:solidFill>
                <a:srgbClr val="A50021"/>
              </a:solidFill>
              <a:latin typeface="Arial Narrow" pitchFamily="34" charset="0"/>
            </a:endParaRPr>
          </a:p>
          <a:p>
            <a:pPr algn="ctr">
              <a:spcBef>
                <a:spcPts val="0"/>
              </a:spcBef>
              <a:spcAft>
                <a:spcPts val="0"/>
              </a:spcAft>
            </a:pPr>
            <a:endParaRPr lang="en-CA" sz="1100" dirty="0" smtClean="0">
              <a:solidFill>
                <a:srgbClr val="A50021"/>
              </a:solidFill>
              <a:latin typeface="Arial Narrow" pitchFamily="34" charset="0"/>
            </a:endParaRPr>
          </a:p>
        </p:txBody>
      </p:sp>
    </p:spTree>
    <p:extLst>
      <p:ext uri="{BB962C8B-B14F-4D97-AF65-F5344CB8AC3E}">
        <p14:creationId xmlns:p14="http://schemas.microsoft.com/office/powerpoint/2010/main" val="30706123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C - 2-1 columns SECTION_DIV">
    <p:spTree>
      <p:nvGrpSpPr>
        <p:cNvPr id="1" name=""/>
        <p:cNvGrpSpPr/>
        <p:nvPr/>
      </p:nvGrpSpPr>
      <p:grpSpPr>
        <a:xfrm>
          <a:off x="0" y="0"/>
          <a:ext cx="0" cy="0"/>
          <a:chOff x="0" y="0"/>
          <a:chExt cx="0" cy="0"/>
        </a:xfrm>
      </p:grpSpPr>
      <p:grpSp>
        <p:nvGrpSpPr>
          <p:cNvPr id="2" name="Group 165"/>
          <p:cNvGrpSpPr/>
          <p:nvPr userDrawn="1"/>
        </p:nvGrpSpPr>
        <p:grpSpPr>
          <a:xfrm>
            <a:off x="-151325" y="-141165"/>
            <a:ext cx="9439923" cy="7136527"/>
            <a:chOff x="-151325" y="-141165"/>
            <a:chExt cx="9439923" cy="7136527"/>
          </a:xfrm>
        </p:grpSpPr>
        <p:grpSp>
          <p:nvGrpSpPr>
            <p:cNvPr id="4" name="Group 166"/>
            <p:cNvGrpSpPr/>
            <p:nvPr userDrawn="1"/>
          </p:nvGrpSpPr>
          <p:grpSpPr>
            <a:xfrm>
              <a:off x="457731" y="6873247"/>
              <a:ext cx="8226688" cy="122115"/>
              <a:chOff x="457731" y="6582508"/>
              <a:chExt cx="8226688" cy="486507"/>
            </a:xfrm>
          </p:grpSpPr>
          <p:cxnSp>
            <p:nvCxnSpPr>
              <p:cNvPr id="276" name="Straight Connector 275"/>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5" name="Group 277"/>
              <p:cNvGrpSpPr/>
              <p:nvPr userDrawn="1"/>
            </p:nvGrpSpPr>
            <p:grpSpPr>
              <a:xfrm>
                <a:off x="7986158" y="6582508"/>
                <a:ext cx="152400" cy="486507"/>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6" name="Group 278"/>
              <p:cNvGrpSpPr/>
              <p:nvPr userDrawn="1"/>
            </p:nvGrpSpPr>
            <p:grpSpPr>
              <a:xfrm>
                <a:off x="7287901" y="6582508"/>
                <a:ext cx="152400" cy="486507"/>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7" name="Group 279"/>
              <p:cNvGrpSpPr/>
              <p:nvPr userDrawn="1"/>
            </p:nvGrpSpPr>
            <p:grpSpPr>
              <a:xfrm>
                <a:off x="6589644" y="6582508"/>
                <a:ext cx="152400" cy="486507"/>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 name="Group 280"/>
              <p:cNvGrpSpPr/>
              <p:nvPr userDrawn="1"/>
            </p:nvGrpSpPr>
            <p:grpSpPr>
              <a:xfrm>
                <a:off x="5891387" y="6582508"/>
                <a:ext cx="152400" cy="486507"/>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Group 281"/>
              <p:cNvGrpSpPr/>
              <p:nvPr userDrawn="1"/>
            </p:nvGrpSpPr>
            <p:grpSpPr>
              <a:xfrm>
                <a:off x="5193130" y="6582508"/>
                <a:ext cx="152400" cy="486507"/>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0" name="Group 282"/>
              <p:cNvGrpSpPr/>
              <p:nvPr userDrawn="1"/>
            </p:nvGrpSpPr>
            <p:grpSpPr>
              <a:xfrm>
                <a:off x="4494873" y="6582508"/>
                <a:ext cx="152400" cy="486507"/>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283"/>
              <p:cNvGrpSpPr/>
              <p:nvPr userDrawn="1"/>
            </p:nvGrpSpPr>
            <p:grpSpPr>
              <a:xfrm>
                <a:off x="3796616" y="6582508"/>
                <a:ext cx="152400" cy="486507"/>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284"/>
              <p:cNvGrpSpPr/>
              <p:nvPr userDrawn="1"/>
            </p:nvGrpSpPr>
            <p:grpSpPr>
              <a:xfrm>
                <a:off x="3098359" y="6582508"/>
                <a:ext cx="152400" cy="486507"/>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285"/>
              <p:cNvGrpSpPr/>
              <p:nvPr userDrawn="1"/>
            </p:nvGrpSpPr>
            <p:grpSpPr>
              <a:xfrm>
                <a:off x="2400102" y="6582508"/>
                <a:ext cx="152400" cy="486507"/>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286"/>
              <p:cNvGrpSpPr/>
              <p:nvPr userDrawn="1"/>
            </p:nvGrpSpPr>
            <p:grpSpPr>
              <a:xfrm>
                <a:off x="1701845" y="6582508"/>
                <a:ext cx="152400" cy="486507"/>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Group 287"/>
              <p:cNvGrpSpPr/>
              <p:nvPr userDrawn="1"/>
            </p:nvGrpSpPr>
            <p:grpSpPr>
              <a:xfrm>
                <a:off x="1003588" y="6582508"/>
                <a:ext cx="152400" cy="486507"/>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6" name="Group 167"/>
            <p:cNvGrpSpPr/>
            <p:nvPr userDrawn="1"/>
          </p:nvGrpSpPr>
          <p:grpSpPr>
            <a:xfrm>
              <a:off x="-151325" y="454007"/>
              <a:ext cx="122115" cy="5945205"/>
              <a:chOff x="-238875" y="454007"/>
              <a:chExt cx="122115" cy="5945205"/>
            </a:xfrm>
          </p:grpSpPr>
          <p:cxnSp>
            <p:nvCxnSpPr>
              <p:cNvPr id="241" name="Straight Connector 240"/>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 name="Group 241"/>
              <p:cNvGrpSpPr/>
              <p:nvPr userDrawn="1"/>
            </p:nvGrpSpPr>
            <p:grpSpPr>
              <a:xfrm rot="5400000">
                <a:off x="-25401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242"/>
              <p:cNvGrpSpPr/>
              <p:nvPr userDrawn="1"/>
            </p:nvGrpSpPr>
            <p:grpSpPr>
              <a:xfrm rot="5400000">
                <a:off x="-25401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243"/>
              <p:cNvGrpSpPr/>
              <p:nvPr userDrawn="1"/>
            </p:nvGrpSpPr>
            <p:grpSpPr>
              <a:xfrm rot="5400000">
                <a:off x="-25401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244"/>
              <p:cNvGrpSpPr/>
              <p:nvPr userDrawn="1"/>
            </p:nvGrpSpPr>
            <p:grpSpPr>
              <a:xfrm rot="5400000">
                <a:off x="-25401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45"/>
              <p:cNvGrpSpPr/>
              <p:nvPr userDrawn="1"/>
            </p:nvGrpSpPr>
            <p:grpSpPr>
              <a:xfrm rot="5400000">
                <a:off x="-25401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46"/>
              <p:cNvGrpSpPr/>
              <p:nvPr userDrawn="1"/>
            </p:nvGrpSpPr>
            <p:grpSpPr>
              <a:xfrm rot="5400000">
                <a:off x="-25401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47"/>
              <p:cNvGrpSpPr/>
              <p:nvPr userDrawn="1"/>
            </p:nvGrpSpPr>
            <p:grpSpPr>
              <a:xfrm rot="5400000">
                <a:off x="-25401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48"/>
              <p:cNvGrpSpPr/>
              <p:nvPr userDrawn="1"/>
            </p:nvGrpSpPr>
            <p:grpSpPr>
              <a:xfrm rot="5400000">
                <a:off x="-25401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249"/>
              <p:cNvGrpSpPr/>
              <p:nvPr userDrawn="1"/>
            </p:nvGrpSpPr>
            <p:grpSpPr>
              <a:xfrm rot="5400000">
                <a:off x="-25401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Group 250"/>
              <p:cNvGrpSpPr/>
              <p:nvPr userDrawn="1"/>
            </p:nvGrpSpPr>
            <p:grpSpPr>
              <a:xfrm rot="5400000">
                <a:off x="-25401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 name="Group 251"/>
              <p:cNvGrpSpPr/>
              <p:nvPr userDrawn="1"/>
            </p:nvGrpSpPr>
            <p:grpSpPr>
              <a:xfrm rot="5400000">
                <a:off x="-25401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 name="Group 168"/>
            <p:cNvGrpSpPr/>
            <p:nvPr userDrawn="1"/>
          </p:nvGrpSpPr>
          <p:grpSpPr>
            <a:xfrm>
              <a:off x="9166483" y="454007"/>
              <a:ext cx="122115" cy="5945205"/>
              <a:chOff x="-238875" y="454007"/>
              <a:chExt cx="122115" cy="5945205"/>
            </a:xfrm>
          </p:grpSpPr>
          <p:cxnSp>
            <p:nvCxnSpPr>
              <p:cNvPr id="206" name="Straight Connector 205"/>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9" name="Group 206"/>
              <p:cNvGrpSpPr/>
              <p:nvPr userDrawn="1"/>
            </p:nvGrpSpPr>
            <p:grpSpPr>
              <a:xfrm rot="5400000">
                <a:off x="-254017"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 name="Group 207"/>
              <p:cNvGrpSpPr/>
              <p:nvPr userDrawn="1"/>
            </p:nvGrpSpPr>
            <p:grpSpPr>
              <a:xfrm rot="5400000">
                <a:off x="-254017"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208"/>
              <p:cNvGrpSpPr/>
              <p:nvPr userDrawn="1"/>
            </p:nvGrpSpPr>
            <p:grpSpPr>
              <a:xfrm rot="5400000">
                <a:off x="-254017"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09"/>
              <p:cNvGrpSpPr/>
              <p:nvPr userDrawn="1"/>
            </p:nvGrpSpPr>
            <p:grpSpPr>
              <a:xfrm rot="5400000">
                <a:off x="-254017"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10"/>
              <p:cNvGrpSpPr/>
              <p:nvPr userDrawn="1"/>
            </p:nvGrpSpPr>
            <p:grpSpPr>
              <a:xfrm rot="5400000">
                <a:off x="-254017"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11"/>
              <p:cNvGrpSpPr/>
              <p:nvPr userDrawn="1"/>
            </p:nvGrpSpPr>
            <p:grpSpPr>
              <a:xfrm rot="5400000">
                <a:off x="-254017"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12"/>
              <p:cNvGrpSpPr/>
              <p:nvPr userDrawn="1"/>
            </p:nvGrpSpPr>
            <p:grpSpPr>
              <a:xfrm rot="5400000">
                <a:off x="-254017"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13"/>
              <p:cNvGrpSpPr/>
              <p:nvPr userDrawn="1"/>
            </p:nvGrpSpPr>
            <p:grpSpPr>
              <a:xfrm rot="5400000">
                <a:off x="-254017"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14"/>
              <p:cNvGrpSpPr/>
              <p:nvPr userDrawn="1"/>
            </p:nvGrpSpPr>
            <p:grpSpPr>
              <a:xfrm rot="5400000">
                <a:off x="-254017"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15"/>
              <p:cNvGrpSpPr/>
              <p:nvPr userDrawn="1"/>
            </p:nvGrpSpPr>
            <p:grpSpPr>
              <a:xfrm rot="5400000">
                <a:off x="-254017"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16"/>
              <p:cNvGrpSpPr/>
              <p:nvPr userDrawn="1"/>
            </p:nvGrpSpPr>
            <p:grpSpPr>
              <a:xfrm rot="5400000">
                <a:off x="-254017"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169"/>
            <p:cNvGrpSpPr/>
            <p:nvPr userDrawn="1"/>
          </p:nvGrpSpPr>
          <p:grpSpPr>
            <a:xfrm>
              <a:off x="457731" y="-141165"/>
              <a:ext cx="8226688" cy="122115"/>
              <a:chOff x="457731" y="6582508"/>
              <a:chExt cx="8226688" cy="486507"/>
            </a:xfrm>
          </p:grpSpPr>
          <p:cxnSp>
            <p:nvCxnSpPr>
              <p:cNvPr id="171" name="Straight Connector 170"/>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51" name="Group 172"/>
              <p:cNvGrpSpPr/>
              <p:nvPr userDrawn="1"/>
            </p:nvGrpSpPr>
            <p:grpSpPr>
              <a:xfrm>
                <a:off x="7986158" y="6582508"/>
                <a:ext cx="152400" cy="486507"/>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173"/>
              <p:cNvGrpSpPr/>
              <p:nvPr userDrawn="1"/>
            </p:nvGrpSpPr>
            <p:grpSpPr>
              <a:xfrm>
                <a:off x="7287901" y="6582508"/>
                <a:ext cx="152400" cy="486507"/>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174"/>
              <p:cNvGrpSpPr/>
              <p:nvPr userDrawn="1"/>
            </p:nvGrpSpPr>
            <p:grpSpPr>
              <a:xfrm>
                <a:off x="6589644" y="6582508"/>
                <a:ext cx="152400" cy="486507"/>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175"/>
              <p:cNvGrpSpPr/>
              <p:nvPr userDrawn="1"/>
            </p:nvGrpSpPr>
            <p:grpSpPr>
              <a:xfrm>
                <a:off x="5891387" y="6582508"/>
                <a:ext cx="152400" cy="486507"/>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176"/>
              <p:cNvGrpSpPr/>
              <p:nvPr userDrawn="1"/>
            </p:nvGrpSpPr>
            <p:grpSpPr>
              <a:xfrm>
                <a:off x="5193130" y="6582508"/>
                <a:ext cx="152400" cy="486507"/>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177"/>
              <p:cNvGrpSpPr/>
              <p:nvPr userDrawn="1"/>
            </p:nvGrpSpPr>
            <p:grpSpPr>
              <a:xfrm>
                <a:off x="4494873" y="6582508"/>
                <a:ext cx="152400" cy="486507"/>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178"/>
              <p:cNvGrpSpPr/>
              <p:nvPr userDrawn="1"/>
            </p:nvGrpSpPr>
            <p:grpSpPr>
              <a:xfrm>
                <a:off x="3796616" y="6582508"/>
                <a:ext cx="152400" cy="486507"/>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179"/>
              <p:cNvGrpSpPr/>
              <p:nvPr userDrawn="1"/>
            </p:nvGrpSpPr>
            <p:grpSpPr>
              <a:xfrm>
                <a:off x="3098359" y="6582508"/>
                <a:ext cx="152400" cy="486507"/>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180"/>
              <p:cNvGrpSpPr/>
              <p:nvPr userDrawn="1"/>
            </p:nvGrpSpPr>
            <p:grpSpPr>
              <a:xfrm>
                <a:off x="2400102" y="6582508"/>
                <a:ext cx="152400" cy="486507"/>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181"/>
              <p:cNvGrpSpPr/>
              <p:nvPr userDrawn="1"/>
            </p:nvGrpSpPr>
            <p:grpSpPr>
              <a:xfrm>
                <a:off x="1701845" y="6582508"/>
                <a:ext cx="152400" cy="486507"/>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182"/>
              <p:cNvGrpSpPr/>
              <p:nvPr userDrawn="1"/>
            </p:nvGrpSpPr>
            <p:grpSpPr>
              <a:xfrm>
                <a:off x="1003588" y="6582508"/>
                <a:ext cx="152400" cy="486507"/>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3" name="LC-section-body"/>
          <p:cNvSpPr>
            <a:spLocks noGrp="1"/>
          </p:cNvSpPr>
          <p:nvPr>
            <p:ph idx="12" hasCustomPrompt="1"/>
          </p:nvPr>
        </p:nvSpPr>
        <p:spPr>
          <a:xfrm>
            <a:off x="6043787" y="1816101"/>
            <a:ext cx="2640628" cy="2331026"/>
          </a:xfrm>
        </p:spPr>
        <p:txBody>
          <a:bodyPr>
            <a:noAutofit/>
          </a:bodyPr>
          <a:lstStyle>
            <a:lvl1pPr>
              <a:spcAft>
                <a:spcPts val="0"/>
              </a:spcAft>
              <a:buFontTx/>
              <a:buNone/>
              <a:defRPr sz="1100" i="0">
                <a:solidFill>
                  <a:schemeClr val="tx2"/>
                </a:solidFill>
                <a:latin typeface="+mj-lt"/>
              </a:defRPr>
            </a:lvl1pPr>
            <a:lvl2pPr>
              <a:buFontTx/>
              <a:buNone/>
              <a:defRPr/>
            </a:lvl2pPr>
            <a:lvl3pPr>
              <a:buFontTx/>
              <a:buNone/>
              <a:defRPr/>
            </a:lvl3pPr>
            <a:lvl4pPr>
              <a:buFontTx/>
              <a:buNone/>
              <a:defRPr/>
            </a:lvl4pPr>
            <a:lvl5pPr>
              <a:buFontTx/>
              <a:buNone/>
              <a:defRPr/>
            </a:lvl5pPr>
          </a:lstStyle>
          <a:p>
            <a:pPr lvl="0"/>
            <a:r>
              <a:rPr lang="en-US" dirty="0" err="1" smtClean="0"/>
              <a:t>Ovde</a:t>
            </a:r>
            <a:r>
              <a:rPr lang="en-US" dirty="0" smtClean="0"/>
              <a:t> </a:t>
            </a:r>
            <a:r>
              <a:rPr lang="sr-Latn-RS" dirty="0" smtClean="0"/>
              <a:t>unesi</a:t>
            </a:r>
            <a:r>
              <a:rPr lang="en-US" dirty="0" smtClean="0"/>
              <a:t> </a:t>
            </a:r>
            <a:r>
              <a:rPr lang="sr-Latn-RS" dirty="0" smtClean="0"/>
              <a:t>sadržaj objekta učenja</a:t>
            </a:r>
            <a:r>
              <a:rPr lang="en-US" dirty="0" smtClean="0"/>
              <a:t> (</a:t>
            </a:r>
            <a:r>
              <a:rPr lang="en-US" dirty="0" err="1" smtClean="0"/>
              <a:t>koristi</a:t>
            </a:r>
            <a:r>
              <a:rPr lang="en-US" dirty="0" smtClean="0"/>
              <a:t> </a:t>
            </a:r>
            <a:r>
              <a:rPr lang="en-US" dirty="0" err="1" smtClean="0"/>
              <a:t>ikonicu</a:t>
            </a:r>
            <a:r>
              <a:rPr lang="en-US" dirty="0" smtClean="0"/>
              <a:t> Indent </a:t>
            </a:r>
            <a:r>
              <a:rPr lang="en-US" dirty="0" err="1" smtClean="0"/>
              <a:t>za</a:t>
            </a:r>
            <a:r>
              <a:rPr lang="en-US" dirty="0" smtClean="0"/>
              <a:t> </a:t>
            </a:r>
            <a:r>
              <a:rPr lang="en-US" dirty="0" err="1" smtClean="0"/>
              <a:t>promenu</a:t>
            </a:r>
            <a:r>
              <a:rPr lang="en-US" dirty="0" smtClean="0"/>
              <a:t> </a:t>
            </a:r>
            <a:r>
              <a:rPr lang="en-US" dirty="0" err="1" smtClean="0"/>
              <a:t>stila</a:t>
            </a:r>
            <a:r>
              <a:rPr lang="en-US" dirty="0" smtClean="0"/>
              <a:t>) {LC-section-body-content}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LC-section-body"/>
          <p:cNvSpPr>
            <a:spLocks noGrp="1"/>
          </p:cNvSpPr>
          <p:nvPr>
            <p:ph idx="1" hasCustomPrompt="1"/>
          </p:nvPr>
        </p:nvSpPr>
        <p:spPr>
          <a:xfrm>
            <a:off x="457732" y="1816100"/>
            <a:ext cx="5439564" cy="4583111"/>
          </a:xfrm>
        </p:spPr>
        <p:txBody>
          <a:bodyPr>
            <a:noAutofit/>
          </a:bodyPr>
          <a:lstStyle>
            <a:lvl1pPr>
              <a:spcAft>
                <a:spcPts val="0"/>
              </a:spcAft>
              <a:buFontTx/>
              <a:buNone/>
              <a:defRPr sz="1100" i="0">
                <a:solidFill>
                  <a:schemeClr val="tx2"/>
                </a:solidFill>
                <a:latin typeface="+mj-lt"/>
              </a:defRPr>
            </a:lvl1pPr>
            <a:lvl2pPr>
              <a:buFontTx/>
              <a:buNone/>
              <a:defRPr/>
            </a:lvl2pPr>
            <a:lvl3pPr>
              <a:buFontTx/>
              <a:buNone/>
              <a:defRPr/>
            </a:lvl3pPr>
            <a:lvl4pPr>
              <a:buFontTx/>
              <a:buNone/>
              <a:defRPr/>
            </a:lvl4pPr>
            <a:lvl5pPr>
              <a:buFontTx/>
              <a:buNone/>
              <a:defRPr/>
            </a:lvl5pPr>
          </a:lstStyle>
          <a:p>
            <a:pPr lvl="0"/>
            <a:r>
              <a:rPr lang="en-US" dirty="0" err="1" smtClean="0"/>
              <a:t>Ovde</a:t>
            </a:r>
            <a:r>
              <a:rPr lang="en-US" dirty="0" smtClean="0"/>
              <a:t> </a:t>
            </a:r>
            <a:r>
              <a:rPr lang="sr-Latn-RS" dirty="0" smtClean="0"/>
              <a:t>unesi</a:t>
            </a:r>
            <a:r>
              <a:rPr lang="en-US" dirty="0" smtClean="0"/>
              <a:t> </a:t>
            </a:r>
            <a:r>
              <a:rPr lang="sr-Latn-RS" dirty="0" smtClean="0"/>
              <a:t>sadržaj objekta učenja</a:t>
            </a:r>
            <a:r>
              <a:rPr lang="en-US" dirty="0" smtClean="0"/>
              <a:t> (</a:t>
            </a:r>
            <a:r>
              <a:rPr lang="en-US" dirty="0" err="1" smtClean="0"/>
              <a:t>koristi</a:t>
            </a:r>
            <a:r>
              <a:rPr lang="en-US" dirty="0" smtClean="0"/>
              <a:t> </a:t>
            </a:r>
            <a:r>
              <a:rPr lang="en-US" dirty="0" err="1" smtClean="0"/>
              <a:t>ikonicu</a:t>
            </a:r>
            <a:r>
              <a:rPr lang="en-US" dirty="0" smtClean="0"/>
              <a:t> Indent </a:t>
            </a:r>
            <a:r>
              <a:rPr lang="en-US" dirty="0" err="1" smtClean="0"/>
              <a:t>za</a:t>
            </a:r>
            <a:r>
              <a:rPr lang="en-US" dirty="0" smtClean="0"/>
              <a:t> </a:t>
            </a:r>
            <a:r>
              <a:rPr lang="en-US" dirty="0" err="1" smtClean="0"/>
              <a:t>promenu</a:t>
            </a:r>
            <a:r>
              <a:rPr lang="en-US" dirty="0" smtClean="0"/>
              <a:t> </a:t>
            </a:r>
            <a:r>
              <a:rPr lang="en-US" dirty="0" err="1" smtClean="0"/>
              <a:t>stila</a:t>
            </a:r>
            <a:r>
              <a:rPr lang="en-US" dirty="0" smtClean="0"/>
              <a:t>) {LC-section-body-content}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4" name="LC-section-title"/>
          <p:cNvSpPr>
            <a:spLocks noGrp="1"/>
          </p:cNvSpPr>
          <p:nvPr>
            <p:ph type="title" hasCustomPrompt="1"/>
          </p:nvPr>
        </p:nvSpPr>
        <p:spPr>
          <a:xfrm>
            <a:off x="457731" y="457200"/>
            <a:ext cx="8226689" cy="524998"/>
          </a:xfrm>
          <a:ln>
            <a:solidFill>
              <a:srgbClr val="C00000">
                <a:alpha val="0"/>
              </a:srgbClr>
            </a:solidFill>
          </a:ln>
        </p:spPr>
        <p:txBody>
          <a:bodyPr/>
          <a:lstStyle>
            <a:lvl1pPr>
              <a:defRPr baseline="0"/>
            </a:lvl1pPr>
          </a:lstStyle>
          <a:p>
            <a:r>
              <a:rPr lang="sr-Latn-RS" dirty="0" smtClean="0"/>
              <a:t>UNESI </a:t>
            </a:r>
            <a:r>
              <a:rPr lang="en-US" dirty="0" err="1" smtClean="0"/>
              <a:t>naslov</a:t>
            </a:r>
            <a:r>
              <a:rPr lang="en-US" dirty="0" smtClean="0"/>
              <a:t> </a:t>
            </a:r>
            <a:r>
              <a:rPr lang="en-US" dirty="0" err="1" smtClean="0"/>
              <a:t>sekcije</a:t>
            </a:r>
            <a:r>
              <a:rPr lang="en-US" dirty="0" smtClean="0"/>
              <a:t> {LC-</a:t>
            </a:r>
            <a:r>
              <a:rPr lang="en-US" dirty="0" err="1" smtClean="0"/>
              <a:t>seCTION</a:t>
            </a:r>
            <a:r>
              <a:rPr lang="en-US" dirty="0" smtClean="0"/>
              <a:t>-TITLE}</a:t>
            </a:r>
            <a:endParaRPr lang="en-US" dirty="0"/>
          </a:p>
        </p:txBody>
      </p:sp>
      <p:sp>
        <p:nvSpPr>
          <p:cNvPr id="156" name="LO-section-body-subtitle"/>
          <p:cNvSpPr>
            <a:spLocks noGrp="1"/>
          </p:cNvSpPr>
          <p:nvPr>
            <p:ph type="body" idx="10" hasCustomPrompt="1"/>
          </p:nvPr>
        </p:nvSpPr>
        <p:spPr>
          <a:xfrm>
            <a:off x="459580" y="1134598"/>
            <a:ext cx="8227220" cy="536519"/>
          </a:xfrm>
          <a:ln>
            <a:solidFill>
              <a:srgbClr val="7030A0">
                <a:alpha val="0"/>
              </a:srgbClr>
            </a:solidFill>
          </a:ln>
        </p:spPr>
        <p:txBody>
          <a:bodyPr anchor="t">
            <a:noAutofit/>
          </a:bodyPr>
          <a:lstStyle>
            <a:lvl1pPr marL="0" indent="0">
              <a:buNone/>
              <a:defRPr sz="1500" b="0">
                <a:solidFill>
                  <a:srgbClr val="A500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smtClean="0"/>
              <a:t>Ovde</a:t>
            </a:r>
            <a:r>
              <a:rPr lang="en-US" dirty="0" smtClean="0"/>
              <a:t> </a:t>
            </a:r>
            <a:r>
              <a:rPr lang="sr-Latn-RS" dirty="0" smtClean="0"/>
              <a:t>unesi</a:t>
            </a:r>
            <a:r>
              <a:rPr lang="en-US" dirty="0" smtClean="0"/>
              <a:t> </a:t>
            </a:r>
            <a:r>
              <a:rPr lang="en-US" dirty="0" err="1" smtClean="0"/>
              <a:t>poentu</a:t>
            </a:r>
            <a:r>
              <a:rPr lang="en-US" dirty="0" smtClean="0"/>
              <a:t> </a:t>
            </a:r>
            <a:r>
              <a:rPr lang="en-US" dirty="0" err="1" smtClean="0"/>
              <a:t>slajda</a:t>
            </a:r>
            <a:r>
              <a:rPr lang="en-US" dirty="0" smtClean="0"/>
              <a:t> {LO-section-body-subtitle}</a:t>
            </a:r>
          </a:p>
        </p:txBody>
      </p:sp>
      <p:sp>
        <p:nvSpPr>
          <p:cNvPr id="152" name="Content Placeholder 2"/>
          <p:cNvSpPr>
            <a:spLocks noGrp="1"/>
          </p:cNvSpPr>
          <p:nvPr>
            <p:ph idx="13" hasCustomPrompt="1"/>
          </p:nvPr>
        </p:nvSpPr>
        <p:spPr>
          <a:xfrm>
            <a:off x="6054968" y="4248727"/>
            <a:ext cx="2645687" cy="2150485"/>
          </a:xfrm>
          <a:solidFill>
            <a:schemeClr val="bg2"/>
          </a:solidFill>
          <a:ln cap="rnd">
            <a:solidFill>
              <a:schemeClr val="bg2">
                <a:alpha val="0"/>
              </a:schemeClr>
            </a:solidFill>
          </a:ln>
        </p:spPr>
        <p:txBody>
          <a:bodyPr lIns="91440" tIns="91440" rIns="91440" bIns="91440">
            <a:noAutofit/>
          </a:bodyPr>
          <a:lstStyle>
            <a:lvl1pPr marL="171450" indent="4763">
              <a:lnSpc>
                <a:spcPct val="95000"/>
              </a:lnSpc>
              <a:spcBef>
                <a:spcPts val="600"/>
              </a:spcBef>
              <a:spcAft>
                <a:spcPts val="0"/>
              </a:spcAft>
              <a:buFont typeface="Arial" panose="020B0604020202020204" pitchFamily="34" charset="0"/>
              <a:buNone/>
              <a:defRPr lang="en-CA" sz="1100" dirty="0" smtClean="0">
                <a:solidFill>
                  <a:schemeClr val="tx2"/>
                </a:solidFill>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r>
              <a:rPr lang="en-CA" sz="1100" dirty="0" err="1" smtClean="0">
                <a:solidFill>
                  <a:schemeClr val="tx2"/>
                </a:solidFill>
                <a:latin typeface="+mj-lt"/>
              </a:rPr>
              <a:t>Ovde</a:t>
            </a:r>
            <a:r>
              <a:rPr lang="en-CA" sz="1100" dirty="0" smtClean="0">
                <a:solidFill>
                  <a:schemeClr val="tx2"/>
                </a:solidFill>
                <a:latin typeface="+mj-lt"/>
              </a:rPr>
              <a:t> </a:t>
            </a:r>
            <a:r>
              <a:rPr lang="en-CA" sz="1100" dirty="0" err="1" smtClean="0">
                <a:solidFill>
                  <a:schemeClr val="tx2"/>
                </a:solidFill>
                <a:latin typeface="+mj-lt"/>
              </a:rPr>
              <a:t>unesi</a:t>
            </a:r>
            <a:r>
              <a:rPr lang="en-CA" sz="1100" dirty="0" smtClean="0">
                <a:solidFill>
                  <a:schemeClr val="tx2"/>
                </a:solidFill>
                <a:latin typeface="+mj-lt"/>
              </a:rPr>
              <a:t> </a:t>
            </a:r>
            <a:r>
              <a:rPr lang="en-CA" sz="1100" dirty="0" err="1" smtClean="0">
                <a:solidFill>
                  <a:schemeClr val="tx2"/>
                </a:solidFill>
                <a:latin typeface="+mj-lt"/>
              </a:rPr>
              <a:t>nagla</a:t>
            </a:r>
            <a:r>
              <a:rPr lang="sr-Latn-RS" sz="1100" dirty="0" smtClean="0">
                <a:solidFill>
                  <a:schemeClr val="tx2"/>
                </a:solidFill>
                <a:latin typeface="+mj-lt"/>
              </a:rPr>
              <a:t>šeni deo teksta</a:t>
            </a:r>
            <a:r>
              <a:rPr lang="en-US" sz="1100" dirty="0" smtClean="0">
                <a:solidFill>
                  <a:schemeClr val="tx2"/>
                </a:solidFill>
                <a:latin typeface="+mj-lt"/>
              </a:rPr>
              <a:t> </a:t>
            </a:r>
            <a:r>
              <a:rPr lang="en-US" sz="1100" dirty="0" err="1" smtClean="0">
                <a:solidFill>
                  <a:schemeClr val="tx2"/>
                </a:solidFill>
                <a:latin typeface="+mj-lt"/>
              </a:rPr>
              <a:t>koji</a:t>
            </a:r>
            <a:r>
              <a:rPr lang="en-US" sz="1100" dirty="0" smtClean="0">
                <a:solidFill>
                  <a:schemeClr val="tx2"/>
                </a:solidFill>
                <a:latin typeface="+mj-lt"/>
              </a:rPr>
              <a:t> se </a:t>
            </a:r>
            <a:r>
              <a:rPr lang="en-US" sz="1100" dirty="0" err="1" smtClean="0">
                <a:solidFill>
                  <a:schemeClr val="tx2"/>
                </a:solidFill>
                <a:latin typeface="+mj-lt"/>
              </a:rPr>
              <a:t>sastoji</a:t>
            </a:r>
            <a:r>
              <a:rPr lang="en-US" sz="1100" dirty="0" smtClean="0">
                <a:solidFill>
                  <a:schemeClr val="tx2"/>
                </a:solidFill>
                <a:latin typeface="+mj-lt"/>
              </a:rPr>
              <a:t> </a:t>
            </a:r>
            <a:r>
              <a:rPr lang="en-US" sz="1100" dirty="0" err="1" smtClean="0">
                <a:solidFill>
                  <a:schemeClr val="tx2"/>
                </a:solidFill>
                <a:latin typeface="+mj-lt"/>
              </a:rPr>
              <a:t>od</a:t>
            </a:r>
            <a:r>
              <a:rPr lang="en-US" sz="1100" dirty="0" smtClean="0">
                <a:solidFill>
                  <a:schemeClr val="tx2"/>
                </a:solidFill>
                <a:latin typeface="+mj-lt"/>
              </a:rPr>
              <a:t> </a:t>
            </a:r>
            <a:r>
              <a:rPr lang="sr-Latn-RS" sz="1100" dirty="0" smtClean="0">
                <a:solidFill>
                  <a:schemeClr val="tx2"/>
                </a:solidFill>
                <a:latin typeface="+mj-lt"/>
              </a:rPr>
              <a:t>više</a:t>
            </a:r>
            <a:r>
              <a:rPr lang="en-US" sz="1100" dirty="0" smtClean="0">
                <a:solidFill>
                  <a:schemeClr val="tx2"/>
                </a:solidFill>
                <a:latin typeface="+mj-lt"/>
              </a:rPr>
              <a:t> </a:t>
            </a:r>
            <a:r>
              <a:rPr lang="en-US" sz="1100" dirty="0" err="1" smtClean="0">
                <a:solidFill>
                  <a:schemeClr val="tx2"/>
                </a:solidFill>
                <a:latin typeface="+mj-lt"/>
              </a:rPr>
              <a:t>pasusa</a:t>
            </a:r>
            <a:r>
              <a:rPr lang="sr-Latn-RS" sz="1100" dirty="0" smtClean="0">
                <a:solidFill>
                  <a:schemeClr val="tx2"/>
                </a:solidFill>
                <a:latin typeface="+mj-lt"/>
              </a:rPr>
              <a:t> (definicija,</a:t>
            </a:r>
            <a:r>
              <a:rPr lang="sr-Latn-RS" sz="1100" baseline="0" dirty="0" smtClean="0">
                <a:solidFill>
                  <a:schemeClr val="tx2"/>
                </a:solidFill>
                <a:latin typeface="+mj-lt"/>
              </a:rPr>
              <a:t> napomena, ...) </a:t>
            </a:r>
            <a:r>
              <a:rPr lang="en-US" sz="1100" baseline="0" dirty="0" smtClean="0">
                <a:solidFill>
                  <a:schemeClr val="tx2"/>
                </a:solidFill>
                <a:latin typeface="+mj-lt"/>
              </a:rPr>
              <a:t>{</a:t>
            </a:r>
            <a:r>
              <a:rPr lang="sr-Latn-RS" sz="1100" baseline="0" dirty="0" smtClean="0">
                <a:solidFill>
                  <a:schemeClr val="tx2"/>
                </a:solidFill>
                <a:latin typeface="+mj-lt"/>
              </a:rPr>
              <a:t>section-div</a:t>
            </a:r>
            <a:r>
              <a:rPr lang="en-US" sz="1100" baseline="0" dirty="0" smtClean="0">
                <a:solidFill>
                  <a:schemeClr val="tx2"/>
                </a:solidFill>
                <a:latin typeface="+mj-lt"/>
              </a:rPr>
              <a:t>}</a:t>
            </a:r>
            <a:endParaRPr lang="en-CA" sz="1100" dirty="0" smtClean="0">
              <a:solidFill>
                <a:schemeClr val="tx2"/>
              </a:solidFill>
              <a:latin typeface="+mj-lt"/>
            </a:endParaRPr>
          </a:p>
        </p:txBody>
      </p:sp>
      <p:sp>
        <p:nvSpPr>
          <p:cNvPr id="155" name="TextBox 154"/>
          <p:cNvSpPr txBox="1"/>
          <p:nvPr userDrawn="1"/>
        </p:nvSpPr>
        <p:spPr>
          <a:xfrm>
            <a:off x="357158" y="6350193"/>
            <a:ext cx="8429684" cy="507831"/>
          </a:xfrm>
          <a:prstGeom prst="rect">
            <a:avLst/>
          </a:prstGeom>
          <a:noFill/>
          <a:ln w="12700">
            <a:solidFill>
              <a:schemeClr val="bg2">
                <a:lumMod val="90000"/>
              </a:schemeClr>
            </a:solidFill>
          </a:ln>
        </p:spPr>
        <p:txBody>
          <a:bodyPr vert="horz" wrap="square" lIns="0" tIns="0" rIns="0" bIns="0" rtlCol="0">
            <a:spAutoFit/>
          </a:bodyPr>
          <a:lstStyle/>
          <a:p>
            <a:pPr algn="ctr">
              <a:spcBef>
                <a:spcPts val="0"/>
              </a:spcBef>
              <a:spcAft>
                <a:spcPts val="0"/>
              </a:spcAft>
            </a:pPr>
            <a:endParaRPr lang="en-CA" sz="1100" dirty="0" smtClean="0">
              <a:solidFill>
                <a:srgbClr val="A50021"/>
              </a:solidFill>
              <a:latin typeface="Arial Narrow" pitchFamily="34" charset="0"/>
            </a:endParaRPr>
          </a:p>
          <a:p>
            <a:pPr algn="ctr">
              <a:spcBef>
                <a:spcPts val="0"/>
              </a:spcBef>
              <a:spcAft>
                <a:spcPts val="0"/>
              </a:spcAft>
            </a:pPr>
            <a:r>
              <a:rPr lang="sr-Latn-RS" sz="1100" dirty="0" smtClean="0">
                <a:solidFill>
                  <a:srgbClr val="A50021"/>
                </a:solidFill>
                <a:latin typeface="Arial Narrow" pitchFamily="34" charset="0"/>
              </a:rPr>
              <a:t>2</a:t>
            </a:r>
            <a:r>
              <a:rPr lang="en-CA" sz="1100" dirty="0" smtClean="0">
                <a:solidFill>
                  <a:srgbClr val="A50021"/>
                </a:solidFill>
                <a:latin typeface="Arial Narrow" pitchFamily="34" charset="0"/>
              </a:rPr>
              <a:t>9.</a:t>
            </a:r>
            <a:r>
              <a:rPr lang="sr-Latn-RS" sz="1100" dirty="0" smtClean="0">
                <a:solidFill>
                  <a:srgbClr val="A50021"/>
                </a:solidFill>
                <a:latin typeface="Arial Narrow" pitchFamily="34" charset="0"/>
              </a:rPr>
              <a:t>07</a:t>
            </a:r>
            <a:r>
              <a:rPr lang="en-CA" sz="1100" dirty="0" smtClean="0">
                <a:solidFill>
                  <a:srgbClr val="A50021"/>
                </a:solidFill>
                <a:latin typeface="Arial Narrow" pitchFamily="34" charset="0"/>
              </a:rPr>
              <a:t>.2015</a:t>
            </a:r>
            <a:r>
              <a:rPr lang="en-CA" sz="1100" baseline="0" dirty="0" smtClean="0">
                <a:solidFill>
                  <a:srgbClr val="A50021"/>
                </a:solidFill>
                <a:latin typeface="Arial Narrow" pitchFamily="34" charset="0"/>
              </a:rPr>
              <a:t>                 </a:t>
            </a:r>
            <a:r>
              <a:rPr lang="en-CA" sz="1100" dirty="0" smtClean="0">
                <a:solidFill>
                  <a:srgbClr val="A50021"/>
                </a:solidFill>
                <a:latin typeface="Arial Narrow" pitchFamily="34" charset="0"/>
              </a:rPr>
              <a:t>© UNIVERZITET METROPOLITAN, Beograd / </a:t>
            </a:r>
            <a:r>
              <a:rPr lang="en-CA" sz="1100" dirty="0" err="1" smtClean="0">
                <a:solidFill>
                  <a:srgbClr val="A50021"/>
                </a:solidFill>
                <a:latin typeface="Arial Narrow" pitchFamily="34" charset="0"/>
              </a:rPr>
              <a:t>Kopiranje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i</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umnožavanje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nije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dozvoljeno</a:t>
            </a:r>
            <a:r>
              <a:rPr lang="en-CA" sz="1100" dirty="0" smtClean="0">
                <a:solidFill>
                  <a:srgbClr val="A50021"/>
                </a:solidFill>
                <a:latin typeface="Arial Narrow" pitchFamily="34" charset="0"/>
              </a:rPr>
              <a:t> / </a:t>
            </a:r>
            <a:r>
              <a:rPr lang="en-CA" sz="1100" dirty="0" err="1" smtClean="0">
                <a:solidFill>
                  <a:srgbClr val="A50021"/>
                </a:solidFill>
                <a:latin typeface="Arial Narrow" pitchFamily="34" charset="0"/>
              </a:rPr>
              <a:t>Sva</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prava</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su</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zadržana</a:t>
            </a:r>
            <a:r>
              <a:rPr lang="en-CA" sz="1100" dirty="0" smtClean="0">
                <a:solidFill>
                  <a:srgbClr val="A50021"/>
                </a:solidFill>
                <a:latin typeface="Arial Narrow" pitchFamily="34" charset="0"/>
              </a:rPr>
              <a:t>.</a:t>
            </a:r>
            <a:r>
              <a:rPr lang="en-CA" sz="1100" baseline="0" dirty="0" smtClean="0">
                <a:solidFill>
                  <a:srgbClr val="A50021"/>
                </a:solidFill>
                <a:latin typeface="Arial Narrow" pitchFamily="34" charset="0"/>
              </a:rPr>
              <a:t>                  </a:t>
            </a:r>
            <a:r>
              <a:rPr lang="en-CA" sz="1100" dirty="0" smtClean="0">
                <a:solidFill>
                  <a:srgbClr val="A50021"/>
                </a:solidFill>
                <a:latin typeface="Arial Narrow" pitchFamily="34" charset="0"/>
              </a:rPr>
              <a:t>V1.</a:t>
            </a:r>
            <a:r>
              <a:rPr lang="sr-Latn-RS" sz="1100" dirty="0" smtClean="0">
                <a:solidFill>
                  <a:srgbClr val="A50021"/>
                </a:solidFill>
                <a:latin typeface="Arial Narrow" pitchFamily="34" charset="0"/>
              </a:rPr>
              <a:t>20</a:t>
            </a:r>
            <a:endParaRPr lang="en-CA" sz="1100" dirty="0" smtClean="0">
              <a:solidFill>
                <a:srgbClr val="A50021"/>
              </a:solidFill>
              <a:latin typeface="Arial Narrow" pitchFamily="34" charset="0"/>
            </a:endParaRPr>
          </a:p>
          <a:p>
            <a:pPr algn="ctr">
              <a:spcBef>
                <a:spcPts val="0"/>
              </a:spcBef>
              <a:spcAft>
                <a:spcPts val="0"/>
              </a:spcAft>
            </a:pPr>
            <a:endParaRPr lang="en-CA" sz="1100" dirty="0" smtClean="0">
              <a:solidFill>
                <a:srgbClr val="A50021"/>
              </a:solidFill>
              <a:latin typeface="Arial Narrow" pitchFamily="34" charset="0"/>
            </a:endParaRPr>
          </a:p>
        </p:txBody>
      </p:sp>
    </p:spTree>
    <p:extLst>
      <p:ext uri="{BB962C8B-B14F-4D97-AF65-F5344CB8AC3E}">
        <p14:creationId xmlns:p14="http://schemas.microsoft.com/office/powerpoint/2010/main" val="35626766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amp;a Start Slide ">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731" y="454006"/>
            <a:ext cx="8141323" cy="2018261"/>
          </a:xfrm>
          <a:ln>
            <a:solidFill>
              <a:schemeClr val="accent5">
                <a:lumMod val="50000"/>
                <a:alpha val="0"/>
              </a:schemeClr>
            </a:solidFill>
          </a:ln>
        </p:spPr>
        <p:txBody>
          <a:bodyPr>
            <a:noAutofit/>
          </a:bodyPr>
          <a:lstStyle>
            <a:lvl1pPr>
              <a:lnSpc>
                <a:spcPct val="90000"/>
              </a:lnSpc>
              <a:spcAft>
                <a:spcPts val="600"/>
              </a:spcAft>
              <a:defRPr sz="6000" cap="none" baseline="0">
                <a:solidFill>
                  <a:schemeClr val="bg1"/>
                </a:solidFill>
                <a:latin typeface="+mj-lt"/>
              </a:defRPr>
            </a:lvl1pPr>
          </a:lstStyle>
          <a:p>
            <a:r>
              <a:rPr lang="en-US" smtClean="0"/>
              <a:t>Q&amp;A naslov</a:t>
            </a:r>
            <a:endParaRPr lang="en-US" dirty="0"/>
          </a:p>
        </p:txBody>
      </p:sp>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TextBox 149"/>
          <p:cNvSpPr txBox="1"/>
          <p:nvPr userDrawn="1"/>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pc="0" baseline="0" smtClean="0">
                <a:solidFill>
                  <a:schemeClr val="bg1"/>
                </a:solidFill>
                <a:latin typeface="+mj-lt"/>
              </a:rPr>
              <a:pPr algn="r"/>
              <a:t>‹#›</a:t>
            </a:fld>
            <a:endParaRPr lang="en-US" sz="800" spc="0" baseline="0" dirty="0">
              <a:solidFill>
                <a:schemeClr val="bg1"/>
              </a:solidFill>
              <a:latin typeface="+mj-lt"/>
            </a:endParaRPr>
          </a:p>
        </p:txBody>
      </p:sp>
      <p:cxnSp>
        <p:nvCxnSpPr>
          <p:cNvPr id="153" name="Straight Connector 152"/>
          <p:cNvCxnSpPr/>
          <p:nvPr userDrawn="1"/>
        </p:nvCxnSpPr>
        <p:spPr>
          <a:xfrm flipH="1">
            <a:off x="457732" y="4030998"/>
            <a:ext cx="8226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4" hasCustomPrompt="1"/>
          </p:nvPr>
        </p:nvSpPr>
        <p:spPr>
          <a:xfrm>
            <a:off x="458788" y="4320518"/>
            <a:ext cx="5438508" cy="2087240"/>
          </a:xfrm>
          <a:ln>
            <a:solidFill>
              <a:schemeClr val="accent5">
                <a:lumMod val="60000"/>
                <a:lumOff val="40000"/>
                <a:alpha val="0"/>
              </a:schemeClr>
            </a:solidFill>
          </a:ln>
        </p:spPr>
        <p:txBody>
          <a:bodyPr>
            <a:noAutofit/>
          </a:bodyPr>
          <a:lstStyle>
            <a:lvl1pPr marL="285750" indent="-285750">
              <a:lnSpc>
                <a:spcPct val="110000"/>
              </a:lnSpc>
              <a:spcBef>
                <a:spcPts val="1000"/>
              </a:spcBef>
              <a:spcAft>
                <a:spcPts val="0"/>
              </a:spcAft>
              <a:buClr>
                <a:schemeClr val="bg1"/>
              </a:buClr>
              <a:buFont typeface="Arial" panose="020B0604020202020204" pitchFamily="34" charset="0"/>
              <a:buChar char="•"/>
              <a:defRPr sz="1600" i="1" baseline="0">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smtClean="0"/>
              <a:t>Q&amp;A </a:t>
            </a:r>
            <a:endParaRPr lang="en-US" dirty="0" smtClean="0"/>
          </a:p>
          <a:p>
            <a:pPr lvl="0"/>
            <a:r>
              <a:rPr lang="en-US" smtClean="0"/>
              <a:t>Q&amp;A </a:t>
            </a:r>
          </a:p>
          <a:p>
            <a:pPr lvl="0"/>
            <a:r>
              <a:rPr lang="en-US" smtClean="0"/>
              <a:t>Q&amp;A </a:t>
            </a:r>
          </a:p>
          <a:p>
            <a:pPr lvl="0"/>
            <a:r>
              <a:rPr lang="en-US" smtClean="0"/>
              <a:t>Q&amp;A </a:t>
            </a:r>
          </a:p>
          <a:p>
            <a:pPr lvl="0"/>
            <a:r>
              <a:rPr lang="en-US" smtClean="0"/>
              <a:t>Q&amp;A </a:t>
            </a:r>
          </a:p>
        </p:txBody>
      </p:sp>
      <p:sp>
        <p:nvSpPr>
          <p:cNvPr id="10" name="Text Placeholder 9"/>
          <p:cNvSpPr>
            <a:spLocks noGrp="1"/>
          </p:cNvSpPr>
          <p:nvPr>
            <p:ph type="body" sz="quarter" idx="15" hasCustomPrompt="1"/>
          </p:nvPr>
        </p:nvSpPr>
        <p:spPr>
          <a:xfrm>
            <a:off x="6043787" y="4183401"/>
            <a:ext cx="2640634" cy="2215810"/>
          </a:xfrm>
          <a:noFill/>
          <a:ln>
            <a:solidFill>
              <a:schemeClr val="accent5">
                <a:lumMod val="40000"/>
                <a:lumOff val="60000"/>
                <a:alpha val="0"/>
              </a:schemeClr>
            </a:solidFill>
          </a:ln>
        </p:spPr>
        <p:txBody>
          <a:bodyPr anchor="ctr">
            <a:noAutofit/>
          </a:bodyPr>
          <a:lstStyle>
            <a:lvl1pPr algn="r">
              <a:buFontTx/>
              <a:buNone/>
              <a:defRPr sz="8800" b="1" i="0">
                <a:solidFill>
                  <a:schemeClr val="bg1"/>
                </a:solidFill>
                <a:latin typeface="Arial Narrow" panose="020B0606020202030204" pitchFamily="34" charset="0"/>
              </a:defRPr>
            </a:lvl1pPr>
            <a:lvl2pPr algn="r">
              <a:buFontTx/>
              <a:buNone/>
              <a:defRPr sz="13300">
                <a:solidFill>
                  <a:schemeClr val="bg1"/>
                </a:solidFill>
                <a:latin typeface="Arial Narrow" panose="020B0606020202030204" pitchFamily="34" charset="0"/>
              </a:defRPr>
            </a:lvl2pPr>
            <a:lvl3pPr algn="r">
              <a:buFontTx/>
              <a:buNone/>
              <a:defRPr sz="13300">
                <a:solidFill>
                  <a:schemeClr val="bg1"/>
                </a:solidFill>
                <a:latin typeface="Arial Narrow" panose="020B0606020202030204" pitchFamily="34" charset="0"/>
              </a:defRPr>
            </a:lvl3pPr>
            <a:lvl4pPr algn="r">
              <a:buFontTx/>
              <a:buNone/>
              <a:defRPr sz="13300">
                <a:solidFill>
                  <a:schemeClr val="bg1"/>
                </a:solidFill>
                <a:latin typeface="Arial Narrow" panose="020B0606020202030204" pitchFamily="34" charset="0"/>
              </a:defRPr>
            </a:lvl4pPr>
            <a:lvl5pPr algn="r">
              <a:buFontTx/>
              <a:buNone/>
              <a:defRPr sz="13300">
                <a:solidFill>
                  <a:schemeClr val="bg1"/>
                </a:solidFill>
                <a:latin typeface="Arial Narrow" panose="020B0606020202030204" pitchFamily="34" charset="0"/>
              </a:defRPr>
            </a:lvl5pPr>
          </a:lstStyle>
          <a:p>
            <a:pPr lvl="0"/>
            <a:r>
              <a:rPr lang="en-US" smtClean="0"/>
              <a:t>Q&amp;A</a:t>
            </a:r>
            <a:endParaRPr lang="en-US" dirty="0"/>
          </a:p>
        </p:txBody>
      </p:sp>
      <p:sp>
        <p:nvSpPr>
          <p:cNvPr id="151" name="Text Placeholder 6"/>
          <p:cNvSpPr>
            <a:spLocks noGrp="1"/>
          </p:cNvSpPr>
          <p:nvPr>
            <p:ph type="body" sz="quarter" idx="16" hasCustomPrompt="1"/>
          </p:nvPr>
        </p:nvSpPr>
        <p:spPr>
          <a:xfrm>
            <a:off x="492655" y="2703385"/>
            <a:ext cx="5438508" cy="1148949"/>
          </a:xfrm>
          <a:ln>
            <a:solidFill>
              <a:schemeClr val="accent5">
                <a:lumMod val="75000"/>
                <a:alpha val="0"/>
              </a:schemeClr>
            </a:solidFill>
          </a:ln>
        </p:spPr>
        <p:txBody>
          <a:bodyPr>
            <a:noAutofit/>
          </a:bodyPr>
          <a:lstStyle>
            <a:lvl1pPr marL="171450" indent="-171450">
              <a:lnSpc>
                <a:spcPct val="110000"/>
              </a:lnSpc>
              <a:spcBef>
                <a:spcPts val="1000"/>
              </a:spcBef>
              <a:spcAft>
                <a:spcPts val="0"/>
              </a:spcAft>
              <a:buClr>
                <a:schemeClr val="bg1"/>
              </a:buClr>
              <a:buFontTx/>
              <a:buNone/>
              <a:defRPr sz="14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smtClean="0"/>
              <a:t>Q&amp;A podnaslov</a:t>
            </a:r>
            <a:endParaRPr lang="en-US" dirty="0"/>
          </a:p>
        </p:txBody>
      </p:sp>
    </p:spTree>
    <p:extLst>
      <p:ext uri="{BB962C8B-B14F-4D97-AF65-F5344CB8AC3E}">
        <p14:creationId xmlns:p14="http://schemas.microsoft.com/office/powerpoint/2010/main" val="19990534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amp;A tip openanswer">
    <p:spTree>
      <p:nvGrpSpPr>
        <p:cNvPr id="1" name=""/>
        <p:cNvGrpSpPr/>
        <p:nvPr/>
      </p:nvGrpSpPr>
      <p:grpSpPr>
        <a:xfrm>
          <a:off x="0" y="0"/>
          <a:ext cx="0" cy="0"/>
          <a:chOff x="0" y="0"/>
          <a:chExt cx="0" cy="0"/>
        </a:xfrm>
      </p:grpSpPr>
      <p:grpSp>
        <p:nvGrpSpPr>
          <p:cNvPr id="158" name="Group 157"/>
          <p:cNvGrpSpPr/>
          <p:nvPr userDrawn="1"/>
        </p:nvGrpSpPr>
        <p:grpSpPr>
          <a:xfrm>
            <a:off x="-151325" y="-141165"/>
            <a:ext cx="9439923" cy="7136527"/>
            <a:chOff x="-151325" y="-141165"/>
            <a:chExt cx="9439923" cy="7136527"/>
          </a:xfrm>
        </p:grpSpPr>
        <p:grpSp>
          <p:nvGrpSpPr>
            <p:cNvPr id="159" name="Group 158"/>
            <p:cNvGrpSpPr/>
            <p:nvPr userDrawn="1"/>
          </p:nvGrpSpPr>
          <p:grpSpPr>
            <a:xfrm>
              <a:off x="457731" y="6873247"/>
              <a:ext cx="8226688" cy="122115"/>
              <a:chOff x="457731" y="6582508"/>
              <a:chExt cx="8226688" cy="486507"/>
            </a:xfrm>
          </p:grpSpPr>
          <p:cxnSp>
            <p:nvCxnSpPr>
              <p:cNvPr id="268" name="Straight Connector 267"/>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0" name="Group 269"/>
              <p:cNvGrpSpPr/>
              <p:nvPr userDrawn="1"/>
            </p:nvGrpSpPr>
            <p:grpSpPr>
              <a:xfrm>
                <a:off x="7986158" y="6582508"/>
                <a:ext cx="152400" cy="486507"/>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userDrawn="1"/>
            </p:nvGrpSpPr>
            <p:grpSpPr>
              <a:xfrm>
                <a:off x="7287901" y="6582508"/>
                <a:ext cx="152400" cy="486507"/>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userDrawn="1"/>
            </p:nvGrpSpPr>
            <p:grpSpPr>
              <a:xfrm>
                <a:off x="6589644" y="6582508"/>
                <a:ext cx="152400" cy="486507"/>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userDrawn="1"/>
            </p:nvGrpSpPr>
            <p:grpSpPr>
              <a:xfrm>
                <a:off x="5891387" y="6582508"/>
                <a:ext cx="152400" cy="486507"/>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userDrawn="1"/>
            </p:nvGrpSpPr>
            <p:grpSpPr>
              <a:xfrm>
                <a:off x="5193130" y="6582508"/>
                <a:ext cx="152400" cy="486507"/>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userDrawn="1"/>
            </p:nvGrpSpPr>
            <p:grpSpPr>
              <a:xfrm>
                <a:off x="4494873" y="6582508"/>
                <a:ext cx="152400" cy="486507"/>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userDrawn="1"/>
            </p:nvGrpSpPr>
            <p:grpSpPr>
              <a:xfrm>
                <a:off x="3796616" y="6582508"/>
                <a:ext cx="152400" cy="486507"/>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276"/>
              <p:cNvGrpSpPr/>
              <p:nvPr userDrawn="1"/>
            </p:nvGrpSpPr>
            <p:grpSpPr>
              <a:xfrm>
                <a:off x="3098359" y="6582508"/>
                <a:ext cx="152400" cy="486507"/>
                <a:chOff x="7983415" y="6582508"/>
                <a:chExt cx="152400" cy="486507"/>
              </a:xfrm>
            </p:grpSpPr>
            <p:cxnSp>
              <p:nvCxnSpPr>
                <p:cNvPr id="287" name="Straight Connector 2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277"/>
              <p:cNvGrpSpPr/>
              <p:nvPr userDrawn="1"/>
            </p:nvGrpSpPr>
            <p:grpSpPr>
              <a:xfrm>
                <a:off x="2400102" y="6582508"/>
                <a:ext cx="152400" cy="486507"/>
                <a:chOff x="7983415" y="6582508"/>
                <a:chExt cx="152400" cy="486507"/>
              </a:xfrm>
            </p:grpSpPr>
            <p:cxnSp>
              <p:nvCxnSpPr>
                <p:cNvPr id="285" name="Straight Connector 2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1701845" y="6582508"/>
                <a:ext cx="152400" cy="486507"/>
                <a:chOff x="7983415" y="6582508"/>
                <a:chExt cx="152400" cy="486507"/>
              </a:xfrm>
            </p:grpSpPr>
            <p:cxnSp>
              <p:nvCxnSpPr>
                <p:cNvPr id="283" name="Straight Connector 2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1003588" y="6582508"/>
                <a:ext cx="152400" cy="486507"/>
                <a:chOff x="7983415" y="6582508"/>
                <a:chExt cx="152400" cy="486507"/>
              </a:xfrm>
            </p:grpSpPr>
            <p:cxnSp>
              <p:nvCxnSpPr>
                <p:cNvPr id="281" name="Straight Connector 2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60" name="Group 159"/>
            <p:cNvGrpSpPr/>
            <p:nvPr userDrawn="1"/>
          </p:nvGrpSpPr>
          <p:grpSpPr>
            <a:xfrm>
              <a:off x="-151325" y="454007"/>
              <a:ext cx="122115" cy="5945205"/>
              <a:chOff x="-238875" y="454007"/>
              <a:chExt cx="122115" cy="5945205"/>
            </a:xfrm>
          </p:grpSpPr>
          <p:cxnSp>
            <p:nvCxnSpPr>
              <p:cNvPr id="233" name="Straight Connector 232"/>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4" name="Group 233"/>
              <p:cNvGrpSpPr/>
              <p:nvPr userDrawn="1"/>
            </p:nvGrpSpPr>
            <p:grpSpPr>
              <a:xfrm rot="5400000">
                <a:off x="-254017" y="5940709"/>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userDrawn="1"/>
            </p:nvGrpSpPr>
            <p:grpSpPr>
              <a:xfrm rot="5400000">
                <a:off x="-254017" y="5467067"/>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userDrawn="1"/>
            </p:nvGrpSpPr>
            <p:grpSpPr>
              <a:xfrm rot="5400000">
                <a:off x="-254017" y="4993425"/>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userDrawn="1"/>
            </p:nvGrpSpPr>
            <p:grpSpPr>
              <a:xfrm rot="5400000">
                <a:off x="-254017" y="4519783"/>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userDrawn="1"/>
            </p:nvGrpSpPr>
            <p:grpSpPr>
              <a:xfrm rot="5400000">
                <a:off x="-254017" y="4046141"/>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userDrawn="1"/>
            </p:nvGrpSpPr>
            <p:grpSpPr>
              <a:xfrm rot="5400000">
                <a:off x="-254017" y="3572499"/>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userDrawn="1"/>
            </p:nvGrpSpPr>
            <p:grpSpPr>
              <a:xfrm rot="5400000">
                <a:off x="-254017" y="3098857"/>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userDrawn="1"/>
            </p:nvGrpSpPr>
            <p:grpSpPr>
              <a:xfrm rot="5400000">
                <a:off x="-254017" y="2625215"/>
                <a:ext cx="152400" cy="122115"/>
                <a:chOff x="7983415" y="6582508"/>
                <a:chExt cx="152400" cy="486507"/>
              </a:xfrm>
            </p:grpSpPr>
            <p:cxnSp>
              <p:nvCxnSpPr>
                <p:cNvPr id="252" name="Straight Connector 25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41"/>
              <p:cNvGrpSpPr/>
              <p:nvPr userDrawn="1"/>
            </p:nvGrpSpPr>
            <p:grpSpPr>
              <a:xfrm rot="5400000">
                <a:off x="-254017" y="2151573"/>
                <a:ext cx="152400" cy="122115"/>
                <a:chOff x="7983415" y="6582508"/>
                <a:chExt cx="152400" cy="486507"/>
              </a:xfrm>
            </p:grpSpPr>
            <p:cxnSp>
              <p:nvCxnSpPr>
                <p:cNvPr id="250" name="Straight Connector 24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254017" y="1677931"/>
                <a:ext cx="152400" cy="122115"/>
                <a:chOff x="7983415" y="6582508"/>
                <a:chExt cx="152400" cy="486507"/>
              </a:xfrm>
            </p:grpSpPr>
            <p:cxnSp>
              <p:nvCxnSpPr>
                <p:cNvPr id="248" name="Straight Connector 24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254017" y="997340"/>
                <a:ext cx="152400" cy="122115"/>
                <a:chOff x="7983415" y="6582508"/>
                <a:chExt cx="152400" cy="486507"/>
              </a:xfrm>
            </p:grpSpPr>
            <p:cxnSp>
              <p:nvCxnSpPr>
                <p:cNvPr id="246" name="Straight Connector 2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5" name="Straight Connector 244"/>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1" name="Group 160"/>
            <p:cNvGrpSpPr/>
            <p:nvPr userDrawn="1"/>
          </p:nvGrpSpPr>
          <p:grpSpPr>
            <a:xfrm>
              <a:off x="9166483" y="454007"/>
              <a:ext cx="122115" cy="5945205"/>
              <a:chOff x="-238875" y="454007"/>
              <a:chExt cx="122115" cy="5945205"/>
            </a:xfrm>
          </p:grpSpPr>
          <p:cxnSp>
            <p:nvCxnSpPr>
              <p:cNvPr id="198" name="Straight Connector 197"/>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9" name="Group 198"/>
              <p:cNvGrpSpPr/>
              <p:nvPr userDrawn="1"/>
            </p:nvGrpSpPr>
            <p:grpSpPr>
              <a:xfrm rot="5400000">
                <a:off x="-254017" y="5940709"/>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userDrawn="1"/>
            </p:nvGrpSpPr>
            <p:grpSpPr>
              <a:xfrm rot="5400000">
                <a:off x="-254017" y="5467067"/>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userDrawn="1"/>
            </p:nvGrpSpPr>
            <p:grpSpPr>
              <a:xfrm rot="5400000">
                <a:off x="-254017" y="4993425"/>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userDrawn="1"/>
            </p:nvGrpSpPr>
            <p:grpSpPr>
              <a:xfrm rot="5400000">
                <a:off x="-254017" y="4519783"/>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userDrawn="1"/>
            </p:nvGrpSpPr>
            <p:grpSpPr>
              <a:xfrm rot="5400000">
                <a:off x="-254017" y="4046141"/>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userDrawn="1"/>
            </p:nvGrpSpPr>
            <p:grpSpPr>
              <a:xfrm rot="5400000">
                <a:off x="-254017" y="3572499"/>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userDrawn="1"/>
            </p:nvGrpSpPr>
            <p:grpSpPr>
              <a:xfrm rot="5400000">
                <a:off x="-254017" y="3098857"/>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userDrawn="1"/>
            </p:nvGrpSpPr>
            <p:grpSpPr>
              <a:xfrm rot="5400000">
                <a:off x="-254017" y="2625215"/>
                <a:ext cx="152400" cy="122115"/>
                <a:chOff x="7983415" y="6582508"/>
                <a:chExt cx="152400" cy="486507"/>
              </a:xfrm>
            </p:grpSpPr>
            <p:cxnSp>
              <p:nvCxnSpPr>
                <p:cNvPr id="217" name="Straight Connector 21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userDrawn="1"/>
            </p:nvGrpSpPr>
            <p:grpSpPr>
              <a:xfrm rot="5400000">
                <a:off x="-254017" y="2151573"/>
                <a:ext cx="152400" cy="122115"/>
                <a:chOff x="7983415" y="6582508"/>
                <a:chExt cx="152400" cy="486507"/>
              </a:xfrm>
            </p:grpSpPr>
            <p:cxnSp>
              <p:nvCxnSpPr>
                <p:cNvPr id="215" name="Straight Connector 21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254017" y="1677931"/>
                <a:ext cx="152400" cy="122115"/>
                <a:chOff x="7983415" y="6582508"/>
                <a:chExt cx="152400" cy="486507"/>
              </a:xfrm>
            </p:grpSpPr>
            <p:cxnSp>
              <p:nvCxnSpPr>
                <p:cNvPr id="213" name="Straight Connector 21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254017" y="997340"/>
                <a:ext cx="152400" cy="122115"/>
                <a:chOff x="7983415" y="6582508"/>
                <a:chExt cx="152400" cy="486507"/>
              </a:xfrm>
            </p:grpSpPr>
            <p:cxnSp>
              <p:nvCxnSpPr>
                <p:cNvPr id="211" name="Straight Connector 2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0" name="Straight Connector 209"/>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userDrawn="1"/>
          </p:nvGrpSpPr>
          <p:grpSpPr>
            <a:xfrm>
              <a:off x="457731" y="-141165"/>
              <a:ext cx="8226688" cy="122115"/>
              <a:chOff x="457731" y="6582508"/>
              <a:chExt cx="8226688" cy="486507"/>
            </a:xfrm>
          </p:grpSpPr>
          <p:cxnSp>
            <p:nvCxnSpPr>
              <p:cNvPr id="163" name="Straight Connector 162"/>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5" name="Group 164"/>
              <p:cNvGrpSpPr/>
              <p:nvPr userDrawn="1"/>
            </p:nvGrpSpPr>
            <p:grpSpPr>
              <a:xfrm>
                <a:off x="7986158" y="6582508"/>
                <a:ext cx="152400" cy="486507"/>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userDrawn="1"/>
            </p:nvGrpSpPr>
            <p:grpSpPr>
              <a:xfrm>
                <a:off x="7287901" y="6582508"/>
                <a:ext cx="152400" cy="486507"/>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userDrawn="1"/>
            </p:nvGrpSpPr>
            <p:grpSpPr>
              <a:xfrm>
                <a:off x="6589644" y="6582508"/>
                <a:ext cx="152400" cy="486507"/>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userDrawn="1"/>
            </p:nvGrpSpPr>
            <p:grpSpPr>
              <a:xfrm>
                <a:off x="5891387" y="6582508"/>
                <a:ext cx="152400" cy="486507"/>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userDrawn="1"/>
            </p:nvGrpSpPr>
            <p:grpSpPr>
              <a:xfrm>
                <a:off x="5193130" y="6582508"/>
                <a:ext cx="152400" cy="486507"/>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userDrawn="1"/>
            </p:nvGrpSpPr>
            <p:grpSpPr>
              <a:xfrm>
                <a:off x="4494873" y="6582508"/>
                <a:ext cx="152400" cy="486507"/>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userDrawn="1"/>
            </p:nvGrpSpPr>
            <p:grpSpPr>
              <a:xfrm>
                <a:off x="3796616" y="6582508"/>
                <a:ext cx="152400" cy="486507"/>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userDrawn="1"/>
            </p:nvGrpSpPr>
            <p:grpSpPr>
              <a:xfrm>
                <a:off x="3098359" y="6582508"/>
                <a:ext cx="152400" cy="486507"/>
                <a:chOff x="7983415" y="6582508"/>
                <a:chExt cx="152400" cy="486507"/>
              </a:xfrm>
            </p:grpSpPr>
            <p:cxnSp>
              <p:nvCxnSpPr>
                <p:cNvPr id="182" name="Straight Connector 18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userDrawn="1"/>
            </p:nvGrpSpPr>
            <p:grpSpPr>
              <a:xfrm>
                <a:off x="2400102" y="6582508"/>
                <a:ext cx="152400" cy="486507"/>
                <a:chOff x="7983415" y="6582508"/>
                <a:chExt cx="152400" cy="486507"/>
              </a:xfrm>
            </p:grpSpPr>
            <p:cxnSp>
              <p:nvCxnSpPr>
                <p:cNvPr id="180" name="Straight Connector 17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1701845" y="6582508"/>
                <a:ext cx="152400" cy="486507"/>
                <a:chOff x="7983415" y="6582508"/>
                <a:chExt cx="152400" cy="486507"/>
              </a:xfrm>
            </p:grpSpPr>
            <p:cxnSp>
              <p:nvCxnSpPr>
                <p:cNvPr id="178" name="Straight Connector 17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1003588" y="6582508"/>
                <a:ext cx="152400" cy="486507"/>
                <a:chOff x="7983415" y="6582508"/>
                <a:chExt cx="152400" cy="486507"/>
              </a:xfrm>
            </p:grpSpPr>
            <p:cxnSp>
              <p:nvCxnSpPr>
                <p:cNvPr id="176" name="Straight Connector 1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328" name="Title 5"/>
          <p:cNvSpPr txBox="1">
            <a:spLocks/>
          </p:cNvSpPr>
          <p:nvPr userDrawn="1"/>
        </p:nvSpPr>
        <p:spPr>
          <a:xfrm>
            <a:off x="500034" y="357166"/>
            <a:ext cx="8226689" cy="357190"/>
          </a:xfrm>
          <a:prstGeom prst="rect">
            <a:avLst/>
          </a:prstGeom>
          <a:solidFill>
            <a:srgbClr val="990000"/>
          </a:solidFill>
          <a:ln w="12700">
            <a:solidFill>
              <a:srgbClr val="990000"/>
            </a:solidFill>
            <a:headEnd type="none" w="med" len="med"/>
            <a:tailEnd type="none" w="med" len="med"/>
          </a:ln>
        </p:spPr>
        <p:style>
          <a:lnRef idx="2">
            <a:schemeClr val="accent5"/>
          </a:lnRef>
          <a:fillRef idx="1">
            <a:schemeClr val="lt1"/>
          </a:fillRef>
          <a:effectRef idx="0">
            <a:schemeClr val="accent5"/>
          </a:effectRef>
          <a:fontRef idx="none"/>
        </p:style>
        <p:txBody>
          <a:bodyPr vert="horz" lIns="108000" tIns="72000" rIns="0" bIns="0" rtlCol="0" anchor="t">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bg1"/>
                </a:solidFill>
                <a:effectLst/>
                <a:uLnTx/>
                <a:uFillTx/>
                <a:latin typeface="Arial Narrow" panose="020B0606020202030204" pitchFamily="34" charset="0"/>
                <a:ea typeface="+mj-ea"/>
                <a:cs typeface="+mj-cs"/>
              </a:rPr>
              <a:t>PITANJE:</a:t>
            </a:r>
            <a:endParaRPr kumimoji="0" lang="en-US" sz="1400" b="0" i="0" u="none" strike="noStrike" kern="1200" cap="none" spc="0" normalizeH="0" baseline="0" noProof="0" dirty="0">
              <a:ln>
                <a:noFill/>
              </a:ln>
              <a:solidFill>
                <a:schemeClr val="bg1"/>
              </a:solidFill>
              <a:effectLst/>
              <a:uLnTx/>
              <a:uFillTx/>
              <a:latin typeface="Arial Narrow" panose="020B0606020202030204" pitchFamily="34" charset="0"/>
              <a:ea typeface="+mj-ea"/>
              <a:cs typeface="+mj-cs"/>
            </a:endParaRPr>
          </a:p>
        </p:txBody>
      </p:sp>
      <p:sp>
        <p:nvSpPr>
          <p:cNvPr id="329" name="Content Placeholder 12"/>
          <p:cNvSpPr>
            <a:spLocks noGrp="1"/>
          </p:cNvSpPr>
          <p:nvPr userDrawn="1">
            <p:ph idx="19" hasCustomPrompt="1"/>
          </p:nvPr>
        </p:nvSpPr>
        <p:spPr>
          <a:xfrm>
            <a:off x="500034" y="2786058"/>
            <a:ext cx="8215370" cy="3643338"/>
          </a:xfrm>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108000" tIns="144000"/>
          <a:lstStyle>
            <a:lvl1pPr>
              <a:buSzPct val="130000"/>
              <a:buFont typeface="Wingdings" pitchFamily="2" charset="2"/>
              <a:buNone/>
              <a:defRPr baseline="0"/>
            </a:lvl1pPr>
          </a:lstStyle>
          <a:p>
            <a:r>
              <a:rPr lang="en-US" dirty="0" smtClean="0"/>
              <a:t> </a:t>
            </a:r>
            <a:r>
              <a:rPr lang="sr-Latn-RS" dirty="0" smtClean="0"/>
              <a:t>Odgovor</a:t>
            </a:r>
            <a:endParaRPr lang="en-US" dirty="0" smtClean="0"/>
          </a:p>
        </p:txBody>
      </p:sp>
      <p:sp>
        <p:nvSpPr>
          <p:cNvPr id="330" name="LO-section-body-subtitle"/>
          <p:cNvSpPr>
            <a:spLocks noGrp="1"/>
          </p:cNvSpPr>
          <p:nvPr>
            <p:ph type="body" idx="10" hasCustomPrompt="1"/>
          </p:nvPr>
        </p:nvSpPr>
        <p:spPr>
          <a:xfrm>
            <a:off x="500034" y="714356"/>
            <a:ext cx="8227220" cy="1571636"/>
          </a:xfrm>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None/>
              <a:defRPr sz="1500" b="0" baseline="0">
                <a:solidFill>
                  <a:srgbClr val="A500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dirty="0" smtClean="0"/>
              <a:t>Tekst pitanja</a:t>
            </a:r>
            <a:endParaRPr lang="en-US" dirty="0" smtClean="0"/>
          </a:p>
        </p:txBody>
      </p:sp>
      <p:sp>
        <p:nvSpPr>
          <p:cNvPr id="331" name="Title 5"/>
          <p:cNvSpPr txBox="1">
            <a:spLocks/>
          </p:cNvSpPr>
          <p:nvPr userDrawn="1"/>
        </p:nvSpPr>
        <p:spPr>
          <a:xfrm>
            <a:off x="500034" y="2428868"/>
            <a:ext cx="8215370" cy="347666"/>
          </a:xfrm>
          <a:prstGeom prst="rect">
            <a:avLst/>
          </a:prstGeom>
          <a:solidFill>
            <a:srgbClr val="008080"/>
          </a:solid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bg1"/>
                </a:solidFill>
                <a:effectLst/>
                <a:uLnTx/>
                <a:uFillTx/>
                <a:latin typeface="Arial Narrow" panose="020B0606020202030204" pitchFamily="34" charset="0"/>
                <a:ea typeface="+mj-ea"/>
                <a:cs typeface="+mj-cs"/>
              </a:rPr>
              <a:t>ODGOVOR:</a:t>
            </a:r>
            <a:endParaRPr kumimoji="0" lang="en-US" sz="1400" b="0" i="0" u="none" strike="noStrike" kern="1200" cap="none" spc="0" normalizeH="0" baseline="0" noProof="0" dirty="0">
              <a:ln>
                <a:noFill/>
              </a:ln>
              <a:solidFill>
                <a:schemeClr val="bg1"/>
              </a:solidFill>
              <a:effectLst/>
              <a:uLnTx/>
              <a:uFillTx/>
              <a:latin typeface="Arial Narrow" panose="020B0606020202030204" pitchFamily="34" charset="0"/>
              <a:ea typeface="+mj-ea"/>
              <a:cs typeface="+mj-cs"/>
            </a:endParaRPr>
          </a:p>
        </p:txBody>
      </p:sp>
    </p:spTree>
    <p:extLst>
      <p:ext uri="{BB962C8B-B14F-4D97-AF65-F5344CB8AC3E}">
        <p14:creationId xmlns:p14="http://schemas.microsoft.com/office/powerpoint/2010/main" val="15910443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amp;A tip multiselect">
    <p:spTree>
      <p:nvGrpSpPr>
        <p:cNvPr id="1" name=""/>
        <p:cNvGrpSpPr/>
        <p:nvPr/>
      </p:nvGrpSpPr>
      <p:grpSpPr>
        <a:xfrm>
          <a:off x="0" y="0"/>
          <a:ext cx="0" cy="0"/>
          <a:chOff x="0" y="0"/>
          <a:chExt cx="0" cy="0"/>
        </a:xfrm>
      </p:grpSpPr>
      <p:grpSp>
        <p:nvGrpSpPr>
          <p:cNvPr id="2" name="Group 157"/>
          <p:cNvGrpSpPr/>
          <p:nvPr userDrawn="1"/>
        </p:nvGrpSpPr>
        <p:grpSpPr>
          <a:xfrm>
            <a:off x="-151325" y="-141165"/>
            <a:ext cx="9439923" cy="7136527"/>
            <a:chOff x="-151325" y="-141165"/>
            <a:chExt cx="9439923" cy="7136527"/>
          </a:xfrm>
        </p:grpSpPr>
        <p:grpSp>
          <p:nvGrpSpPr>
            <p:cNvPr id="3" name="Group 158"/>
            <p:cNvGrpSpPr/>
            <p:nvPr userDrawn="1"/>
          </p:nvGrpSpPr>
          <p:grpSpPr>
            <a:xfrm>
              <a:off x="457731" y="6873247"/>
              <a:ext cx="8226688" cy="122115"/>
              <a:chOff x="457731" y="6582508"/>
              <a:chExt cx="8226688" cy="486507"/>
            </a:xfrm>
          </p:grpSpPr>
          <p:cxnSp>
            <p:nvCxnSpPr>
              <p:cNvPr id="268" name="Straight Connector 267"/>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269"/>
              <p:cNvGrpSpPr/>
              <p:nvPr userDrawn="1"/>
            </p:nvGrpSpPr>
            <p:grpSpPr>
              <a:xfrm>
                <a:off x="7986158" y="6582508"/>
                <a:ext cx="152400" cy="486507"/>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270"/>
              <p:cNvGrpSpPr/>
              <p:nvPr userDrawn="1"/>
            </p:nvGrpSpPr>
            <p:grpSpPr>
              <a:xfrm>
                <a:off x="7287901" y="6582508"/>
                <a:ext cx="152400" cy="486507"/>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6" name="Group 271"/>
              <p:cNvGrpSpPr/>
              <p:nvPr userDrawn="1"/>
            </p:nvGrpSpPr>
            <p:grpSpPr>
              <a:xfrm>
                <a:off x="6589644" y="6582508"/>
                <a:ext cx="152400" cy="486507"/>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7" name="Group 272"/>
              <p:cNvGrpSpPr/>
              <p:nvPr userDrawn="1"/>
            </p:nvGrpSpPr>
            <p:grpSpPr>
              <a:xfrm>
                <a:off x="5891387" y="6582508"/>
                <a:ext cx="152400" cy="486507"/>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 name="Group 273"/>
              <p:cNvGrpSpPr/>
              <p:nvPr userDrawn="1"/>
            </p:nvGrpSpPr>
            <p:grpSpPr>
              <a:xfrm>
                <a:off x="5193130" y="6582508"/>
                <a:ext cx="152400" cy="486507"/>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Group 274"/>
              <p:cNvGrpSpPr/>
              <p:nvPr userDrawn="1"/>
            </p:nvGrpSpPr>
            <p:grpSpPr>
              <a:xfrm>
                <a:off x="4494873" y="6582508"/>
                <a:ext cx="152400" cy="486507"/>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0" name="Group 275"/>
              <p:cNvGrpSpPr/>
              <p:nvPr userDrawn="1"/>
            </p:nvGrpSpPr>
            <p:grpSpPr>
              <a:xfrm>
                <a:off x="3796616" y="6582508"/>
                <a:ext cx="152400" cy="486507"/>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276"/>
              <p:cNvGrpSpPr/>
              <p:nvPr userDrawn="1"/>
            </p:nvGrpSpPr>
            <p:grpSpPr>
              <a:xfrm>
                <a:off x="3098359" y="6582508"/>
                <a:ext cx="152400" cy="486507"/>
                <a:chOff x="7983415" y="6582508"/>
                <a:chExt cx="152400" cy="486507"/>
              </a:xfrm>
            </p:grpSpPr>
            <p:cxnSp>
              <p:nvCxnSpPr>
                <p:cNvPr id="287" name="Straight Connector 2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277"/>
              <p:cNvGrpSpPr/>
              <p:nvPr userDrawn="1"/>
            </p:nvGrpSpPr>
            <p:grpSpPr>
              <a:xfrm>
                <a:off x="2400102" y="6582508"/>
                <a:ext cx="152400" cy="486507"/>
                <a:chOff x="7983415" y="6582508"/>
                <a:chExt cx="152400" cy="486507"/>
              </a:xfrm>
            </p:grpSpPr>
            <p:cxnSp>
              <p:nvCxnSpPr>
                <p:cNvPr id="285" name="Straight Connector 2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278"/>
              <p:cNvGrpSpPr/>
              <p:nvPr userDrawn="1"/>
            </p:nvGrpSpPr>
            <p:grpSpPr>
              <a:xfrm>
                <a:off x="1701845" y="6582508"/>
                <a:ext cx="152400" cy="486507"/>
                <a:chOff x="7983415" y="6582508"/>
                <a:chExt cx="152400" cy="486507"/>
              </a:xfrm>
            </p:grpSpPr>
            <p:cxnSp>
              <p:nvCxnSpPr>
                <p:cNvPr id="283" name="Straight Connector 2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279"/>
              <p:cNvGrpSpPr/>
              <p:nvPr userDrawn="1"/>
            </p:nvGrpSpPr>
            <p:grpSpPr>
              <a:xfrm>
                <a:off x="1003588" y="6582508"/>
                <a:ext cx="152400" cy="486507"/>
                <a:chOff x="7983415" y="6582508"/>
                <a:chExt cx="152400" cy="486507"/>
              </a:xfrm>
            </p:grpSpPr>
            <p:cxnSp>
              <p:nvCxnSpPr>
                <p:cNvPr id="281" name="Straight Connector 2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 name="Group 159"/>
            <p:cNvGrpSpPr/>
            <p:nvPr userDrawn="1"/>
          </p:nvGrpSpPr>
          <p:grpSpPr>
            <a:xfrm>
              <a:off x="-151325" y="454007"/>
              <a:ext cx="122115" cy="5945205"/>
              <a:chOff x="-238875" y="454007"/>
              <a:chExt cx="122115" cy="5945205"/>
            </a:xfrm>
          </p:grpSpPr>
          <p:cxnSp>
            <p:nvCxnSpPr>
              <p:cNvPr id="233" name="Straight Connector 232"/>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 name="Group 233"/>
              <p:cNvGrpSpPr/>
              <p:nvPr userDrawn="1"/>
            </p:nvGrpSpPr>
            <p:grpSpPr>
              <a:xfrm rot="5400000">
                <a:off x="-254017" y="5940709"/>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234"/>
              <p:cNvGrpSpPr/>
              <p:nvPr userDrawn="1"/>
            </p:nvGrpSpPr>
            <p:grpSpPr>
              <a:xfrm rot="5400000">
                <a:off x="-254017" y="5467067"/>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235"/>
              <p:cNvGrpSpPr/>
              <p:nvPr userDrawn="1"/>
            </p:nvGrpSpPr>
            <p:grpSpPr>
              <a:xfrm rot="5400000">
                <a:off x="-254017" y="4993425"/>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236"/>
              <p:cNvGrpSpPr/>
              <p:nvPr userDrawn="1"/>
            </p:nvGrpSpPr>
            <p:grpSpPr>
              <a:xfrm rot="5400000">
                <a:off x="-254017" y="4519783"/>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237"/>
              <p:cNvGrpSpPr/>
              <p:nvPr userDrawn="1"/>
            </p:nvGrpSpPr>
            <p:grpSpPr>
              <a:xfrm rot="5400000">
                <a:off x="-254017" y="4046141"/>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38"/>
              <p:cNvGrpSpPr/>
              <p:nvPr userDrawn="1"/>
            </p:nvGrpSpPr>
            <p:grpSpPr>
              <a:xfrm rot="5400000">
                <a:off x="-254017" y="3572499"/>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39"/>
              <p:cNvGrpSpPr/>
              <p:nvPr userDrawn="1"/>
            </p:nvGrpSpPr>
            <p:grpSpPr>
              <a:xfrm rot="5400000">
                <a:off x="-254017" y="3098857"/>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40"/>
              <p:cNvGrpSpPr/>
              <p:nvPr userDrawn="1"/>
            </p:nvGrpSpPr>
            <p:grpSpPr>
              <a:xfrm rot="5400000">
                <a:off x="-254017" y="2625215"/>
                <a:ext cx="152400" cy="122115"/>
                <a:chOff x="7983415" y="6582508"/>
                <a:chExt cx="152400" cy="486507"/>
              </a:xfrm>
            </p:grpSpPr>
            <p:cxnSp>
              <p:nvCxnSpPr>
                <p:cNvPr id="252" name="Straight Connector 25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41"/>
              <p:cNvGrpSpPr/>
              <p:nvPr userDrawn="1"/>
            </p:nvGrpSpPr>
            <p:grpSpPr>
              <a:xfrm rot="5400000">
                <a:off x="-254017" y="2151573"/>
                <a:ext cx="152400" cy="122115"/>
                <a:chOff x="7983415" y="6582508"/>
                <a:chExt cx="152400" cy="486507"/>
              </a:xfrm>
            </p:grpSpPr>
            <p:cxnSp>
              <p:nvCxnSpPr>
                <p:cNvPr id="250" name="Straight Connector 24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242"/>
              <p:cNvGrpSpPr/>
              <p:nvPr userDrawn="1"/>
            </p:nvGrpSpPr>
            <p:grpSpPr>
              <a:xfrm rot="5400000">
                <a:off x="-254017" y="1677931"/>
                <a:ext cx="152400" cy="122115"/>
                <a:chOff x="7983415" y="6582508"/>
                <a:chExt cx="152400" cy="486507"/>
              </a:xfrm>
            </p:grpSpPr>
            <p:cxnSp>
              <p:nvCxnSpPr>
                <p:cNvPr id="248" name="Straight Connector 24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Group 243"/>
              <p:cNvGrpSpPr/>
              <p:nvPr userDrawn="1"/>
            </p:nvGrpSpPr>
            <p:grpSpPr>
              <a:xfrm rot="5400000">
                <a:off x="-254017" y="997340"/>
                <a:ext cx="152400" cy="122115"/>
                <a:chOff x="7983415" y="6582508"/>
                <a:chExt cx="152400" cy="486507"/>
              </a:xfrm>
            </p:grpSpPr>
            <p:cxnSp>
              <p:nvCxnSpPr>
                <p:cNvPr id="246" name="Straight Connector 2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5" name="Straight Connector 244"/>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 name="Group 160"/>
            <p:cNvGrpSpPr/>
            <p:nvPr userDrawn="1"/>
          </p:nvGrpSpPr>
          <p:grpSpPr>
            <a:xfrm>
              <a:off x="9166483" y="454007"/>
              <a:ext cx="122115" cy="5945205"/>
              <a:chOff x="-238875" y="454007"/>
              <a:chExt cx="122115" cy="5945205"/>
            </a:xfrm>
          </p:grpSpPr>
          <p:cxnSp>
            <p:nvCxnSpPr>
              <p:cNvPr id="198" name="Straight Connector 197"/>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8" name="Group 198"/>
              <p:cNvGrpSpPr/>
              <p:nvPr userDrawn="1"/>
            </p:nvGrpSpPr>
            <p:grpSpPr>
              <a:xfrm rot="5400000">
                <a:off x="-254017" y="5940709"/>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 name="Group 199"/>
              <p:cNvGrpSpPr/>
              <p:nvPr userDrawn="1"/>
            </p:nvGrpSpPr>
            <p:grpSpPr>
              <a:xfrm rot="5400000">
                <a:off x="-254017" y="5467067"/>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 name="Group 200"/>
              <p:cNvGrpSpPr/>
              <p:nvPr userDrawn="1"/>
            </p:nvGrpSpPr>
            <p:grpSpPr>
              <a:xfrm rot="5400000">
                <a:off x="-254017" y="4993425"/>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201"/>
              <p:cNvGrpSpPr/>
              <p:nvPr userDrawn="1"/>
            </p:nvGrpSpPr>
            <p:grpSpPr>
              <a:xfrm rot="5400000">
                <a:off x="-254017" y="4519783"/>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4" name="Group 202"/>
              <p:cNvGrpSpPr/>
              <p:nvPr userDrawn="1"/>
            </p:nvGrpSpPr>
            <p:grpSpPr>
              <a:xfrm rot="5400000">
                <a:off x="-254017" y="4046141"/>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03"/>
              <p:cNvGrpSpPr/>
              <p:nvPr userDrawn="1"/>
            </p:nvGrpSpPr>
            <p:grpSpPr>
              <a:xfrm rot="5400000">
                <a:off x="-254017" y="3572499"/>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04"/>
              <p:cNvGrpSpPr/>
              <p:nvPr userDrawn="1"/>
            </p:nvGrpSpPr>
            <p:grpSpPr>
              <a:xfrm rot="5400000">
                <a:off x="-254017" y="3098857"/>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05"/>
              <p:cNvGrpSpPr/>
              <p:nvPr userDrawn="1"/>
            </p:nvGrpSpPr>
            <p:grpSpPr>
              <a:xfrm rot="5400000">
                <a:off x="-254017" y="2625215"/>
                <a:ext cx="152400" cy="122115"/>
                <a:chOff x="7983415" y="6582508"/>
                <a:chExt cx="152400" cy="486507"/>
              </a:xfrm>
            </p:grpSpPr>
            <p:cxnSp>
              <p:nvCxnSpPr>
                <p:cNvPr id="217" name="Straight Connector 21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06"/>
              <p:cNvGrpSpPr/>
              <p:nvPr userDrawn="1"/>
            </p:nvGrpSpPr>
            <p:grpSpPr>
              <a:xfrm rot="5400000">
                <a:off x="-254017" y="2151573"/>
                <a:ext cx="152400" cy="122115"/>
                <a:chOff x="7983415" y="6582508"/>
                <a:chExt cx="152400" cy="486507"/>
              </a:xfrm>
            </p:grpSpPr>
            <p:cxnSp>
              <p:nvCxnSpPr>
                <p:cNvPr id="215" name="Straight Connector 21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07"/>
              <p:cNvGrpSpPr/>
              <p:nvPr userDrawn="1"/>
            </p:nvGrpSpPr>
            <p:grpSpPr>
              <a:xfrm rot="5400000">
                <a:off x="-254017" y="1677931"/>
                <a:ext cx="152400" cy="122115"/>
                <a:chOff x="7983415" y="6582508"/>
                <a:chExt cx="152400" cy="486507"/>
              </a:xfrm>
            </p:grpSpPr>
            <p:cxnSp>
              <p:nvCxnSpPr>
                <p:cNvPr id="213" name="Straight Connector 21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08"/>
              <p:cNvGrpSpPr/>
              <p:nvPr userDrawn="1"/>
            </p:nvGrpSpPr>
            <p:grpSpPr>
              <a:xfrm rot="5400000">
                <a:off x="-254017" y="997340"/>
                <a:ext cx="152400" cy="122115"/>
                <a:chOff x="7983415" y="6582508"/>
                <a:chExt cx="152400" cy="486507"/>
              </a:xfrm>
            </p:grpSpPr>
            <p:cxnSp>
              <p:nvCxnSpPr>
                <p:cNvPr id="211" name="Straight Connector 2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0" name="Straight Connector 209"/>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161"/>
            <p:cNvGrpSpPr/>
            <p:nvPr userDrawn="1"/>
          </p:nvGrpSpPr>
          <p:grpSpPr>
            <a:xfrm>
              <a:off x="457731" y="-141165"/>
              <a:ext cx="8226688" cy="122115"/>
              <a:chOff x="457731" y="6582508"/>
              <a:chExt cx="8226688" cy="486507"/>
            </a:xfrm>
          </p:grpSpPr>
          <p:cxnSp>
            <p:nvCxnSpPr>
              <p:cNvPr id="163" name="Straight Connector 162"/>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164"/>
              <p:cNvGrpSpPr/>
              <p:nvPr userDrawn="1"/>
            </p:nvGrpSpPr>
            <p:grpSpPr>
              <a:xfrm>
                <a:off x="7986158" y="6582508"/>
                <a:ext cx="152400" cy="486507"/>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165"/>
              <p:cNvGrpSpPr/>
              <p:nvPr userDrawn="1"/>
            </p:nvGrpSpPr>
            <p:grpSpPr>
              <a:xfrm>
                <a:off x="7287901" y="6582508"/>
                <a:ext cx="152400" cy="486507"/>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166"/>
              <p:cNvGrpSpPr/>
              <p:nvPr userDrawn="1"/>
            </p:nvGrpSpPr>
            <p:grpSpPr>
              <a:xfrm>
                <a:off x="6589644" y="6582508"/>
                <a:ext cx="152400" cy="486507"/>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0" name="Group 167"/>
              <p:cNvGrpSpPr/>
              <p:nvPr userDrawn="1"/>
            </p:nvGrpSpPr>
            <p:grpSpPr>
              <a:xfrm>
                <a:off x="5891387" y="6582508"/>
                <a:ext cx="152400" cy="486507"/>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168"/>
              <p:cNvGrpSpPr/>
              <p:nvPr userDrawn="1"/>
            </p:nvGrpSpPr>
            <p:grpSpPr>
              <a:xfrm>
                <a:off x="5193130" y="6582508"/>
                <a:ext cx="152400" cy="486507"/>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169"/>
              <p:cNvGrpSpPr/>
              <p:nvPr userDrawn="1"/>
            </p:nvGrpSpPr>
            <p:grpSpPr>
              <a:xfrm>
                <a:off x="4494873" y="6582508"/>
                <a:ext cx="152400" cy="486507"/>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170"/>
              <p:cNvGrpSpPr/>
              <p:nvPr userDrawn="1"/>
            </p:nvGrpSpPr>
            <p:grpSpPr>
              <a:xfrm>
                <a:off x="3796616" y="6582508"/>
                <a:ext cx="152400" cy="486507"/>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171"/>
              <p:cNvGrpSpPr/>
              <p:nvPr userDrawn="1"/>
            </p:nvGrpSpPr>
            <p:grpSpPr>
              <a:xfrm>
                <a:off x="3098359" y="6582508"/>
                <a:ext cx="152400" cy="486507"/>
                <a:chOff x="7983415" y="6582508"/>
                <a:chExt cx="152400" cy="486507"/>
              </a:xfrm>
            </p:grpSpPr>
            <p:cxnSp>
              <p:nvCxnSpPr>
                <p:cNvPr id="182" name="Straight Connector 18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172"/>
              <p:cNvGrpSpPr/>
              <p:nvPr userDrawn="1"/>
            </p:nvGrpSpPr>
            <p:grpSpPr>
              <a:xfrm>
                <a:off x="2400102" y="6582508"/>
                <a:ext cx="152400" cy="486507"/>
                <a:chOff x="7983415" y="6582508"/>
                <a:chExt cx="152400" cy="486507"/>
              </a:xfrm>
            </p:grpSpPr>
            <p:cxnSp>
              <p:nvCxnSpPr>
                <p:cNvPr id="180" name="Straight Connector 17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173"/>
              <p:cNvGrpSpPr/>
              <p:nvPr userDrawn="1"/>
            </p:nvGrpSpPr>
            <p:grpSpPr>
              <a:xfrm>
                <a:off x="1701845" y="6582508"/>
                <a:ext cx="152400" cy="486507"/>
                <a:chOff x="7983415" y="6582508"/>
                <a:chExt cx="152400" cy="486507"/>
              </a:xfrm>
            </p:grpSpPr>
            <p:cxnSp>
              <p:nvCxnSpPr>
                <p:cNvPr id="178" name="Straight Connector 17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174"/>
              <p:cNvGrpSpPr/>
              <p:nvPr userDrawn="1"/>
            </p:nvGrpSpPr>
            <p:grpSpPr>
              <a:xfrm>
                <a:off x="1003588" y="6582508"/>
                <a:ext cx="152400" cy="486507"/>
                <a:chOff x="7983415" y="6582508"/>
                <a:chExt cx="152400" cy="486507"/>
              </a:xfrm>
            </p:grpSpPr>
            <p:cxnSp>
              <p:nvCxnSpPr>
                <p:cNvPr id="176" name="Straight Connector 1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4" name="Title 5"/>
          <p:cNvSpPr txBox="1">
            <a:spLocks/>
          </p:cNvSpPr>
          <p:nvPr userDrawn="1"/>
        </p:nvSpPr>
        <p:spPr>
          <a:xfrm>
            <a:off x="500034" y="357166"/>
            <a:ext cx="8226689" cy="357190"/>
          </a:xfrm>
          <a:prstGeom prst="rect">
            <a:avLst/>
          </a:prstGeom>
          <a:solidFill>
            <a:srgbClr val="990000"/>
          </a:solidFill>
          <a:ln w="12700">
            <a:solidFill>
              <a:srgbClr val="990000"/>
            </a:solidFill>
            <a:headEnd type="none" w="med" len="med"/>
            <a:tailEnd type="none" w="med" len="med"/>
          </a:ln>
        </p:spPr>
        <p:style>
          <a:lnRef idx="2">
            <a:schemeClr val="accent5"/>
          </a:lnRef>
          <a:fillRef idx="1">
            <a:schemeClr val="lt1"/>
          </a:fillRef>
          <a:effectRef idx="0">
            <a:schemeClr val="accent5"/>
          </a:effectRef>
          <a:fontRef idx="none"/>
        </p:style>
        <p:txBody>
          <a:bodyPr vert="horz" lIns="108000" tIns="72000" rIns="0" bIns="0" rtlCol="0" anchor="t">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bg1"/>
                </a:solidFill>
                <a:effectLst/>
                <a:uLnTx/>
                <a:uFillTx/>
                <a:latin typeface="Arial Narrow" panose="020B0606020202030204" pitchFamily="34" charset="0"/>
                <a:ea typeface="+mj-ea"/>
                <a:cs typeface="+mj-cs"/>
              </a:rPr>
              <a:t>PITANJE:</a:t>
            </a:r>
            <a:endParaRPr kumimoji="0" lang="en-US" sz="1400" b="0" i="0" u="none" strike="noStrike" kern="1200" cap="none" spc="0" normalizeH="0" baseline="0" noProof="0" dirty="0">
              <a:ln>
                <a:noFill/>
              </a:ln>
              <a:solidFill>
                <a:schemeClr val="bg1"/>
              </a:solidFill>
              <a:effectLst/>
              <a:uLnTx/>
              <a:uFillTx/>
              <a:latin typeface="Arial Narrow" panose="020B0606020202030204" pitchFamily="34" charset="0"/>
              <a:ea typeface="+mj-ea"/>
              <a:cs typeface="+mj-cs"/>
            </a:endParaRPr>
          </a:p>
        </p:txBody>
      </p:sp>
      <p:sp>
        <p:nvSpPr>
          <p:cNvPr id="307" name="Content Placeholder 12"/>
          <p:cNvSpPr>
            <a:spLocks noGrp="1"/>
          </p:cNvSpPr>
          <p:nvPr userDrawn="1">
            <p:ph idx="19" hasCustomPrompt="1"/>
          </p:nvPr>
        </p:nvSpPr>
        <p:spPr>
          <a:xfrm>
            <a:off x="500034" y="2857496"/>
            <a:ext cx="8215370" cy="571504"/>
          </a:xfrm>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108000" tIns="144000"/>
          <a:lstStyle>
            <a:lvl1pPr>
              <a:buSzPct val="130000"/>
              <a:buFont typeface="Wingdings" pitchFamily="2" charset="2"/>
              <a:buChar char="q"/>
              <a:defRPr baseline="0"/>
            </a:lvl1pPr>
          </a:lstStyle>
          <a:p>
            <a:r>
              <a:rPr lang="en-US" dirty="0" smtClean="0"/>
              <a:t> </a:t>
            </a:r>
            <a:r>
              <a:rPr lang="sr-Latn-RS" dirty="0" smtClean="0"/>
              <a:t>Jedan od ponuđenih odgovora</a:t>
            </a:r>
            <a:endParaRPr lang="en-US" dirty="0" smtClean="0"/>
          </a:p>
        </p:txBody>
      </p:sp>
      <p:sp>
        <p:nvSpPr>
          <p:cNvPr id="319" name="LO-section-body-subtitle"/>
          <p:cNvSpPr>
            <a:spLocks noGrp="1"/>
          </p:cNvSpPr>
          <p:nvPr>
            <p:ph type="body" idx="10" hasCustomPrompt="1"/>
          </p:nvPr>
        </p:nvSpPr>
        <p:spPr>
          <a:xfrm>
            <a:off x="500034" y="714356"/>
            <a:ext cx="8227220" cy="1571636"/>
          </a:xfrm>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None/>
              <a:defRPr sz="1500" b="0" baseline="0">
                <a:solidFill>
                  <a:srgbClr val="A500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err="1" smtClean="0"/>
              <a:t>Jedan</a:t>
            </a:r>
            <a:r>
              <a:rPr lang="en-CA" dirty="0" smtClean="0"/>
              <a:t> </a:t>
            </a:r>
            <a:r>
              <a:rPr lang="en-CA" dirty="0" err="1" smtClean="0"/>
              <a:t>ili</a:t>
            </a:r>
            <a:r>
              <a:rPr lang="en-CA" dirty="0" smtClean="0"/>
              <a:t> vi</a:t>
            </a:r>
            <a:r>
              <a:rPr lang="sr-Latn-RS" dirty="0" smtClean="0"/>
              <a:t>še ponuđenih odgovora su tačni</a:t>
            </a:r>
            <a:endParaRPr lang="en-US" dirty="0" smtClean="0"/>
          </a:p>
        </p:txBody>
      </p:sp>
      <p:sp>
        <p:nvSpPr>
          <p:cNvPr id="157" name="Title 5"/>
          <p:cNvSpPr txBox="1">
            <a:spLocks/>
          </p:cNvSpPr>
          <p:nvPr userDrawn="1"/>
        </p:nvSpPr>
        <p:spPr>
          <a:xfrm>
            <a:off x="500034" y="2428868"/>
            <a:ext cx="8215370" cy="347666"/>
          </a:xfrm>
          <a:prstGeom prst="rect">
            <a:avLst/>
          </a:prstGeom>
          <a:solidFill>
            <a:srgbClr val="008080"/>
          </a:solid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bg1"/>
                </a:solidFill>
                <a:effectLst/>
                <a:uLnTx/>
                <a:uFillTx/>
                <a:latin typeface="Arial Narrow" panose="020B0606020202030204" pitchFamily="34" charset="0"/>
                <a:ea typeface="+mj-ea"/>
                <a:cs typeface="+mj-cs"/>
              </a:rPr>
              <a:t>ODGOVOR:</a:t>
            </a:r>
            <a:endParaRPr kumimoji="0" lang="en-US" sz="1400" b="0" i="0" u="none" strike="noStrike" kern="1200" cap="none" spc="0" normalizeH="0" baseline="0" noProof="0" dirty="0">
              <a:ln>
                <a:noFill/>
              </a:ln>
              <a:solidFill>
                <a:schemeClr val="bg1"/>
              </a:solidFill>
              <a:effectLst/>
              <a:uLnTx/>
              <a:uFillTx/>
              <a:latin typeface="Arial Narrow" panose="020B0606020202030204" pitchFamily="34" charset="0"/>
              <a:ea typeface="+mj-ea"/>
              <a:cs typeface="+mj-cs"/>
            </a:endParaRPr>
          </a:p>
        </p:txBody>
      </p:sp>
      <p:sp>
        <p:nvSpPr>
          <p:cNvPr id="151" name="Content Placeholder 12"/>
          <p:cNvSpPr>
            <a:spLocks noGrp="1"/>
          </p:cNvSpPr>
          <p:nvPr userDrawn="1">
            <p:ph idx="20" hasCustomPrompt="1"/>
          </p:nvPr>
        </p:nvSpPr>
        <p:spPr>
          <a:xfrm>
            <a:off x="500034" y="3571876"/>
            <a:ext cx="8215370" cy="571504"/>
          </a:xfrm>
          <a:solidFill>
            <a:srgbClr val="FFFFFF"/>
          </a:solid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108000" tIns="144000"/>
          <a:lstStyle>
            <a:lvl1pPr marL="285750" indent="-285750">
              <a:buSzPct val="130000"/>
              <a:buFont typeface="Wingdings" panose="05000000000000000000" pitchFamily="2" charset="2"/>
              <a:buChar char="q"/>
              <a:defRPr baseline="0"/>
            </a:lvl1pPr>
          </a:lstStyle>
          <a:p>
            <a:r>
              <a:rPr lang="en-US" smtClean="0"/>
              <a:t> </a:t>
            </a:r>
            <a:r>
              <a:rPr lang="sr-Latn-RS" smtClean="0"/>
              <a:t>Jedan od ponuđenih odgovora</a:t>
            </a:r>
            <a:endParaRPr lang="en-US" dirty="0" smtClean="0"/>
          </a:p>
        </p:txBody>
      </p:sp>
      <p:sp>
        <p:nvSpPr>
          <p:cNvPr id="152" name="Content Placeholder 12"/>
          <p:cNvSpPr>
            <a:spLocks noGrp="1"/>
          </p:cNvSpPr>
          <p:nvPr userDrawn="1">
            <p:ph idx="21" hasCustomPrompt="1"/>
          </p:nvPr>
        </p:nvSpPr>
        <p:spPr>
          <a:xfrm>
            <a:off x="500034" y="4286256"/>
            <a:ext cx="8215370" cy="571504"/>
          </a:xfrm>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108000" tIns="144000"/>
          <a:lstStyle>
            <a:lvl1pPr>
              <a:buSzPct val="130000"/>
              <a:buFont typeface="Wingdings" pitchFamily="2" charset="2"/>
              <a:buChar char="q"/>
              <a:defRPr baseline="0"/>
            </a:lvl1pPr>
          </a:lstStyle>
          <a:p>
            <a:r>
              <a:rPr lang="en-US" dirty="0" smtClean="0"/>
              <a:t> </a:t>
            </a:r>
            <a:r>
              <a:rPr lang="sr-Latn-RS" dirty="0" smtClean="0"/>
              <a:t>Jedan od ponuđenih odgovora</a:t>
            </a:r>
            <a:endParaRPr lang="en-US" dirty="0" smtClean="0"/>
          </a:p>
        </p:txBody>
      </p:sp>
      <p:sp>
        <p:nvSpPr>
          <p:cNvPr id="153" name="Content Placeholder 12"/>
          <p:cNvSpPr>
            <a:spLocks noGrp="1"/>
          </p:cNvSpPr>
          <p:nvPr userDrawn="1">
            <p:ph idx="22" hasCustomPrompt="1"/>
          </p:nvPr>
        </p:nvSpPr>
        <p:spPr>
          <a:xfrm>
            <a:off x="500034" y="5000636"/>
            <a:ext cx="8215370" cy="571504"/>
          </a:xfrm>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108000" tIns="144000"/>
          <a:lstStyle>
            <a:lvl1pPr>
              <a:buSzPct val="130000"/>
              <a:buFont typeface="Wingdings" pitchFamily="2" charset="2"/>
              <a:buChar char="q"/>
              <a:defRPr baseline="0"/>
            </a:lvl1pPr>
          </a:lstStyle>
          <a:p>
            <a:r>
              <a:rPr lang="en-US" dirty="0" smtClean="0"/>
              <a:t> </a:t>
            </a:r>
            <a:r>
              <a:rPr lang="sr-Latn-RS" dirty="0" smtClean="0"/>
              <a:t>Jedan od ponuđenih odgovora</a:t>
            </a:r>
            <a:endParaRPr lang="en-US" dirty="0" smtClean="0"/>
          </a:p>
        </p:txBody>
      </p:sp>
      <p:sp>
        <p:nvSpPr>
          <p:cNvPr id="155" name="Content Placeholder 12"/>
          <p:cNvSpPr>
            <a:spLocks noGrp="1"/>
          </p:cNvSpPr>
          <p:nvPr userDrawn="1">
            <p:ph idx="23" hasCustomPrompt="1"/>
          </p:nvPr>
        </p:nvSpPr>
        <p:spPr>
          <a:xfrm>
            <a:off x="500034" y="5715016"/>
            <a:ext cx="8215370" cy="571504"/>
          </a:xfrm>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108000" tIns="144000"/>
          <a:lstStyle>
            <a:lvl1pPr>
              <a:buSzPct val="130000"/>
              <a:buFont typeface="Wingdings" pitchFamily="2" charset="2"/>
              <a:buChar char="q"/>
              <a:defRPr baseline="0"/>
            </a:lvl1pPr>
          </a:lstStyle>
          <a:p>
            <a:r>
              <a:rPr lang="en-US" dirty="0" smtClean="0"/>
              <a:t> </a:t>
            </a:r>
            <a:r>
              <a:rPr lang="sr-Latn-RS" dirty="0" smtClean="0"/>
              <a:t>Jedan od ponuđenih odgovora</a:t>
            </a:r>
            <a:endParaRPr lang="en-US" dirty="0" smtClean="0"/>
          </a:p>
        </p:txBody>
      </p:sp>
    </p:spTree>
    <p:extLst>
      <p:ext uri="{BB962C8B-B14F-4D97-AF65-F5344CB8AC3E}">
        <p14:creationId xmlns:p14="http://schemas.microsoft.com/office/powerpoint/2010/main" val="30811717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amp;A tip singleselect">
    <p:spTree>
      <p:nvGrpSpPr>
        <p:cNvPr id="1" name=""/>
        <p:cNvGrpSpPr/>
        <p:nvPr/>
      </p:nvGrpSpPr>
      <p:grpSpPr>
        <a:xfrm>
          <a:off x="0" y="0"/>
          <a:ext cx="0" cy="0"/>
          <a:chOff x="0" y="0"/>
          <a:chExt cx="0" cy="0"/>
        </a:xfrm>
      </p:grpSpPr>
      <p:grpSp>
        <p:nvGrpSpPr>
          <p:cNvPr id="158" name="Group 157"/>
          <p:cNvGrpSpPr/>
          <p:nvPr userDrawn="1"/>
        </p:nvGrpSpPr>
        <p:grpSpPr>
          <a:xfrm>
            <a:off x="-151325" y="-141165"/>
            <a:ext cx="9439923" cy="7136527"/>
            <a:chOff x="-151325" y="-141165"/>
            <a:chExt cx="9439923" cy="7136527"/>
          </a:xfrm>
        </p:grpSpPr>
        <p:grpSp>
          <p:nvGrpSpPr>
            <p:cNvPr id="159" name="Group 158"/>
            <p:cNvGrpSpPr/>
            <p:nvPr userDrawn="1"/>
          </p:nvGrpSpPr>
          <p:grpSpPr>
            <a:xfrm>
              <a:off x="457731" y="6873247"/>
              <a:ext cx="8226688" cy="122115"/>
              <a:chOff x="457731" y="6582508"/>
              <a:chExt cx="8226688" cy="486507"/>
            </a:xfrm>
          </p:grpSpPr>
          <p:cxnSp>
            <p:nvCxnSpPr>
              <p:cNvPr id="268" name="Straight Connector 267"/>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0" name="Group 269"/>
              <p:cNvGrpSpPr/>
              <p:nvPr userDrawn="1"/>
            </p:nvGrpSpPr>
            <p:grpSpPr>
              <a:xfrm>
                <a:off x="7986158" y="6582508"/>
                <a:ext cx="152400" cy="486507"/>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userDrawn="1"/>
            </p:nvGrpSpPr>
            <p:grpSpPr>
              <a:xfrm>
                <a:off x="7287901" y="6582508"/>
                <a:ext cx="152400" cy="486507"/>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userDrawn="1"/>
            </p:nvGrpSpPr>
            <p:grpSpPr>
              <a:xfrm>
                <a:off x="6589644" y="6582508"/>
                <a:ext cx="152400" cy="486507"/>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userDrawn="1"/>
            </p:nvGrpSpPr>
            <p:grpSpPr>
              <a:xfrm>
                <a:off x="5891387" y="6582508"/>
                <a:ext cx="152400" cy="486507"/>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userDrawn="1"/>
            </p:nvGrpSpPr>
            <p:grpSpPr>
              <a:xfrm>
                <a:off x="5193130" y="6582508"/>
                <a:ext cx="152400" cy="486507"/>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userDrawn="1"/>
            </p:nvGrpSpPr>
            <p:grpSpPr>
              <a:xfrm>
                <a:off x="4494873" y="6582508"/>
                <a:ext cx="152400" cy="486507"/>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userDrawn="1"/>
            </p:nvGrpSpPr>
            <p:grpSpPr>
              <a:xfrm>
                <a:off x="3796616" y="6582508"/>
                <a:ext cx="152400" cy="486507"/>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276"/>
              <p:cNvGrpSpPr/>
              <p:nvPr userDrawn="1"/>
            </p:nvGrpSpPr>
            <p:grpSpPr>
              <a:xfrm>
                <a:off x="3098359" y="6582508"/>
                <a:ext cx="152400" cy="486507"/>
                <a:chOff x="7983415" y="6582508"/>
                <a:chExt cx="152400" cy="486507"/>
              </a:xfrm>
            </p:grpSpPr>
            <p:cxnSp>
              <p:nvCxnSpPr>
                <p:cNvPr id="287" name="Straight Connector 2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277"/>
              <p:cNvGrpSpPr/>
              <p:nvPr userDrawn="1"/>
            </p:nvGrpSpPr>
            <p:grpSpPr>
              <a:xfrm>
                <a:off x="2400102" y="6582508"/>
                <a:ext cx="152400" cy="486507"/>
                <a:chOff x="7983415" y="6582508"/>
                <a:chExt cx="152400" cy="486507"/>
              </a:xfrm>
            </p:grpSpPr>
            <p:cxnSp>
              <p:nvCxnSpPr>
                <p:cNvPr id="285" name="Straight Connector 2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1701845" y="6582508"/>
                <a:ext cx="152400" cy="486507"/>
                <a:chOff x="7983415" y="6582508"/>
                <a:chExt cx="152400" cy="486507"/>
              </a:xfrm>
            </p:grpSpPr>
            <p:cxnSp>
              <p:nvCxnSpPr>
                <p:cNvPr id="283" name="Straight Connector 2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1003588" y="6582508"/>
                <a:ext cx="152400" cy="486507"/>
                <a:chOff x="7983415" y="6582508"/>
                <a:chExt cx="152400" cy="486507"/>
              </a:xfrm>
            </p:grpSpPr>
            <p:cxnSp>
              <p:nvCxnSpPr>
                <p:cNvPr id="281" name="Straight Connector 2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60" name="Group 159"/>
            <p:cNvGrpSpPr/>
            <p:nvPr userDrawn="1"/>
          </p:nvGrpSpPr>
          <p:grpSpPr>
            <a:xfrm>
              <a:off x="-151325" y="454007"/>
              <a:ext cx="122115" cy="5945205"/>
              <a:chOff x="-238875" y="454007"/>
              <a:chExt cx="122115" cy="5945205"/>
            </a:xfrm>
          </p:grpSpPr>
          <p:cxnSp>
            <p:nvCxnSpPr>
              <p:cNvPr id="233" name="Straight Connector 232"/>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4" name="Group 233"/>
              <p:cNvGrpSpPr/>
              <p:nvPr userDrawn="1"/>
            </p:nvGrpSpPr>
            <p:grpSpPr>
              <a:xfrm rot="5400000">
                <a:off x="-254017" y="5940709"/>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userDrawn="1"/>
            </p:nvGrpSpPr>
            <p:grpSpPr>
              <a:xfrm rot="5400000">
                <a:off x="-254017" y="5467067"/>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userDrawn="1"/>
            </p:nvGrpSpPr>
            <p:grpSpPr>
              <a:xfrm rot="5400000">
                <a:off x="-254017" y="4993425"/>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userDrawn="1"/>
            </p:nvGrpSpPr>
            <p:grpSpPr>
              <a:xfrm rot="5400000">
                <a:off x="-254017" y="4519783"/>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userDrawn="1"/>
            </p:nvGrpSpPr>
            <p:grpSpPr>
              <a:xfrm rot="5400000">
                <a:off x="-254017" y="4046141"/>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userDrawn="1"/>
            </p:nvGrpSpPr>
            <p:grpSpPr>
              <a:xfrm rot="5400000">
                <a:off x="-254017" y="3572499"/>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userDrawn="1"/>
            </p:nvGrpSpPr>
            <p:grpSpPr>
              <a:xfrm rot="5400000">
                <a:off x="-254017" y="3098857"/>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userDrawn="1"/>
            </p:nvGrpSpPr>
            <p:grpSpPr>
              <a:xfrm rot="5400000">
                <a:off x="-254017" y="2625215"/>
                <a:ext cx="152400" cy="122115"/>
                <a:chOff x="7983415" y="6582508"/>
                <a:chExt cx="152400" cy="486507"/>
              </a:xfrm>
            </p:grpSpPr>
            <p:cxnSp>
              <p:nvCxnSpPr>
                <p:cNvPr id="252" name="Straight Connector 25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41"/>
              <p:cNvGrpSpPr/>
              <p:nvPr userDrawn="1"/>
            </p:nvGrpSpPr>
            <p:grpSpPr>
              <a:xfrm rot="5400000">
                <a:off x="-254017" y="2151573"/>
                <a:ext cx="152400" cy="122115"/>
                <a:chOff x="7983415" y="6582508"/>
                <a:chExt cx="152400" cy="486507"/>
              </a:xfrm>
            </p:grpSpPr>
            <p:cxnSp>
              <p:nvCxnSpPr>
                <p:cNvPr id="250" name="Straight Connector 24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254017" y="1677931"/>
                <a:ext cx="152400" cy="122115"/>
                <a:chOff x="7983415" y="6582508"/>
                <a:chExt cx="152400" cy="486507"/>
              </a:xfrm>
            </p:grpSpPr>
            <p:cxnSp>
              <p:nvCxnSpPr>
                <p:cNvPr id="248" name="Straight Connector 24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254017" y="997340"/>
                <a:ext cx="152400" cy="122115"/>
                <a:chOff x="7983415" y="6582508"/>
                <a:chExt cx="152400" cy="486507"/>
              </a:xfrm>
            </p:grpSpPr>
            <p:cxnSp>
              <p:nvCxnSpPr>
                <p:cNvPr id="246" name="Straight Connector 2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5" name="Straight Connector 244"/>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1" name="Group 160"/>
            <p:cNvGrpSpPr/>
            <p:nvPr userDrawn="1"/>
          </p:nvGrpSpPr>
          <p:grpSpPr>
            <a:xfrm>
              <a:off x="9166483" y="454007"/>
              <a:ext cx="122115" cy="5945205"/>
              <a:chOff x="-238875" y="454007"/>
              <a:chExt cx="122115" cy="5945205"/>
            </a:xfrm>
          </p:grpSpPr>
          <p:cxnSp>
            <p:nvCxnSpPr>
              <p:cNvPr id="198" name="Straight Connector 197"/>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9" name="Group 198"/>
              <p:cNvGrpSpPr/>
              <p:nvPr userDrawn="1"/>
            </p:nvGrpSpPr>
            <p:grpSpPr>
              <a:xfrm rot="5400000">
                <a:off x="-254017" y="5940709"/>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userDrawn="1"/>
            </p:nvGrpSpPr>
            <p:grpSpPr>
              <a:xfrm rot="5400000">
                <a:off x="-254017" y="5467067"/>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userDrawn="1"/>
            </p:nvGrpSpPr>
            <p:grpSpPr>
              <a:xfrm rot="5400000">
                <a:off x="-254017" y="4993425"/>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userDrawn="1"/>
            </p:nvGrpSpPr>
            <p:grpSpPr>
              <a:xfrm rot="5400000">
                <a:off x="-254017" y="4519783"/>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userDrawn="1"/>
            </p:nvGrpSpPr>
            <p:grpSpPr>
              <a:xfrm rot="5400000">
                <a:off x="-254017" y="4046141"/>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userDrawn="1"/>
            </p:nvGrpSpPr>
            <p:grpSpPr>
              <a:xfrm rot="5400000">
                <a:off x="-254017" y="3572499"/>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userDrawn="1"/>
            </p:nvGrpSpPr>
            <p:grpSpPr>
              <a:xfrm rot="5400000">
                <a:off x="-254017" y="3098857"/>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userDrawn="1"/>
            </p:nvGrpSpPr>
            <p:grpSpPr>
              <a:xfrm rot="5400000">
                <a:off x="-254017" y="2625215"/>
                <a:ext cx="152400" cy="122115"/>
                <a:chOff x="7983415" y="6582508"/>
                <a:chExt cx="152400" cy="486507"/>
              </a:xfrm>
            </p:grpSpPr>
            <p:cxnSp>
              <p:nvCxnSpPr>
                <p:cNvPr id="217" name="Straight Connector 21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userDrawn="1"/>
            </p:nvGrpSpPr>
            <p:grpSpPr>
              <a:xfrm rot="5400000">
                <a:off x="-254017" y="2151573"/>
                <a:ext cx="152400" cy="122115"/>
                <a:chOff x="7983415" y="6582508"/>
                <a:chExt cx="152400" cy="486507"/>
              </a:xfrm>
            </p:grpSpPr>
            <p:cxnSp>
              <p:nvCxnSpPr>
                <p:cNvPr id="215" name="Straight Connector 21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254017" y="1677931"/>
                <a:ext cx="152400" cy="122115"/>
                <a:chOff x="7983415" y="6582508"/>
                <a:chExt cx="152400" cy="486507"/>
              </a:xfrm>
            </p:grpSpPr>
            <p:cxnSp>
              <p:nvCxnSpPr>
                <p:cNvPr id="213" name="Straight Connector 21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254017" y="997340"/>
                <a:ext cx="152400" cy="122115"/>
                <a:chOff x="7983415" y="6582508"/>
                <a:chExt cx="152400" cy="486507"/>
              </a:xfrm>
            </p:grpSpPr>
            <p:cxnSp>
              <p:nvCxnSpPr>
                <p:cNvPr id="211" name="Straight Connector 2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0" name="Straight Connector 209"/>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userDrawn="1"/>
          </p:nvGrpSpPr>
          <p:grpSpPr>
            <a:xfrm>
              <a:off x="457731" y="-141165"/>
              <a:ext cx="8226688" cy="122115"/>
              <a:chOff x="457731" y="6582508"/>
              <a:chExt cx="8226688" cy="486507"/>
            </a:xfrm>
          </p:grpSpPr>
          <p:cxnSp>
            <p:nvCxnSpPr>
              <p:cNvPr id="163" name="Straight Connector 162"/>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5" name="Group 164"/>
              <p:cNvGrpSpPr/>
              <p:nvPr userDrawn="1"/>
            </p:nvGrpSpPr>
            <p:grpSpPr>
              <a:xfrm>
                <a:off x="7986158" y="6582508"/>
                <a:ext cx="152400" cy="486507"/>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userDrawn="1"/>
            </p:nvGrpSpPr>
            <p:grpSpPr>
              <a:xfrm>
                <a:off x="7287901" y="6582508"/>
                <a:ext cx="152400" cy="486507"/>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userDrawn="1"/>
            </p:nvGrpSpPr>
            <p:grpSpPr>
              <a:xfrm>
                <a:off x="6589644" y="6582508"/>
                <a:ext cx="152400" cy="486507"/>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userDrawn="1"/>
            </p:nvGrpSpPr>
            <p:grpSpPr>
              <a:xfrm>
                <a:off x="5891387" y="6582508"/>
                <a:ext cx="152400" cy="486507"/>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userDrawn="1"/>
            </p:nvGrpSpPr>
            <p:grpSpPr>
              <a:xfrm>
                <a:off x="5193130" y="6582508"/>
                <a:ext cx="152400" cy="486507"/>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userDrawn="1"/>
            </p:nvGrpSpPr>
            <p:grpSpPr>
              <a:xfrm>
                <a:off x="4494873" y="6582508"/>
                <a:ext cx="152400" cy="486507"/>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userDrawn="1"/>
            </p:nvGrpSpPr>
            <p:grpSpPr>
              <a:xfrm>
                <a:off x="3796616" y="6582508"/>
                <a:ext cx="152400" cy="486507"/>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userDrawn="1"/>
            </p:nvGrpSpPr>
            <p:grpSpPr>
              <a:xfrm>
                <a:off x="3098359" y="6582508"/>
                <a:ext cx="152400" cy="486507"/>
                <a:chOff x="7983415" y="6582508"/>
                <a:chExt cx="152400" cy="486507"/>
              </a:xfrm>
            </p:grpSpPr>
            <p:cxnSp>
              <p:nvCxnSpPr>
                <p:cNvPr id="182" name="Straight Connector 18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userDrawn="1"/>
            </p:nvGrpSpPr>
            <p:grpSpPr>
              <a:xfrm>
                <a:off x="2400102" y="6582508"/>
                <a:ext cx="152400" cy="486507"/>
                <a:chOff x="7983415" y="6582508"/>
                <a:chExt cx="152400" cy="486507"/>
              </a:xfrm>
            </p:grpSpPr>
            <p:cxnSp>
              <p:nvCxnSpPr>
                <p:cNvPr id="180" name="Straight Connector 17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1701845" y="6582508"/>
                <a:ext cx="152400" cy="486507"/>
                <a:chOff x="7983415" y="6582508"/>
                <a:chExt cx="152400" cy="486507"/>
              </a:xfrm>
            </p:grpSpPr>
            <p:cxnSp>
              <p:nvCxnSpPr>
                <p:cNvPr id="178" name="Straight Connector 17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1003588" y="6582508"/>
                <a:ext cx="152400" cy="486507"/>
                <a:chOff x="7983415" y="6582508"/>
                <a:chExt cx="152400" cy="486507"/>
              </a:xfrm>
            </p:grpSpPr>
            <p:cxnSp>
              <p:nvCxnSpPr>
                <p:cNvPr id="176" name="Straight Connector 1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4" name="Title 5"/>
          <p:cNvSpPr txBox="1">
            <a:spLocks/>
          </p:cNvSpPr>
          <p:nvPr userDrawn="1"/>
        </p:nvSpPr>
        <p:spPr>
          <a:xfrm>
            <a:off x="500034" y="357166"/>
            <a:ext cx="8226689" cy="357190"/>
          </a:xfrm>
          <a:prstGeom prst="rect">
            <a:avLst/>
          </a:prstGeom>
          <a:solidFill>
            <a:srgbClr val="990000"/>
          </a:solidFill>
          <a:ln w="12700">
            <a:solidFill>
              <a:srgbClr val="990000"/>
            </a:solidFill>
            <a:headEnd type="none" w="med" len="med"/>
            <a:tailEnd type="none" w="med" len="med"/>
          </a:ln>
        </p:spPr>
        <p:style>
          <a:lnRef idx="2">
            <a:schemeClr val="accent5"/>
          </a:lnRef>
          <a:fillRef idx="1">
            <a:schemeClr val="lt1"/>
          </a:fillRef>
          <a:effectRef idx="0">
            <a:schemeClr val="accent5"/>
          </a:effectRef>
          <a:fontRef idx="none"/>
        </p:style>
        <p:txBody>
          <a:bodyPr vert="horz" lIns="108000" tIns="72000" rIns="0" bIns="0" rtlCol="0" anchor="t">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bg1"/>
                </a:solidFill>
                <a:effectLst/>
                <a:uLnTx/>
                <a:uFillTx/>
                <a:latin typeface="Arial Narrow" panose="020B0606020202030204" pitchFamily="34" charset="0"/>
                <a:ea typeface="+mj-ea"/>
                <a:cs typeface="+mj-cs"/>
              </a:rPr>
              <a:t>PITANJE:</a:t>
            </a:r>
            <a:endParaRPr kumimoji="0" lang="en-US" sz="1400" b="0" i="0" u="none" strike="noStrike" kern="1200" cap="none" spc="0" normalizeH="0" baseline="0" noProof="0" dirty="0">
              <a:ln>
                <a:noFill/>
              </a:ln>
              <a:solidFill>
                <a:schemeClr val="bg1"/>
              </a:solidFill>
              <a:effectLst/>
              <a:uLnTx/>
              <a:uFillTx/>
              <a:latin typeface="Arial Narrow" panose="020B0606020202030204" pitchFamily="34" charset="0"/>
              <a:ea typeface="+mj-ea"/>
              <a:cs typeface="+mj-cs"/>
            </a:endParaRPr>
          </a:p>
        </p:txBody>
      </p:sp>
      <p:sp>
        <p:nvSpPr>
          <p:cNvPr id="157" name="Content Placeholder 12"/>
          <p:cNvSpPr>
            <a:spLocks noGrp="1"/>
          </p:cNvSpPr>
          <p:nvPr userDrawn="1">
            <p:ph idx="19" hasCustomPrompt="1"/>
          </p:nvPr>
        </p:nvSpPr>
        <p:spPr>
          <a:xfrm>
            <a:off x="500034" y="2857496"/>
            <a:ext cx="8215370" cy="571504"/>
          </a:xfrm>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108000" tIns="144000"/>
          <a:lstStyle>
            <a:lvl1pPr marL="285750" indent="-285750">
              <a:buSzPct val="130000"/>
              <a:buFont typeface="Wingdings" panose="05000000000000000000" pitchFamily="2" charset="2"/>
              <a:buChar char="q"/>
              <a:defRPr baseline="0"/>
            </a:lvl1pPr>
          </a:lstStyle>
          <a:p>
            <a:r>
              <a:rPr lang="en-US" smtClean="0"/>
              <a:t>    </a:t>
            </a:r>
            <a:r>
              <a:rPr lang="sr-Latn-RS" smtClean="0"/>
              <a:t>Jedan </a:t>
            </a:r>
            <a:r>
              <a:rPr lang="sr-Latn-RS" dirty="0" smtClean="0"/>
              <a:t>od ponuđenih odgovora</a:t>
            </a:r>
            <a:endParaRPr lang="en-US" dirty="0" smtClean="0"/>
          </a:p>
        </p:txBody>
      </p:sp>
      <p:sp>
        <p:nvSpPr>
          <p:cNvPr id="303" name="LO-section-body-subtitle"/>
          <p:cNvSpPr>
            <a:spLocks noGrp="1"/>
          </p:cNvSpPr>
          <p:nvPr>
            <p:ph type="body" idx="10" hasCustomPrompt="1"/>
          </p:nvPr>
        </p:nvSpPr>
        <p:spPr>
          <a:xfrm>
            <a:off x="500034" y="714356"/>
            <a:ext cx="8227220" cy="1571636"/>
          </a:xfrm>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None/>
              <a:defRPr sz="1500" b="0" baseline="0">
                <a:solidFill>
                  <a:srgbClr val="A500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dirty="0" smtClean="0"/>
              <a:t>Samo je j</a:t>
            </a:r>
            <a:r>
              <a:rPr lang="en-CA" dirty="0" err="1" smtClean="0"/>
              <a:t>edan</a:t>
            </a:r>
            <a:r>
              <a:rPr lang="en-CA" dirty="0" smtClean="0"/>
              <a:t> </a:t>
            </a:r>
            <a:r>
              <a:rPr lang="sr-Latn-RS" dirty="0" smtClean="0"/>
              <a:t>od ponuđenih odgovora tačan</a:t>
            </a:r>
            <a:endParaRPr lang="en-US" dirty="0" smtClean="0"/>
          </a:p>
        </p:txBody>
      </p:sp>
      <p:sp>
        <p:nvSpPr>
          <p:cNvPr id="304" name="Title 5"/>
          <p:cNvSpPr txBox="1">
            <a:spLocks/>
          </p:cNvSpPr>
          <p:nvPr userDrawn="1"/>
        </p:nvSpPr>
        <p:spPr>
          <a:xfrm>
            <a:off x="500034" y="2428868"/>
            <a:ext cx="8215370" cy="347666"/>
          </a:xfrm>
          <a:prstGeom prst="rect">
            <a:avLst/>
          </a:prstGeom>
          <a:solidFill>
            <a:srgbClr val="008080"/>
          </a:solid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bg1"/>
                </a:solidFill>
                <a:effectLst/>
                <a:uLnTx/>
                <a:uFillTx/>
                <a:latin typeface="Arial Narrow" panose="020B0606020202030204" pitchFamily="34" charset="0"/>
                <a:ea typeface="+mj-ea"/>
                <a:cs typeface="+mj-cs"/>
              </a:rPr>
              <a:t>ODGOVOR:</a:t>
            </a:r>
            <a:endParaRPr kumimoji="0" lang="en-US" sz="1400" b="0" i="0" u="none" strike="noStrike" kern="1200" cap="none" spc="0" normalizeH="0" baseline="0" noProof="0" dirty="0">
              <a:ln>
                <a:noFill/>
              </a:ln>
              <a:solidFill>
                <a:schemeClr val="bg1"/>
              </a:solidFill>
              <a:effectLst/>
              <a:uLnTx/>
              <a:uFillTx/>
              <a:latin typeface="Arial Narrow" panose="020B0606020202030204" pitchFamily="34" charset="0"/>
              <a:ea typeface="+mj-ea"/>
              <a:cs typeface="+mj-cs"/>
            </a:endParaRPr>
          </a:p>
        </p:txBody>
      </p:sp>
      <p:sp>
        <p:nvSpPr>
          <p:cNvPr id="305" name="Content Placeholder 12"/>
          <p:cNvSpPr>
            <a:spLocks noGrp="1"/>
          </p:cNvSpPr>
          <p:nvPr userDrawn="1">
            <p:ph idx="20" hasCustomPrompt="1"/>
          </p:nvPr>
        </p:nvSpPr>
        <p:spPr>
          <a:xfrm>
            <a:off x="500034" y="3571876"/>
            <a:ext cx="8215370" cy="571504"/>
          </a:xfrm>
          <a:solidFill>
            <a:srgbClr val="FFFFFF"/>
          </a:solid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108000" tIns="144000"/>
          <a:lstStyle>
            <a:lvl1pPr marL="285750" indent="-285750">
              <a:buSzPct val="130000"/>
              <a:buFont typeface="Wingdings" panose="05000000000000000000" pitchFamily="2" charset="2"/>
              <a:buChar char="q"/>
              <a:defRPr baseline="0"/>
            </a:lvl1pPr>
          </a:lstStyle>
          <a:p>
            <a:r>
              <a:rPr lang="en-US" smtClean="0"/>
              <a:t> </a:t>
            </a:r>
            <a:r>
              <a:rPr lang="sr-Latn-RS" smtClean="0"/>
              <a:t>Jedan od ponuđenih odgovora</a:t>
            </a:r>
            <a:endParaRPr lang="en-US" dirty="0" smtClean="0"/>
          </a:p>
        </p:txBody>
      </p:sp>
      <p:sp>
        <p:nvSpPr>
          <p:cNvPr id="309" name="Content Placeholder 12"/>
          <p:cNvSpPr>
            <a:spLocks noGrp="1"/>
          </p:cNvSpPr>
          <p:nvPr userDrawn="1">
            <p:ph idx="21" hasCustomPrompt="1"/>
          </p:nvPr>
        </p:nvSpPr>
        <p:spPr>
          <a:xfrm>
            <a:off x="500034" y="4286256"/>
            <a:ext cx="8215370" cy="571504"/>
          </a:xfrm>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108000" tIns="144000"/>
          <a:lstStyle>
            <a:lvl1pPr marL="285750" indent="-285750">
              <a:buSzPct val="130000"/>
              <a:buFont typeface="Wingdings" panose="05000000000000000000" pitchFamily="2" charset="2"/>
              <a:buChar char="q"/>
              <a:defRPr baseline="0"/>
            </a:lvl1pPr>
          </a:lstStyle>
          <a:p>
            <a:r>
              <a:rPr lang="en-US" smtClean="0"/>
              <a:t>    </a:t>
            </a:r>
            <a:r>
              <a:rPr lang="sr-Latn-RS" smtClean="0"/>
              <a:t>Jedan </a:t>
            </a:r>
            <a:r>
              <a:rPr lang="sr-Latn-RS" dirty="0" smtClean="0"/>
              <a:t>od ponuđenih odgovora</a:t>
            </a:r>
            <a:endParaRPr lang="en-US" dirty="0" smtClean="0"/>
          </a:p>
        </p:txBody>
      </p:sp>
      <p:sp>
        <p:nvSpPr>
          <p:cNvPr id="310" name="Content Placeholder 12"/>
          <p:cNvSpPr>
            <a:spLocks noGrp="1"/>
          </p:cNvSpPr>
          <p:nvPr userDrawn="1">
            <p:ph idx="22" hasCustomPrompt="1"/>
          </p:nvPr>
        </p:nvSpPr>
        <p:spPr>
          <a:xfrm>
            <a:off x="500034" y="5000636"/>
            <a:ext cx="8215370" cy="571504"/>
          </a:xfrm>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108000" tIns="144000"/>
          <a:lstStyle>
            <a:lvl1pPr marL="285750" indent="-285750">
              <a:buSzPct val="130000"/>
              <a:buFont typeface="Wingdings" panose="05000000000000000000" pitchFamily="2" charset="2"/>
              <a:buChar char="q"/>
              <a:defRPr baseline="0"/>
            </a:lvl1pPr>
          </a:lstStyle>
          <a:p>
            <a:r>
              <a:rPr lang="en-US" smtClean="0"/>
              <a:t>    </a:t>
            </a:r>
            <a:r>
              <a:rPr lang="sr-Latn-RS" smtClean="0"/>
              <a:t>Jedan </a:t>
            </a:r>
            <a:r>
              <a:rPr lang="sr-Latn-RS" dirty="0" smtClean="0"/>
              <a:t>od ponuđenih odgovora</a:t>
            </a:r>
            <a:endParaRPr lang="en-US" dirty="0" smtClean="0"/>
          </a:p>
        </p:txBody>
      </p:sp>
      <p:sp>
        <p:nvSpPr>
          <p:cNvPr id="311" name="Content Placeholder 12"/>
          <p:cNvSpPr>
            <a:spLocks noGrp="1"/>
          </p:cNvSpPr>
          <p:nvPr userDrawn="1">
            <p:ph idx="23" hasCustomPrompt="1"/>
          </p:nvPr>
        </p:nvSpPr>
        <p:spPr>
          <a:xfrm>
            <a:off x="500034" y="5715016"/>
            <a:ext cx="8215370" cy="571504"/>
          </a:xfrm>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108000" tIns="144000"/>
          <a:lstStyle>
            <a:lvl1pPr marL="285750" indent="-285750">
              <a:buSzPct val="130000"/>
              <a:buFont typeface="Wingdings" panose="05000000000000000000" pitchFamily="2" charset="2"/>
              <a:buChar char="q"/>
              <a:defRPr baseline="0"/>
            </a:lvl1pPr>
          </a:lstStyle>
          <a:p>
            <a:r>
              <a:rPr lang="en-US" smtClean="0"/>
              <a:t>    </a:t>
            </a:r>
            <a:r>
              <a:rPr lang="sr-Latn-RS" smtClean="0"/>
              <a:t>Jedan </a:t>
            </a:r>
            <a:r>
              <a:rPr lang="sr-Latn-RS" dirty="0" smtClean="0"/>
              <a:t>od ponuđenih odgovora</a:t>
            </a:r>
            <a:endParaRPr lang="en-US" dirty="0" smtClean="0"/>
          </a:p>
        </p:txBody>
      </p:sp>
    </p:spTree>
    <p:extLst>
      <p:ext uri="{BB962C8B-B14F-4D97-AF65-F5344CB8AC3E}">
        <p14:creationId xmlns:p14="http://schemas.microsoft.com/office/powerpoint/2010/main" val="2539540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C section 3">
    <p:spTree>
      <p:nvGrpSpPr>
        <p:cNvPr id="1" name=""/>
        <p:cNvGrpSpPr/>
        <p:nvPr/>
      </p:nvGrpSpPr>
      <p:grpSpPr>
        <a:xfrm>
          <a:off x="0" y="0"/>
          <a:ext cx="0" cy="0"/>
          <a:chOff x="0" y="0"/>
          <a:chExt cx="0" cy="0"/>
        </a:xfrm>
      </p:grpSpPr>
      <p:sp>
        <p:nvSpPr>
          <p:cNvPr id="2" name="LC-section-title"/>
          <p:cNvSpPr>
            <a:spLocks noGrp="1"/>
          </p:cNvSpPr>
          <p:nvPr>
            <p:ph type="title" hasCustomPrompt="1"/>
          </p:nvPr>
        </p:nvSpPr>
        <p:spPr/>
        <p:txBody>
          <a:bodyPr/>
          <a:lstStyle>
            <a:lvl1pPr>
              <a:defRPr/>
            </a:lvl1pPr>
          </a:lstStyle>
          <a:p>
            <a:r>
              <a:rPr lang="en-US" dirty="0" smtClean="0"/>
              <a:t>UNESI NASLOV LEKCIJE {LO-TITLE}</a:t>
            </a:r>
            <a:endParaRPr lang="en-US" dirty="0"/>
          </a:p>
        </p:txBody>
      </p:sp>
      <p:sp>
        <p:nvSpPr>
          <p:cNvPr id="3" name="Content Placeholder 2"/>
          <p:cNvSpPr>
            <a:spLocks noGrp="1"/>
          </p:cNvSpPr>
          <p:nvPr>
            <p:ph idx="1" hasCustomPrompt="1"/>
          </p:nvPr>
        </p:nvSpPr>
        <p:spPr>
          <a:xfrm>
            <a:off x="457732" y="2762474"/>
            <a:ext cx="1656000" cy="3600000"/>
          </a:xfrm>
          <a:solidFill>
            <a:srgbClr val="6A6969"/>
          </a:solidFill>
          <a:ln>
            <a:solidFill>
              <a:schemeClr val="tx2">
                <a:alpha val="0"/>
              </a:schemeClr>
            </a:solidFill>
          </a:ln>
        </p:spPr>
        <p:txBody>
          <a:bodyPr lIns="91440" tIns="91440" rIns="91440" bIns="91440">
            <a:noAutofit/>
          </a:bodyPr>
          <a:lstStyle>
            <a:lvl1pPr marL="171450" indent="-171450">
              <a:lnSpc>
                <a:spcPct val="95000"/>
              </a:lnSpc>
              <a:spcBef>
                <a:spcPts val="600"/>
              </a:spcBef>
              <a:spcAft>
                <a:spcPts val="600"/>
              </a:spcAft>
              <a:buFont typeface="Wingdings" pitchFamily="2" charset="2"/>
              <a:buChar char="q"/>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88900" indent="-88900">
              <a:lnSpc>
                <a:spcPct val="95000"/>
              </a:lnSpc>
              <a:spcBef>
                <a:spcPts val="600"/>
              </a:spcBef>
              <a:spcAft>
                <a:spcPts val="600"/>
              </a:spcAft>
              <a:buFont typeface="Wingdings" pitchFamily="2" charset="2"/>
              <a:buChar char="q"/>
              <a:defRPr sz="1000" i="1">
                <a:solidFill>
                  <a:schemeClr val="bg1"/>
                </a:solidFill>
                <a:latin typeface="+mj-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CA" dirty="0" smtClean="0"/>
              <a:t>Sadr</a:t>
            </a:r>
            <a:r>
              <a:rPr lang="x-none" dirty="0" smtClean="0"/>
              <a:t>žaj</a:t>
            </a:r>
            <a:endParaRPr lang="en-US" dirty="0" smtClean="0"/>
          </a:p>
          <a:p>
            <a:pPr lvl="0"/>
            <a:r>
              <a:rPr lang="en-CA" dirty="0" smtClean="0"/>
              <a:t>Sadr</a:t>
            </a:r>
            <a:r>
              <a:rPr lang="x-none" dirty="0" smtClean="0"/>
              <a:t>žaj</a:t>
            </a:r>
            <a:endParaRPr lang="en-US" dirty="0" smtClean="0"/>
          </a:p>
          <a:p>
            <a:pPr lvl="0"/>
            <a:r>
              <a:rPr lang="en-CA" dirty="0" smtClean="0"/>
              <a:t>Sadr</a:t>
            </a:r>
            <a:r>
              <a:rPr lang="x-none" dirty="0" smtClean="0"/>
              <a:t>žaj</a:t>
            </a:r>
            <a:endParaRPr lang="en-US" dirty="0" smtClean="0"/>
          </a:p>
          <a:p>
            <a:pPr lvl="0"/>
            <a:r>
              <a:rPr lang="en-CA" dirty="0" smtClean="0"/>
              <a:t>Sadr</a:t>
            </a:r>
            <a:r>
              <a:rPr lang="x-none" dirty="0" smtClean="0"/>
              <a:t>žaj</a:t>
            </a:r>
            <a:endParaRPr lang="en-US" dirty="0" smtClean="0"/>
          </a:p>
          <a:p>
            <a:pPr lvl="0"/>
            <a:r>
              <a:rPr lang="en-CA" dirty="0" smtClean="0"/>
              <a:t>Sadr</a:t>
            </a:r>
            <a:r>
              <a:rPr lang="x-none" dirty="0" smtClean="0"/>
              <a:t>žaj</a:t>
            </a:r>
            <a:endParaRPr lang="en-US" dirty="0" smtClean="0"/>
          </a:p>
        </p:txBody>
      </p:sp>
      <p:sp>
        <p:nvSpPr>
          <p:cNvPr id="169" name="Content Placeholder 2"/>
          <p:cNvSpPr>
            <a:spLocks noGrp="1"/>
          </p:cNvSpPr>
          <p:nvPr>
            <p:ph idx="11" hasCustomPrompt="1"/>
          </p:nvPr>
        </p:nvSpPr>
        <p:spPr>
          <a:xfrm>
            <a:off x="2160893" y="2762474"/>
            <a:ext cx="1656000" cy="3600000"/>
          </a:xfrm>
          <a:solidFill>
            <a:srgbClr val="A80534"/>
          </a:solidFill>
          <a:ln>
            <a:solidFill>
              <a:schemeClr val="accent5">
                <a:lumMod val="50000"/>
                <a:alpha val="0"/>
              </a:schemeClr>
            </a:solidFill>
          </a:ln>
        </p:spPr>
        <p:txBody>
          <a:bodyPr lIns="91440" tIns="91440" rIns="91440" bIns="91440">
            <a:noAutofit/>
          </a:bodyPr>
          <a:lstStyle>
            <a:lvl1pPr marL="171450" indent="-171450">
              <a:lnSpc>
                <a:spcPct val="95000"/>
              </a:lnSpc>
              <a:spcBef>
                <a:spcPts val="600"/>
              </a:spcBef>
              <a:spcAft>
                <a:spcPts val="600"/>
              </a:spcAft>
              <a:buFont typeface="Wingdings" pitchFamily="2" charset="2"/>
              <a:buChar char="q"/>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88900" marR="0" indent="-88900" algn="l" defTabSz="914400" rtl="0" eaLnBrk="1" fontAlgn="auto" latinLnBrk="0" hangingPunct="1">
              <a:lnSpc>
                <a:spcPct val="95000"/>
              </a:lnSpc>
              <a:spcBef>
                <a:spcPts val="600"/>
              </a:spcBef>
              <a:spcAft>
                <a:spcPts val="600"/>
              </a:spcAft>
              <a:buClrTx/>
              <a:buSzTx/>
              <a:buFont typeface="Wingdings" pitchFamily="2" charset="2"/>
              <a:buChar char="q"/>
              <a:tabLst>
                <a:tab pos="266700" algn="l"/>
              </a:tabLst>
              <a:defRPr sz="1000" i="1">
                <a:solidFill>
                  <a:schemeClr val="bg1"/>
                </a:solidFill>
                <a:latin typeface="+mj-lt"/>
              </a:defRPr>
            </a:lvl3pPr>
            <a:lvl4pPr marL="171450" indent="-171450">
              <a:lnSpc>
                <a:spcPct val="95000"/>
              </a:lnSpc>
              <a:spcBef>
                <a:spcPts val="600"/>
              </a:spcBef>
              <a:spcAft>
                <a:spcPts val="600"/>
              </a:spcAft>
              <a:buFont typeface="Arial" panose="020B0604020202020204" pitchFamily="34" charset="0"/>
              <a:buNone/>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marL="254000" marR="0" lvl="0" indent="-171450" algn="l" defTabSz="914400" rtl="0" eaLnBrk="1" fontAlgn="auto" latinLnBrk="0" hangingPunct="1">
              <a:lnSpc>
                <a:spcPct val="95000"/>
              </a:lnSpc>
              <a:spcBef>
                <a:spcPts val="600"/>
              </a:spcBef>
              <a:spcAft>
                <a:spcPts val="600"/>
              </a:spcAft>
              <a:buClrTx/>
              <a:buSzTx/>
              <a:tabLst/>
              <a:defRPr/>
            </a:pPr>
            <a:r>
              <a:rPr lang="en-CA" dirty="0" err="1" smtClean="0"/>
              <a:t>Sadr</a:t>
            </a:r>
            <a:r>
              <a:rPr lang="x-none" dirty="0" smtClean="0"/>
              <a:t>žaj</a:t>
            </a:r>
          </a:p>
          <a:p>
            <a:pPr marL="254000" marR="0" lvl="0" indent="-171450" algn="l" defTabSz="914400" rtl="0" eaLnBrk="1" fontAlgn="auto" latinLnBrk="0" hangingPunct="1">
              <a:lnSpc>
                <a:spcPct val="95000"/>
              </a:lnSpc>
              <a:spcBef>
                <a:spcPts val="600"/>
              </a:spcBef>
              <a:spcAft>
                <a:spcPts val="600"/>
              </a:spcAft>
              <a:buClrTx/>
              <a:buSzTx/>
              <a:tabLst/>
              <a:defRPr/>
            </a:pPr>
            <a:r>
              <a:rPr lang="en-CA" dirty="0" err="1" smtClean="0"/>
              <a:t>Sadr</a:t>
            </a:r>
            <a:r>
              <a:rPr lang="x-none" dirty="0" smtClean="0"/>
              <a:t>žaj</a:t>
            </a:r>
          </a:p>
          <a:p>
            <a:pPr marL="254000" marR="0" lvl="0" indent="-171450" algn="l" defTabSz="914400" rtl="0" eaLnBrk="1" fontAlgn="auto" latinLnBrk="0" hangingPunct="1">
              <a:lnSpc>
                <a:spcPct val="95000"/>
              </a:lnSpc>
              <a:spcBef>
                <a:spcPts val="600"/>
              </a:spcBef>
              <a:spcAft>
                <a:spcPts val="600"/>
              </a:spcAft>
              <a:buClrTx/>
              <a:buSzTx/>
              <a:tabLst/>
              <a:defRPr/>
            </a:pPr>
            <a:r>
              <a:rPr lang="en-CA" dirty="0" err="1" smtClean="0"/>
              <a:t>Sadr</a:t>
            </a:r>
            <a:r>
              <a:rPr lang="x-none" dirty="0" smtClean="0"/>
              <a:t>žaj</a:t>
            </a:r>
            <a:endParaRPr lang="en-US" dirty="0" smtClean="0"/>
          </a:p>
          <a:p>
            <a:pPr marL="254000" marR="0" lvl="0" indent="-171450" algn="l" defTabSz="914400" rtl="0" eaLnBrk="1" fontAlgn="auto" latinLnBrk="0" hangingPunct="1">
              <a:lnSpc>
                <a:spcPct val="95000"/>
              </a:lnSpc>
              <a:spcBef>
                <a:spcPts val="600"/>
              </a:spcBef>
              <a:spcAft>
                <a:spcPts val="600"/>
              </a:spcAft>
              <a:buClrTx/>
              <a:buSzTx/>
              <a:tabLst/>
              <a:defRPr/>
            </a:pPr>
            <a:r>
              <a:rPr lang="en-CA" dirty="0" err="1" smtClean="0"/>
              <a:t>Sadr</a:t>
            </a:r>
            <a:r>
              <a:rPr lang="x-none" dirty="0" smtClean="0"/>
              <a:t>žaj</a:t>
            </a:r>
            <a:endParaRPr lang="en-CA" dirty="0" smtClean="0"/>
          </a:p>
          <a:p>
            <a:pPr marL="254000" marR="0" lvl="0" indent="-171450" algn="l" defTabSz="914400" rtl="0" eaLnBrk="1" fontAlgn="auto" latinLnBrk="0" hangingPunct="1">
              <a:lnSpc>
                <a:spcPct val="95000"/>
              </a:lnSpc>
              <a:spcBef>
                <a:spcPts val="600"/>
              </a:spcBef>
              <a:spcAft>
                <a:spcPts val="600"/>
              </a:spcAft>
              <a:buClrTx/>
              <a:buSzTx/>
              <a:tabLst/>
              <a:defRPr/>
            </a:pPr>
            <a:r>
              <a:rPr lang="en-CA" dirty="0" err="1" smtClean="0"/>
              <a:t>Sadr</a:t>
            </a:r>
            <a:r>
              <a:rPr lang="x-none" dirty="0" smtClean="0"/>
              <a:t>žaj</a:t>
            </a:r>
            <a:endParaRPr lang="en-CA" dirty="0" smtClean="0"/>
          </a:p>
          <a:p>
            <a:pPr marL="254000" marR="0" lvl="0" indent="-171450" algn="l" defTabSz="914400" rtl="0" eaLnBrk="1" fontAlgn="auto" latinLnBrk="0" hangingPunct="1">
              <a:lnSpc>
                <a:spcPct val="95000"/>
              </a:lnSpc>
              <a:spcBef>
                <a:spcPts val="600"/>
              </a:spcBef>
              <a:spcAft>
                <a:spcPts val="600"/>
              </a:spcAft>
              <a:buClrTx/>
              <a:buSzTx/>
              <a:buFont typeface="Arial" panose="020B0604020202020204" pitchFamily="34" charset="0"/>
              <a:buChar char="+"/>
              <a:tabLst/>
              <a:defRPr/>
            </a:pPr>
            <a:endParaRPr lang="en-CA" dirty="0" smtClean="0"/>
          </a:p>
          <a:p>
            <a:pPr marL="254000" marR="0" lvl="0" indent="-171450" algn="l" defTabSz="914400" rtl="0" eaLnBrk="1" fontAlgn="auto" latinLnBrk="0" hangingPunct="1">
              <a:lnSpc>
                <a:spcPct val="95000"/>
              </a:lnSpc>
              <a:spcBef>
                <a:spcPts val="600"/>
              </a:spcBef>
              <a:spcAft>
                <a:spcPts val="600"/>
              </a:spcAft>
              <a:buClrTx/>
              <a:buSzTx/>
              <a:buFont typeface="Arial" panose="020B0604020202020204" pitchFamily="34" charset="0"/>
              <a:buChar char="+"/>
              <a:tabLst/>
              <a:defRPr/>
            </a:pPr>
            <a:endParaRPr lang="x-none" dirty="0" smtClean="0"/>
          </a:p>
        </p:txBody>
      </p:sp>
      <p:sp>
        <p:nvSpPr>
          <p:cNvPr id="171" name="Content Placeholder 2"/>
          <p:cNvSpPr>
            <a:spLocks noGrp="1"/>
          </p:cNvSpPr>
          <p:nvPr>
            <p:ph idx="12" hasCustomPrompt="1"/>
          </p:nvPr>
        </p:nvSpPr>
        <p:spPr>
          <a:xfrm>
            <a:off x="3873049" y="2762474"/>
            <a:ext cx="1656000" cy="3600000"/>
          </a:xfrm>
          <a:solidFill>
            <a:srgbClr val="057E4D"/>
          </a:solidFill>
          <a:ln>
            <a:solidFill>
              <a:srgbClr val="047E4D">
                <a:alpha val="0"/>
              </a:srgbClr>
            </a:solidFill>
          </a:ln>
        </p:spPr>
        <p:txBody>
          <a:bodyPr lIns="91440" tIns="91440" rIns="91440" bIns="91440">
            <a:noAutofit/>
          </a:bodyPr>
          <a:lstStyle>
            <a:lvl1pPr marL="171450" indent="-171450">
              <a:lnSpc>
                <a:spcPct val="95000"/>
              </a:lnSpc>
              <a:spcBef>
                <a:spcPts val="600"/>
              </a:spcBef>
              <a:spcAft>
                <a:spcPts val="600"/>
              </a:spcAft>
              <a:buFont typeface="Wingdings" pitchFamily="2" charset="2"/>
              <a:buChar char="q"/>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88900" marR="0" indent="-88900" algn="l" defTabSz="914400" rtl="0" eaLnBrk="1" fontAlgn="auto" latinLnBrk="0" hangingPunct="1">
              <a:lnSpc>
                <a:spcPct val="95000"/>
              </a:lnSpc>
              <a:spcBef>
                <a:spcPts val="600"/>
              </a:spcBef>
              <a:spcAft>
                <a:spcPts val="600"/>
              </a:spcAft>
              <a:buClrTx/>
              <a:buSzTx/>
              <a:buFont typeface="Wingdings" pitchFamily="2" charset="2"/>
              <a:buChar char="q"/>
              <a:tabLst/>
              <a:defRPr sz="1000" i="1">
                <a:solidFill>
                  <a:schemeClr val="bg1"/>
                </a:solidFill>
                <a:latin typeface="+mj-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marL="254000" marR="0" lvl="0" indent="-171450" algn="l" defTabSz="914400" rtl="0" eaLnBrk="1" fontAlgn="auto" latinLnBrk="0" hangingPunct="1">
              <a:lnSpc>
                <a:spcPct val="95000"/>
              </a:lnSpc>
              <a:spcBef>
                <a:spcPts val="600"/>
              </a:spcBef>
              <a:spcAft>
                <a:spcPts val="600"/>
              </a:spcAft>
              <a:buClrTx/>
              <a:buSzTx/>
              <a:tabLst/>
              <a:defRPr/>
            </a:pPr>
            <a:r>
              <a:rPr lang="en-CA" dirty="0" err="1" smtClean="0"/>
              <a:t>Sadr</a:t>
            </a:r>
            <a:r>
              <a:rPr lang="x-none" dirty="0" smtClean="0"/>
              <a:t>žaj</a:t>
            </a:r>
          </a:p>
          <a:p>
            <a:pPr marL="254000" marR="0" lvl="0" indent="-171450" algn="l" defTabSz="914400" rtl="0" eaLnBrk="1" fontAlgn="auto" latinLnBrk="0" hangingPunct="1">
              <a:lnSpc>
                <a:spcPct val="95000"/>
              </a:lnSpc>
              <a:spcBef>
                <a:spcPts val="600"/>
              </a:spcBef>
              <a:spcAft>
                <a:spcPts val="600"/>
              </a:spcAft>
              <a:buClrTx/>
              <a:buSzTx/>
              <a:tabLst/>
              <a:defRPr/>
            </a:pPr>
            <a:r>
              <a:rPr lang="x-none" dirty="0" smtClean="0"/>
              <a:t>Sadržaj</a:t>
            </a:r>
          </a:p>
          <a:p>
            <a:pPr marL="254000" marR="0" lvl="0" indent="-171450" algn="l" defTabSz="914400" rtl="0" eaLnBrk="1" fontAlgn="auto" latinLnBrk="0" hangingPunct="1">
              <a:lnSpc>
                <a:spcPct val="95000"/>
              </a:lnSpc>
              <a:spcBef>
                <a:spcPts val="600"/>
              </a:spcBef>
              <a:spcAft>
                <a:spcPts val="600"/>
              </a:spcAft>
              <a:buClrTx/>
              <a:buSzTx/>
              <a:tabLst/>
              <a:defRPr/>
            </a:pPr>
            <a:r>
              <a:rPr lang="en-CA" dirty="0" err="1" smtClean="0"/>
              <a:t>Sadr</a:t>
            </a:r>
            <a:r>
              <a:rPr lang="x-none" dirty="0" smtClean="0"/>
              <a:t>žaj</a:t>
            </a:r>
          </a:p>
          <a:p>
            <a:pPr marL="254000" marR="0" lvl="0" indent="-171450" algn="l" defTabSz="914400" rtl="0" eaLnBrk="1" fontAlgn="auto" latinLnBrk="0" hangingPunct="1">
              <a:lnSpc>
                <a:spcPct val="95000"/>
              </a:lnSpc>
              <a:spcBef>
                <a:spcPts val="600"/>
              </a:spcBef>
              <a:spcAft>
                <a:spcPts val="600"/>
              </a:spcAft>
              <a:buClrTx/>
              <a:buSzTx/>
              <a:tabLst/>
              <a:defRPr/>
            </a:pPr>
            <a:r>
              <a:rPr lang="en-CA" dirty="0" err="1" smtClean="0"/>
              <a:t>Sadr</a:t>
            </a:r>
            <a:r>
              <a:rPr lang="x-none" dirty="0" smtClean="0"/>
              <a:t>žaj</a:t>
            </a:r>
            <a:endParaRPr lang="en-US" dirty="0" smtClean="0"/>
          </a:p>
          <a:p>
            <a:pPr marL="254000" marR="0" lvl="0" indent="-171450" algn="l" defTabSz="914400" rtl="0" eaLnBrk="1" fontAlgn="auto" latinLnBrk="0" hangingPunct="1">
              <a:lnSpc>
                <a:spcPct val="95000"/>
              </a:lnSpc>
              <a:spcBef>
                <a:spcPts val="600"/>
              </a:spcBef>
              <a:spcAft>
                <a:spcPts val="600"/>
              </a:spcAft>
              <a:buClrTx/>
              <a:buSzTx/>
              <a:tabLst/>
              <a:defRPr/>
            </a:pPr>
            <a:r>
              <a:rPr lang="en-CA" dirty="0" err="1" smtClean="0"/>
              <a:t>Sadr</a:t>
            </a:r>
            <a:r>
              <a:rPr lang="x-none" dirty="0" smtClean="0"/>
              <a:t>žaj</a:t>
            </a:r>
          </a:p>
        </p:txBody>
      </p:sp>
      <p:sp>
        <p:nvSpPr>
          <p:cNvPr id="172" name="Content Placeholder 2"/>
          <p:cNvSpPr>
            <a:spLocks noGrp="1"/>
          </p:cNvSpPr>
          <p:nvPr>
            <p:ph idx="13" hasCustomPrompt="1"/>
          </p:nvPr>
        </p:nvSpPr>
        <p:spPr>
          <a:xfrm>
            <a:off x="5580000" y="2762472"/>
            <a:ext cx="1656000" cy="3600000"/>
          </a:xfrm>
          <a:solidFill>
            <a:srgbClr val="7C0577"/>
          </a:solidFill>
          <a:ln>
            <a:solidFill>
              <a:srgbClr val="7B0577">
                <a:alpha val="0"/>
              </a:srgbClr>
            </a:solidFill>
          </a:ln>
        </p:spPr>
        <p:txBody>
          <a:bodyPr lIns="91440" tIns="91440" rIns="91440" bIns="91440">
            <a:noAutofit/>
          </a:bodyPr>
          <a:lstStyle>
            <a:lvl1pPr marL="171450" indent="-171450">
              <a:lnSpc>
                <a:spcPct val="95000"/>
              </a:lnSpc>
              <a:spcBef>
                <a:spcPts val="600"/>
              </a:spcBef>
              <a:spcAft>
                <a:spcPts val="600"/>
              </a:spcAft>
              <a:buFont typeface="Wingdings" pitchFamily="2" charset="2"/>
              <a:buChar char="q"/>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marR="0" indent="-171450" algn="l" defTabSz="914400" rtl="0" eaLnBrk="1" fontAlgn="auto" latinLnBrk="0" hangingPunct="1">
              <a:lnSpc>
                <a:spcPct val="95000"/>
              </a:lnSpc>
              <a:spcBef>
                <a:spcPts val="600"/>
              </a:spcBef>
              <a:spcAft>
                <a:spcPts val="600"/>
              </a:spcAft>
              <a:buClrTx/>
              <a:buSzTx/>
              <a:buFont typeface="Wingdings" pitchFamily="2" charset="2"/>
              <a:buChar char="q"/>
              <a:tabLst/>
              <a:defRPr sz="1000" i="1">
                <a:solidFill>
                  <a:schemeClr val="bg1"/>
                </a:solidFill>
                <a:latin typeface="+mj-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marL="171450" marR="0" lvl="0" indent="-171450" algn="l" defTabSz="914400" rtl="0" eaLnBrk="1" fontAlgn="auto" latinLnBrk="0" hangingPunct="1">
              <a:lnSpc>
                <a:spcPct val="95000"/>
              </a:lnSpc>
              <a:spcBef>
                <a:spcPts val="600"/>
              </a:spcBef>
              <a:spcAft>
                <a:spcPts val="600"/>
              </a:spcAft>
              <a:buClrTx/>
              <a:buSzTx/>
              <a:tabLst/>
              <a:defRPr/>
            </a:pPr>
            <a:r>
              <a:rPr lang="en-CA" dirty="0" smtClean="0"/>
              <a:t>Sadr</a:t>
            </a:r>
            <a:r>
              <a:rPr lang="x-none" dirty="0" smtClean="0"/>
              <a:t>žaj</a:t>
            </a:r>
          </a:p>
          <a:p>
            <a:pPr marL="171450" marR="0" lvl="0" indent="-171450" algn="l" defTabSz="914400" rtl="0" eaLnBrk="1" fontAlgn="auto" latinLnBrk="0" hangingPunct="1">
              <a:lnSpc>
                <a:spcPct val="95000"/>
              </a:lnSpc>
              <a:spcBef>
                <a:spcPts val="600"/>
              </a:spcBef>
              <a:spcAft>
                <a:spcPts val="600"/>
              </a:spcAft>
              <a:buClrTx/>
              <a:buSzTx/>
              <a:tabLst/>
              <a:defRPr/>
            </a:pPr>
            <a:r>
              <a:rPr lang="x-none" dirty="0" smtClean="0"/>
              <a:t>Sadržaj</a:t>
            </a:r>
          </a:p>
          <a:p>
            <a:pPr marL="171450" marR="0" lvl="0" indent="-171450" algn="l" defTabSz="914400" rtl="0" eaLnBrk="1" fontAlgn="auto" latinLnBrk="0" hangingPunct="1">
              <a:lnSpc>
                <a:spcPct val="95000"/>
              </a:lnSpc>
              <a:spcBef>
                <a:spcPts val="600"/>
              </a:spcBef>
              <a:spcAft>
                <a:spcPts val="600"/>
              </a:spcAft>
              <a:buClrTx/>
              <a:buSzTx/>
              <a:tabLst/>
              <a:defRPr/>
            </a:pPr>
            <a:r>
              <a:rPr lang="en-CA" dirty="0" smtClean="0"/>
              <a:t>Sadr</a:t>
            </a:r>
            <a:r>
              <a:rPr lang="x-none" dirty="0" smtClean="0"/>
              <a:t>žaj</a:t>
            </a:r>
          </a:p>
          <a:p>
            <a:pPr marL="171450" marR="0" lvl="0" indent="-171450" algn="l" defTabSz="914400" rtl="0" eaLnBrk="1" fontAlgn="auto" latinLnBrk="0" hangingPunct="1">
              <a:lnSpc>
                <a:spcPct val="95000"/>
              </a:lnSpc>
              <a:spcBef>
                <a:spcPts val="600"/>
              </a:spcBef>
              <a:spcAft>
                <a:spcPts val="600"/>
              </a:spcAft>
              <a:buClrTx/>
              <a:buSzTx/>
              <a:tabLst/>
              <a:defRPr/>
            </a:pPr>
            <a:r>
              <a:rPr lang="en-CA" dirty="0" smtClean="0"/>
              <a:t>Sadr</a:t>
            </a:r>
            <a:r>
              <a:rPr lang="x-none" dirty="0" smtClean="0"/>
              <a:t>žaj</a:t>
            </a:r>
            <a:endParaRPr lang="en-US" dirty="0" smtClean="0"/>
          </a:p>
          <a:p>
            <a:pPr marL="171450" marR="0" lvl="0" indent="-171450" algn="l" defTabSz="914400" rtl="0" eaLnBrk="1" fontAlgn="auto" latinLnBrk="0" hangingPunct="1">
              <a:lnSpc>
                <a:spcPct val="95000"/>
              </a:lnSpc>
              <a:spcBef>
                <a:spcPts val="600"/>
              </a:spcBef>
              <a:spcAft>
                <a:spcPts val="600"/>
              </a:spcAft>
              <a:buClrTx/>
              <a:buSzTx/>
              <a:tabLst/>
              <a:defRPr/>
            </a:pPr>
            <a:r>
              <a:rPr lang="en-CA" dirty="0" smtClean="0"/>
              <a:t>Sadr</a:t>
            </a:r>
            <a:r>
              <a:rPr lang="x-none" dirty="0" smtClean="0"/>
              <a:t>žaj</a:t>
            </a:r>
          </a:p>
        </p:txBody>
      </p:sp>
      <p:sp>
        <p:nvSpPr>
          <p:cNvPr id="173" name="Content Placeholder 2"/>
          <p:cNvSpPr>
            <a:spLocks noGrp="1"/>
          </p:cNvSpPr>
          <p:nvPr>
            <p:ph idx="14" hasCustomPrompt="1"/>
          </p:nvPr>
        </p:nvSpPr>
        <p:spPr>
          <a:xfrm>
            <a:off x="7290000" y="2762474"/>
            <a:ext cx="1656000" cy="3600000"/>
          </a:xfrm>
          <a:solidFill>
            <a:srgbClr val="034B7E"/>
          </a:solidFill>
          <a:ln>
            <a:solidFill>
              <a:srgbClr val="024B7E">
                <a:alpha val="0"/>
              </a:srgbClr>
            </a:solidFill>
          </a:ln>
        </p:spPr>
        <p:txBody>
          <a:bodyPr lIns="91440" tIns="91440" rIns="91440" bIns="91440">
            <a:noAutofit/>
          </a:bodyPr>
          <a:lstStyle>
            <a:lvl1pPr marL="171450" indent="-171450">
              <a:lnSpc>
                <a:spcPct val="95000"/>
              </a:lnSpc>
              <a:spcBef>
                <a:spcPts val="600"/>
              </a:spcBef>
              <a:spcAft>
                <a:spcPts val="600"/>
              </a:spcAft>
              <a:buFont typeface="Wingdings" pitchFamily="2" charset="2"/>
              <a:buChar char="q"/>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228600" marR="0" indent="-228600" algn="l" defTabSz="914400" rtl="0" eaLnBrk="1" fontAlgn="auto" latinLnBrk="0" hangingPunct="1">
              <a:lnSpc>
                <a:spcPct val="95000"/>
              </a:lnSpc>
              <a:spcBef>
                <a:spcPts val="600"/>
              </a:spcBef>
              <a:spcAft>
                <a:spcPts val="600"/>
              </a:spcAft>
              <a:buClrTx/>
              <a:buSzTx/>
              <a:buFont typeface="Wingdings" pitchFamily="2" charset="2"/>
              <a:buChar char="q"/>
              <a:tabLst/>
              <a:defRPr sz="1000" i="1">
                <a:solidFill>
                  <a:schemeClr val="bg1"/>
                </a:solidFill>
                <a:latin typeface="+mj-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marL="114300" marR="0" lvl="0" indent="-171450" algn="l" defTabSz="914400" rtl="0" eaLnBrk="1" fontAlgn="auto" latinLnBrk="0" hangingPunct="1">
              <a:lnSpc>
                <a:spcPct val="95000"/>
              </a:lnSpc>
              <a:spcBef>
                <a:spcPts val="600"/>
              </a:spcBef>
              <a:spcAft>
                <a:spcPts val="600"/>
              </a:spcAft>
              <a:buClrTx/>
              <a:buSzTx/>
              <a:tabLst/>
              <a:defRPr/>
            </a:pPr>
            <a:r>
              <a:rPr lang="en-CA" dirty="0" err="1" smtClean="0"/>
              <a:t>Sadr</a:t>
            </a:r>
            <a:r>
              <a:rPr lang="x-none" dirty="0" smtClean="0"/>
              <a:t>žaj</a:t>
            </a:r>
          </a:p>
          <a:p>
            <a:pPr marL="114300" marR="0" lvl="0" indent="-171450" algn="l" defTabSz="914400" rtl="0" eaLnBrk="1" fontAlgn="auto" latinLnBrk="0" hangingPunct="1">
              <a:lnSpc>
                <a:spcPct val="95000"/>
              </a:lnSpc>
              <a:spcBef>
                <a:spcPts val="600"/>
              </a:spcBef>
              <a:spcAft>
                <a:spcPts val="600"/>
              </a:spcAft>
              <a:buClrTx/>
              <a:buSzTx/>
              <a:tabLst/>
              <a:defRPr/>
            </a:pPr>
            <a:r>
              <a:rPr lang="x-none" dirty="0" smtClean="0"/>
              <a:t>Sadržaj</a:t>
            </a:r>
          </a:p>
          <a:p>
            <a:pPr marL="114300" marR="0" lvl="0" indent="-171450" algn="l" defTabSz="914400" rtl="0" eaLnBrk="1" fontAlgn="auto" latinLnBrk="0" hangingPunct="1">
              <a:lnSpc>
                <a:spcPct val="95000"/>
              </a:lnSpc>
              <a:spcBef>
                <a:spcPts val="600"/>
              </a:spcBef>
              <a:spcAft>
                <a:spcPts val="600"/>
              </a:spcAft>
              <a:buClrTx/>
              <a:buSzTx/>
              <a:tabLst/>
              <a:defRPr/>
            </a:pPr>
            <a:r>
              <a:rPr lang="en-CA" dirty="0" err="1" smtClean="0"/>
              <a:t>Sadr</a:t>
            </a:r>
            <a:r>
              <a:rPr lang="x-none" dirty="0" smtClean="0"/>
              <a:t>žaj</a:t>
            </a:r>
          </a:p>
          <a:p>
            <a:pPr marL="114300" marR="0" lvl="0" indent="-171450" algn="l" defTabSz="914400" rtl="0" eaLnBrk="1" fontAlgn="auto" latinLnBrk="0" hangingPunct="1">
              <a:lnSpc>
                <a:spcPct val="95000"/>
              </a:lnSpc>
              <a:spcBef>
                <a:spcPts val="600"/>
              </a:spcBef>
              <a:spcAft>
                <a:spcPts val="600"/>
              </a:spcAft>
              <a:buClrTx/>
              <a:buSzTx/>
              <a:tabLst/>
              <a:defRPr/>
            </a:pPr>
            <a:r>
              <a:rPr lang="en-CA" dirty="0" err="1" smtClean="0"/>
              <a:t>Sadr</a:t>
            </a:r>
            <a:r>
              <a:rPr lang="x-none" dirty="0" smtClean="0"/>
              <a:t>žaj</a:t>
            </a:r>
            <a:endParaRPr lang="en-US" dirty="0" smtClean="0"/>
          </a:p>
          <a:p>
            <a:pPr marL="114300" marR="0" lvl="0" indent="-171450" algn="l" defTabSz="914400" rtl="0" eaLnBrk="1" fontAlgn="auto" latinLnBrk="0" hangingPunct="1">
              <a:lnSpc>
                <a:spcPct val="95000"/>
              </a:lnSpc>
              <a:spcBef>
                <a:spcPts val="600"/>
              </a:spcBef>
              <a:spcAft>
                <a:spcPts val="600"/>
              </a:spcAft>
              <a:buClrTx/>
              <a:buSzTx/>
              <a:tabLst/>
              <a:defRPr/>
            </a:pPr>
            <a:r>
              <a:rPr lang="en-CA" dirty="0" err="1" smtClean="0"/>
              <a:t>Sadr</a:t>
            </a:r>
            <a:r>
              <a:rPr lang="x-none" dirty="0" smtClean="0"/>
              <a:t>žaj</a:t>
            </a:r>
          </a:p>
        </p:txBody>
      </p:sp>
      <p:grpSp>
        <p:nvGrpSpPr>
          <p:cNvPr id="155" name="Group 154"/>
          <p:cNvGrpSpPr/>
          <p:nvPr userDrawn="1"/>
        </p:nvGrpSpPr>
        <p:grpSpPr>
          <a:xfrm>
            <a:off x="-151325" y="-141165"/>
            <a:ext cx="9439923" cy="7136527"/>
            <a:chOff x="-151325" y="-141165"/>
            <a:chExt cx="9439923" cy="7136527"/>
          </a:xfrm>
        </p:grpSpPr>
        <p:grpSp>
          <p:nvGrpSpPr>
            <p:cNvPr id="156" name="Group 155"/>
            <p:cNvGrpSpPr/>
            <p:nvPr userDrawn="1"/>
          </p:nvGrpSpPr>
          <p:grpSpPr>
            <a:xfrm>
              <a:off x="457731" y="6873247"/>
              <a:ext cx="8226688" cy="122115"/>
              <a:chOff x="457731" y="6582508"/>
              <a:chExt cx="8226688" cy="486507"/>
            </a:xfrm>
          </p:grpSpPr>
          <p:cxnSp>
            <p:nvCxnSpPr>
              <p:cNvPr id="269" name="Straight Connector 268"/>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1" name="Group 270"/>
              <p:cNvGrpSpPr/>
              <p:nvPr userDrawn="1"/>
            </p:nvGrpSpPr>
            <p:grpSpPr>
              <a:xfrm>
                <a:off x="7986158" y="6582508"/>
                <a:ext cx="152400" cy="486507"/>
                <a:chOff x="7983415" y="6582508"/>
                <a:chExt cx="152400" cy="486507"/>
              </a:xfrm>
            </p:grpSpPr>
            <p:cxnSp>
              <p:nvCxnSpPr>
                <p:cNvPr id="302" name="Straight Connector 3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userDrawn="1"/>
            </p:nvGrpSpPr>
            <p:grpSpPr>
              <a:xfrm>
                <a:off x="7287901" y="6582508"/>
                <a:ext cx="152400" cy="486507"/>
                <a:chOff x="7983415" y="6582508"/>
                <a:chExt cx="152400" cy="486507"/>
              </a:xfrm>
            </p:grpSpPr>
            <p:cxnSp>
              <p:nvCxnSpPr>
                <p:cNvPr id="300" name="Straight Connector 2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userDrawn="1"/>
            </p:nvGrpSpPr>
            <p:grpSpPr>
              <a:xfrm>
                <a:off x="6589644" y="6582508"/>
                <a:ext cx="152400" cy="486507"/>
                <a:chOff x="7983415" y="6582508"/>
                <a:chExt cx="152400" cy="486507"/>
              </a:xfrm>
            </p:grpSpPr>
            <p:cxnSp>
              <p:nvCxnSpPr>
                <p:cNvPr id="298" name="Straight Connector 2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userDrawn="1"/>
            </p:nvGrpSpPr>
            <p:grpSpPr>
              <a:xfrm>
                <a:off x="5891387" y="6582508"/>
                <a:ext cx="152400" cy="486507"/>
                <a:chOff x="7983415" y="6582508"/>
                <a:chExt cx="152400" cy="486507"/>
              </a:xfrm>
            </p:grpSpPr>
            <p:cxnSp>
              <p:nvCxnSpPr>
                <p:cNvPr id="296" name="Straight Connector 2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userDrawn="1"/>
            </p:nvGrpSpPr>
            <p:grpSpPr>
              <a:xfrm>
                <a:off x="5193130" y="6582508"/>
                <a:ext cx="152400" cy="486507"/>
                <a:chOff x="7983415" y="6582508"/>
                <a:chExt cx="152400" cy="486507"/>
              </a:xfrm>
            </p:grpSpPr>
            <p:cxnSp>
              <p:nvCxnSpPr>
                <p:cNvPr id="294" name="Straight Connector 2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userDrawn="1"/>
            </p:nvGrpSpPr>
            <p:grpSpPr>
              <a:xfrm>
                <a:off x="4494873" y="6582508"/>
                <a:ext cx="152400" cy="486507"/>
                <a:chOff x="7983415" y="6582508"/>
                <a:chExt cx="152400" cy="486507"/>
              </a:xfrm>
            </p:grpSpPr>
            <p:cxnSp>
              <p:nvCxnSpPr>
                <p:cNvPr id="292" name="Straight Connector 2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276"/>
              <p:cNvGrpSpPr/>
              <p:nvPr userDrawn="1"/>
            </p:nvGrpSpPr>
            <p:grpSpPr>
              <a:xfrm>
                <a:off x="3796616" y="6582508"/>
                <a:ext cx="152400" cy="486507"/>
                <a:chOff x="7983415" y="6582508"/>
                <a:chExt cx="152400" cy="486507"/>
              </a:xfrm>
            </p:grpSpPr>
            <p:cxnSp>
              <p:nvCxnSpPr>
                <p:cNvPr id="290" name="Straight Connector 2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277"/>
              <p:cNvGrpSpPr/>
              <p:nvPr userDrawn="1"/>
            </p:nvGrpSpPr>
            <p:grpSpPr>
              <a:xfrm>
                <a:off x="3098359" y="6582508"/>
                <a:ext cx="152400" cy="486507"/>
                <a:chOff x="7983415" y="6582508"/>
                <a:chExt cx="152400" cy="486507"/>
              </a:xfrm>
            </p:grpSpPr>
            <p:cxnSp>
              <p:nvCxnSpPr>
                <p:cNvPr id="288" name="Straight Connector 2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2400102" y="6582508"/>
                <a:ext cx="152400" cy="486507"/>
                <a:chOff x="7983415" y="6582508"/>
                <a:chExt cx="152400" cy="486507"/>
              </a:xfrm>
            </p:grpSpPr>
            <p:cxnSp>
              <p:nvCxnSpPr>
                <p:cNvPr id="286" name="Straight Connector 2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1701845" y="6582508"/>
                <a:ext cx="152400" cy="486507"/>
                <a:chOff x="7983415" y="6582508"/>
                <a:chExt cx="152400" cy="486507"/>
              </a:xfrm>
            </p:grpSpPr>
            <p:cxnSp>
              <p:nvCxnSpPr>
                <p:cNvPr id="284" name="Straight Connector 2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1003588" y="6582508"/>
                <a:ext cx="152400" cy="486507"/>
                <a:chOff x="7983415" y="6582508"/>
                <a:chExt cx="152400" cy="486507"/>
              </a:xfrm>
            </p:grpSpPr>
            <p:cxnSp>
              <p:nvCxnSpPr>
                <p:cNvPr id="282" name="Straight Connector 28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7" name="Group 156"/>
            <p:cNvGrpSpPr/>
            <p:nvPr userDrawn="1"/>
          </p:nvGrpSpPr>
          <p:grpSpPr>
            <a:xfrm>
              <a:off x="-151325" y="454007"/>
              <a:ext cx="122115" cy="5945205"/>
              <a:chOff x="-238875" y="454007"/>
              <a:chExt cx="122115" cy="5945205"/>
            </a:xfrm>
          </p:grpSpPr>
          <p:cxnSp>
            <p:nvCxnSpPr>
              <p:cNvPr id="234" name="Straight Connector 233"/>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5" name="Group 234"/>
              <p:cNvGrpSpPr/>
              <p:nvPr userDrawn="1"/>
            </p:nvGrpSpPr>
            <p:grpSpPr>
              <a:xfrm rot="5400000">
                <a:off x="-254017" y="5940709"/>
                <a:ext cx="152400" cy="122115"/>
                <a:chOff x="7983415" y="6582508"/>
                <a:chExt cx="152400" cy="486507"/>
              </a:xfrm>
            </p:grpSpPr>
            <p:cxnSp>
              <p:nvCxnSpPr>
                <p:cNvPr id="267" name="Straight Connector 26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userDrawn="1"/>
            </p:nvGrpSpPr>
            <p:grpSpPr>
              <a:xfrm rot="5400000">
                <a:off x="-254017" y="5467067"/>
                <a:ext cx="152400" cy="122115"/>
                <a:chOff x="7983415" y="6582508"/>
                <a:chExt cx="152400" cy="486507"/>
              </a:xfrm>
            </p:grpSpPr>
            <p:cxnSp>
              <p:nvCxnSpPr>
                <p:cNvPr id="265" name="Straight Connector 26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userDrawn="1"/>
            </p:nvGrpSpPr>
            <p:grpSpPr>
              <a:xfrm rot="5400000">
                <a:off x="-254017" y="4993425"/>
                <a:ext cx="152400" cy="122115"/>
                <a:chOff x="7983415" y="6582508"/>
                <a:chExt cx="152400" cy="486507"/>
              </a:xfrm>
            </p:grpSpPr>
            <p:cxnSp>
              <p:nvCxnSpPr>
                <p:cNvPr id="263" name="Straight Connector 26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userDrawn="1"/>
            </p:nvGrpSpPr>
            <p:grpSpPr>
              <a:xfrm rot="5400000">
                <a:off x="-254017" y="4519783"/>
                <a:ext cx="152400" cy="122115"/>
                <a:chOff x="7983415" y="6582508"/>
                <a:chExt cx="152400" cy="486507"/>
              </a:xfrm>
            </p:grpSpPr>
            <p:cxnSp>
              <p:nvCxnSpPr>
                <p:cNvPr id="261" name="Straight Connector 26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userDrawn="1"/>
            </p:nvGrpSpPr>
            <p:grpSpPr>
              <a:xfrm rot="5400000">
                <a:off x="-254017" y="4046141"/>
                <a:ext cx="152400" cy="122115"/>
                <a:chOff x="7983415" y="6582508"/>
                <a:chExt cx="152400" cy="486507"/>
              </a:xfrm>
            </p:grpSpPr>
            <p:cxnSp>
              <p:nvCxnSpPr>
                <p:cNvPr id="259" name="Straight Connector 25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userDrawn="1"/>
            </p:nvGrpSpPr>
            <p:grpSpPr>
              <a:xfrm rot="5400000">
                <a:off x="-254017" y="3572499"/>
                <a:ext cx="152400" cy="122115"/>
                <a:chOff x="7983415" y="6582508"/>
                <a:chExt cx="152400" cy="486507"/>
              </a:xfrm>
            </p:grpSpPr>
            <p:cxnSp>
              <p:nvCxnSpPr>
                <p:cNvPr id="257" name="Straight Connector 25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userDrawn="1"/>
            </p:nvGrpSpPr>
            <p:grpSpPr>
              <a:xfrm rot="5400000">
                <a:off x="-254017" y="3098857"/>
                <a:ext cx="152400" cy="122115"/>
                <a:chOff x="7983415" y="6582508"/>
                <a:chExt cx="152400" cy="486507"/>
              </a:xfrm>
            </p:grpSpPr>
            <p:cxnSp>
              <p:nvCxnSpPr>
                <p:cNvPr id="255" name="Straight Connector 25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41"/>
              <p:cNvGrpSpPr/>
              <p:nvPr userDrawn="1"/>
            </p:nvGrpSpPr>
            <p:grpSpPr>
              <a:xfrm rot="5400000">
                <a:off x="-254017" y="2625215"/>
                <a:ext cx="152400" cy="122115"/>
                <a:chOff x="7983415" y="6582508"/>
                <a:chExt cx="152400" cy="486507"/>
              </a:xfrm>
            </p:grpSpPr>
            <p:cxnSp>
              <p:nvCxnSpPr>
                <p:cNvPr id="253" name="Straight Connector 25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254017" y="2151573"/>
                <a:ext cx="152400" cy="122115"/>
                <a:chOff x="7983415" y="6582508"/>
                <a:chExt cx="152400" cy="486507"/>
              </a:xfrm>
            </p:grpSpPr>
            <p:cxnSp>
              <p:nvCxnSpPr>
                <p:cNvPr id="251" name="Straight Connector 25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254017" y="1677931"/>
                <a:ext cx="152400" cy="122115"/>
                <a:chOff x="7983415" y="6582508"/>
                <a:chExt cx="152400" cy="486507"/>
              </a:xfrm>
            </p:grpSpPr>
            <p:cxnSp>
              <p:nvCxnSpPr>
                <p:cNvPr id="249" name="Straight Connector 24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254017" y="997340"/>
                <a:ext cx="152400" cy="122115"/>
                <a:chOff x="7983415" y="6582508"/>
                <a:chExt cx="152400" cy="486507"/>
              </a:xfrm>
            </p:grpSpPr>
            <p:cxnSp>
              <p:nvCxnSpPr>
                <p:cNvPr id="247" name="Straight Connector 24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6" name="Straight Connector 245"/>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userDrawn="1"/>
          </p:nvGrpSpPr>
          <p:grpSpPr>
            <a:xfrm>
              <a:off x="9166483" y="454007"/>
              <a:ext cx="122115" cy="5945205"/>
              <a:chOff x="-238875" y="454007"/>
              <a:chExt cx="122115" cy="5945205"/>
            </a:xfrm>
          </p:grpSpPr>
          <p:cxnSp>
            <p:nvCxnSpPr>
              <p:cNvPr id="199" name="Straight Connector 198"/>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0" name="Group 199"/>
              <p:cNvGrpSpPr/>
              <p:nvPr userDrawn="1"/>
            </p:nvGrpSpPr>
            <p:grpSpPr>
              <a:xfrm rot="5400000">
                <a:off x="-254017" y="5940709"/>
                <a:ext cx="152400" cy="122115"/>
                <a:chOff x="7983415" y="6582508"/>
                <a:chExt cx="152400" cy="486507"/>
              </a:xfrm>
            </p:grpSpPr>
            <p:cxnSp>
              <p:nvCxnSpPr>
                <p:cNvPr id="232" name="Straight Connector 23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userDrawn="1"/>
            </p:nvGrpSpPr>
            <p:grpSpPr>
              <a:xfrm rot="5400000">
                <a:off x="-254017" y="5467067"/>
                <a:ext cx="152400" cy="122115"/>
                <a:chOff x="7983415" y="6582508"/>
                <a:chExt cx="152400" cy="486507"/>
              </a:xfrm>
            </p:grpSpPr>
            <p:cxnSp>
              <p:nvCxnSpPr>
                <p:cNvPr id="230" name="Straight Connector 22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userDrawn="1"/>
            </p:nvGrpSpPr>
            <p:grpSpPr>
              <a:xfrm rot="5400000">
                <a:off x="-254017" y="4993425"/>
                <a:ext cx="152400" cy="122115"/>
                <a:chOff x="7983415" y="6582508"/>
                <a:chExt cx="152400" cy="486507"/>
              </a:xfrm>
            </p:grpSpPr>
            <p:cxnSp>
              <p:nvCxnSpPr>
                <p:cNvPr id="228" name="Straight Connector 22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userDrawn="1"/>
            </p:nvGrpSpPr>
            <p:grpSpPr>
              <a:xfrm rot="5400000">
                <a:off x="-254017" y="4519783"/>
                <a:ext cx="152400" cy="122115"/>
                <a:chOff x="7983415" y="6582508"/>
                <a:chExt cx="152400" cy="486507"/>
              </a:xfrm>
            </p:grpSpPr>
            <p:cxnSp>
              <p:nvCxnSpPr>
                <p:cNvPr id="226" name="Straight Connector 22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userDrawn="1"/>
            </p:nvGrpSpPr>
            <p:grpSpPr>
              <a:xfrm rot="5400000">
                <a:off x="-254017" y="4046141"/>
                <a:ext cx="152400" cy="122115"/>
                <a:chOff x="7983415" y="6582508"/>
                <a:chExt cx="152400" cy="486507"/>
              </a:xfrm>
            </p:grpSpPr>
            <p:cxnSp>
              <p:nvCxnSpPr>
                <p:cNvPr id="224" name="Straight Connector 22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userDrawn="1"/>
            </p:nvGrpSpPr>
            <p:grpSpPr>
              <a:xfrm rot="5400000">
                <a:off x="-254017" y="3572499"/>
                <a:ext cx="152400" cy="122115"/>
                <a:chOff x="7983415" y="6582508"/>
                <a:chExt cx="152400" cy="486507"/>
              </a:xfrm>
            </p:grpSpPr>
            <p:cxnSp>
              <p:nvCxnSpPr>
                <p:cNvPr id="222" name="Straight Connector 22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userDrawn="1"/>
            </p:nvGrpSpPr>
            <p:grpSpPr>
              <a:xfrm rot="5400000">
                <a:off x="-254017" y="3098857"/>
                <a:ext cx="152400" cy="122115"/>
                <a:chOff x="7983415" y="6582508"/>
                <a:chExt cx="152400" cy="486507"/>
              </a:xfrm>
            </p:grpSpPr>
            <p:cxnSp>
              <p:nvCxnSpPr>
                <p:cNvPr id="220" name="Straight Connector 21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userDrawn="1"/>
            </p:nvGrpSpPr>
            <p:grpSpPr>
              <a:xfrm rot="5400000">
                <a:off x="-254017" y="2625215"/>
                <a:ext cx="152400" cy="122115"/>
                <a:chOff x="7983415" y="6582508"/>
                <a:chExt cx="152400" cy="486507"/>
              </a:xfrm>
            </p:grpSpPr>
            <p:cxnSp>
              <p:nvCxnSpPr>
                <p:cNvPr id="218" name="Straight Connector 21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254017" y="2151573"/>
                <a:ext cx="152400" cy="122115"/>
                <a:chOff x="7983415" y="6582508"/>
                <a:chExt cx="152400" cy="486507"/>
              </a:xfrm>
            </p:grpSpPr>
            <p:cxnSp>
              <p:nvCxnSpPr>
                <p:cNvPr id="216" name="Straight Connector 21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254017" y="1677931"/>
                <a:ext cx="152400" cy="122115"/>
                <a:chOff x="7983415" y="6582508"/>
                <a:chExt cx="152400" cy="486507"/>
              </a:xfrm>
            </p:grpSpPr>
            <p:cxnSp>
              <p:nvCxnSpPr>
                <p:cNvPr id="214" name="Straight Connector 21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254017" y="997340"/>
                <a:ext cx="152400" cy="122115"/>
                <a:chOff x="7983415" y="6582508"/>
                <a:chExt cx="152400" cy="486507"/>
              </a:xfrm>
            </p:grpSpPr>
            <p:cxnSp>
              <p:nvCxnSpPr>
                <p:cNvPr id="212" name="Straight Connector 21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1" name="Straight Connector 210"/>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9" name="Group 158"/>
            <p:cNvGrpSpPr/>
            <p:nvPr userDrawn="1"/>
          </p:nvGrpSpPr>
          <p:grpSpPr>
            <a:xfrm>
              <a:off x="457731" y="-141165"/>
              <a:ext cx="8226688" cy="122115"/>
              <a:chOff x="457731" y="6582508"/>
              <a:chExt cx="8226688" cy="486507"/>
            </a:xfrm>
          </p:grpSpPr>
          <p:cxnSp>
            <p:nvCxnSpPr>
              <p:cNvPr id="160" name="Straight Connector 159"/>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2" name="Group 161"/>
              <p:cNvGrpSpPr/>
              <p:nvPr userDrawn="1"/>
            </p:nvGrpSpPr>
            <p:grpSpPr>
              <a:xfrm>
                <a:off x="7986158" y="6582508"/>
                <a:ext cx="152400" cy="486507"/>
                <a:chOff x="7983415" y="6582508"/>
                <a:chExt cx="152400" cy="486507"/>
              </a:xfrm>
            </p:grpSpPr>
            <p:cxnSp>
              <p:nvCxnSpPr>
                <p:cNvPr id="197" name="Straight Connector 1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userDrawn="1"/>
            </p:nvGrpSpPr>
            <p:grpSpPr>
              <a:xfrm>
                <a:off x="7287901" y="6582508"/>
                <a:ext cx="152400" cy="486507"/>
                <a:chOff x="7983415" y="6582508"/>
                <a:chExt cx="152400" cy="486507"/>
              </a:xfrm>
            </p:grpSpPr>
            <p:cxnSp>
              <p:nvCxnSpPr>
                <p:cNvPr id="195" name="Straight Connector 1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userDrawn="1"/>
            </p:nvGrpSpPr>
            <p:grpSpPr>
              <a:xfrm>
                <a:off x="6589644" y="6582508"/>
                <a:ext cx="152400" cy="486507"/>
                <a:chOff x="7983415" y="6582508"/>
                <a:chExt cx="152400" cy="486507"/>
              </a:xfrm>
            </p:grpSpPr>
            <p:cxnSp>
              <p:nvCxnSpPr>
                <p:cNvPr id="193" name="Straight Connector 1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userDrawn="1"/>
            </p:nvGrpSpPr>
            <p:grpSpPr>
              <a:xfrm>
                <a:off x="5891387" y="6582508"/>
                <a:ext cx="152400" cy="486507"/>
                <a:chOff x="7983415" y="6582508"/>
                <a:chExt cx="152400" cy="486507"/>
              </a:xfrm>
            </p:grpSpPr>
            <p:cxnSp>
              <p:nvCxnSpPr>
                <p:cNvPr id="191" name="Straight Connector 1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userDrawn="1"/>
            </p:nvGrpSpPr>
            <p:grpSpPr>
              <a:xfrm>
                <a:off x="5193130" y="6582508"/>
                <a:ext cx="152400" cy="486507"/>
                <a:chOff x="7983415" y="6582508"/>
                <a:chExt cx="152400" cy="486507"/>
              </a:xfrm>
            </p:grpSpPr>
            <p:cxnSp>
              <p:nvCxnSpPr>
                <p:cNvPr id="189" name="Straight Connector 1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userDrawn="1"/>
            </p:nvGrpSpPr>
            <p:grpSpPr>
              <a:xfrm>
                <a:off x="4494873" y="6582508"/>
                <a:ext cx="152400" cy="486507"/>
                <a:chOff x="7983415" y="6582508"/>
                <a:chExt cx="152400" cy="486507"/>
              </a:xfrm>
            </p:grpSpPr>
            <p:cxnSp>
              <p:nvCxnSpPr>
                <p:cNvPr id="187" name="Straight Connector 1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userDrawn="1"/>
            </p:nvGrpSpPr>
            <p:grpSpPr>
              <a:xfrm>
                <a:off x="3796616" y="6582508"/>
                <a:ext cx="152400" cy="486507"/>
                <a:chOff x="7983415" y="6582508"/>
                <a:chExt cx="152400" cy="486507"/>
              </a:xfrm>
            </p:grpSpPr>
            <p:cxnSp>
              <p:nvCxnSpPr>
                <p:cNvPr id="185" name="Straight Connector 1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userDrawn="1"/>
            </p:nvGrpSpPr>
            <p:grpSpPr>
              <a:xfrm>
                <a:off x="3098359" y="6582508"/>
                <a:ext cx="152400" cy="486507"/>
                <a:chOff x="7983415" y="6582508"/>
                <a:chExt cx="152400" cy="486507"/>
              </a:xfrm>
            </p:grpSpPr>
            <p:cxnSp>
              <p:nvCxnSpPr>
                <p:cNvPr id="183" name="Straight Connector 1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2400102" y="6582508"/>
                <a:ext cx="152400" cy="486507"/>
                <a:chOff x="7983415" y="6582508"/>
                <a:chExt cx="152400" cy="486507"/>
              </a:xfrm>
            </p:grpSpPr>
            <p:cxnSp>
              <p:nvCxnSpPr>
                <p:cNvPr id="181" name="Straight Connector 1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1701845" y="6582508"/>
                <a:ext cx="152400" cy="486507"/>
                <a:chOff x="7983415" y="6582508"/>
                <a:chExt cx="152400" cy="486507"/>
              </a:xfrm>
            </p:grpSpPr>
            <p:cxnSp>
              <p:nvCxnSpPr>
                <p:cNvPr id="179" name="Straight Connector 17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1003588" y="6582508"/>
                <a:ext cx="152400" cy="486507"/>
                <a:chOff x="7983415" y="6582508"/>
                <a:chExt cx="152400" cy="486507"/>
              </a:xfrm>
            </p:grpSpPr>
            <p:cxnSp>
              <p:nvCxnSpPr>
                <p:cNvPr id="177" name="Straight Connector 17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cxnSp>
        <p:nvCxnSpPr>
          <p:cNvPr id="305" name="Straight Connector 304"/>
          <p:cNvCxnSpPr/>
          <p:nvPr userDrawn="1"/>
        </p:nvCxnSpPr>
        <p:spPr>
          <a:xfrm>
            <a:off x="459580" y="1916832"/>
            <a:ext cx="166414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2185702" y="1919405"/>
            <a:ext cx="1620000" cy="0"/>
          </a:xfrm>
          <a:prstGeom prst="line">
            <a:avLst/>
          </a:prstGeom>
          <a:ln>
            <a:solidFill>
              <a:srgbClr val="A70534"/>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userDrawn="1"/>
        </p:nvCxnSpPr>
        <p:spPr>
          <a:xfrm>
            <a:off x="3914526" y="1919405"/>
            <a:ext cx="1620000" cy="0"/>
          </a:xfrm>
          <a:prstGeom prst="line">
            <a:avLst/>
          </a:prstGeom>
          <a:ln>
            <a:solidFill>
              <a:srgbClr val="047E4D"/>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5580111" y="1921581"/>
            <a:ext cx="1620000" cy="0"/>
          </a:xfrm>
          <a:prstGeom prst="line">
            <a:avLst/>
          </a:prstGeom>
          <a:ln>
            <a:solidFill>
              <a:srgbClr val="7B0577"/>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userDrawn="1"/>
        </p:nvCxnSpPr>
        <p:spPr>
          <a:xfrm>
            <a:off x="7292458" y="1919405"/>
            <a:ext cx="1620000" cy="0"/>
          </a:xfrm>
          <a:prstGeom prst="line">
            <a:avLst/>
          </a:prstGeom>
          <a:ln>
            <a:solidFill>
              <a:srgbClr val="024B7E"/>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7" hasCustomPrompt="1"/>
          </p:nvPr>
        </p:nvSpPr>
        <p:spPr>
          <a:xfrm>
            <a:off x="2183904" y="2072029"/>
            <a:ext cx="1612712" cy="608688"/>
          </a:xfrm>
          <a:ln>
            <a:solidFill>
              <a:schemeClr val="accent5">
                <a:lumMod val="50000"/>
                <a:alpha val="0"/>
              </a:schemeClr>
            </a:solidFill>
          </a:ln>
        </p:spPr>
        <p:txBody>
          <a:bodyPr>
            <a:noAutofit/>
          </a:bodyPr>
          <a:lstStyle>
            <a:lvl1pPr>
              <a:lnSpc>
                <a:spcPct val="95000"/>
              </a:lnSpc>
              <a:spcBef>
                <a:spcPts val="600"/>
              </a:spcBef>
              <a:spcAft>
                <a:spcPts val="0"/>
              </a:spcAft>
              <a:defRPr sz="1400" b="1" i="0" baseline="0">
                <a:solidFill>
                  <a:srgbClr val="A80534"/>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dirty="0" err="1" smtClean="0"/>
              <a:t>Naslov</a:t>
            </a:r>
            <a:r>
              <a:rPr lang="en-US" dirty="0" smtClean="0"/>
              <a:t> </a:t>
            </a:r>
            <a:r>
              <a:rPr lang="en-US" dirty="0" err="1" smtClean="0"/>
              <a:t>Objekta</a:t>
            </a:r>
            <a:r>
              <a:rPr lang="en-US" dirty="0" smtClean="0"/>
              <a:t> </a:t>
            </a:r>
            <a:r>
              <a:rPr lang="x-none" dirty="0" smtClean="0"/>
              <a:t>učenja</a:t>
            </a:r>
            <a:r>
              <a:rPr lang="en-US" dirty="0" smtClean="0"/>
              <a:t> 1</a:t>
            </a:r>
          </a:p>
        </p:txBody>
      </p:sp>
      <p:sp>
        <p:nvSpPr>
          <p:cNvPr id="312" name="Text Placeholder 8"/>
          <p:cNvSpPr>
            <a:spLocks noGrp="1"/>
          </p:cNvSpPr>
          <p:nvPr>
            <p:ph type="body" sz="quarter" idx="18" hasCustomPrompt="1"/>
          </p:nvPr>
        </p:nvSpPr>
        <p:spPr>
          <a:xfrm>
            <a:off x="459580" y="2069455"/>
            <a:ext cx="1664148" cy="619705"/>
          </a:xfrm>
          <a:ln>
            <a:solidFill>
              <a:schemeClr val="tx2">
                <a:alpha val="0"/>
              </a:schemeClr>
            </a:solidFill>
          </a:ln>
        </p:spPr>
        <p:txBody>
          <a:bodyPr>
            <a:noAutofit/>
          </a:bodyPr>
          <a:lstStyle>
            <a:lvl1pPr>
              <a:lnSpc>
                <a:spcPct val="95000"/>
              </a:lnSpc>
              <a:spcBef>
                <a:spcPts val="600"/>
              </a:spcBef>
              <a:spcAft>
                <a:spcPts val="0"/>
              </a:spcAft>
              <a:defRPr sz="1400" b="1" i="0" baseline="0">
                <a:solidFill>
                  <a:srgbClr val="6A6969"/>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dirty="0" err="1" smtClean="0"/>
              <a:t>Naslov</a:t>
            </a:r>
            <a:r>
              <a:rPr lang="x-none" dirty="0" smtClean="0"/>
              <a:t> </a:t>
            </a:r>
            <a:r>
              <a:rPr lang="en-US" dirty="0" smtClean="0"/>
              <a:t>Overview topic</a:t>
            </a:r>
          </a:p>
        </p:txBody>
      </p:sp>
      <p:sp>
        <p:nvSpPr>
          <p:cNvPr id="313" name="Text Placeholder 8"/>
          <p:cNvSpPr>
            <a:spLocks noGrp="1"/>
          </p:cNvSpPr>
          <p:nvPr>
            <p:ph type="body" sz="quarter" idx="19" hasCustomPrompt="1"/>
          </p:nvPr>
        </p:nvSpPr>
        <p:spPr>
          <a:xfrm>
            <a:off x="3914526" y="2060848"/>
            <a:ext cx="1593578" cy="586655"/>
          </a:xfrm>
          <a:ln>
            <a:solidFill>
              <a:srgbClr val="047E4D">
                <a:alpha val="0"/>
              </a:srgbClr>
            </a:solidFill>
          </a:ln>
        </p:spPr>
        <p:txBody>
          <a:bodyPr>
            <a:noAutofit/>
          </a:bodyPr>
          <a:lstStyle>
            <a:lvl1pPr>
              <a:lnSpc>
                <a:spcPct val="95000"/>
              </a:lnSpc>
              <a:spcBef>
                <a:spcPts val="600"/>
              </a:spcBef>
              <a:spcAft>
                <a:spcPts val="0"/>
              </a:spcAft>
              <a:defRPr sz="1400" b="1" i="0" baseline="0">
                <a:solidFill>
                  <a:srgbClr val="057E4D"/>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dirty="0" err="1" smtClean="0"/>
              <a:t>Naslov</a:t>
            </a:r>
            <a:r>
              <a:rPr lang="en-US" dirty="0" smtClean="0"/>
              <a:t> </a:t>
            </a:r>
            <a:r>
              <a:rPr lang="x-none" dirty="0" smtClean="0"/>
              <a:t>UO </a:t>
            </a:r>
            <a:r>
              <a:rPr lang="en-US" dirty="0" smtClean="0"/>
              <a:t>2</a:t>
            </a:r>
          </a:p>
        </p:txBody>
      </p:sp>
      <p:sp>
        <p:nvSpPr>
          <p:cNvPr id="314" name="Text Placeholder 8"/>
          <p:cNvSpPr>
            <a:spLocks noGrp="1"/>
          </p:cNvSpPr>
          <p:nvPr>
            <p:ph type="body" sz="quarter" idx="20" hasCustomPrompt="1"/>
          </p:nvPr>
        </p:nvSpPr>
        <p:spPr>
          <a:xfrm>
            <a:off x="5614899" y="2060848"/>
            <a:ext cx="1558789" cy="575638"/>
          </a:xfrm>
          <a:noFill/>
          <a:ln>
            <a:solidFill>
              <a:srgbClr val="7B0577">
                <a:alpha val="0"/>
              </a:srgbClr>
            </a:solidFill>
          </a:ln>
        </p:spPr>
        <p:txBody>
          <a:bodyPr>
            <a:noAutofit/>
          </a:bodyPr>
          <a:lstStyle>
            <a:lvl1pPr>
              <a:lnSpc>
                <a:spcPct val="95000"/>
              </a:lnSpc>
              <a:spcBef>
                <a:spcPts val="600"/>
              </a:spcBef>
              <a:spcAft>
                <a:spcPts val="0"/>
              </a:spcAft>
              <a:defRPr sz="1400" b="1" i="0" baseline="0">
                <a:solidFill>
                  <a:srgbClr val="7C0577"/>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dirty="0" err="1" smtClean="0"/>
              <a:t>Naslov</a:t>
            </a:r>
            <a:r>
              <a:rPr lang="en-US" dirty="0" smtClean="0"/>
              <a:t> </a:t>
            </a:r>
            <a:r>
              <a:rPr lang="x-none" dirty="0" smtClean="0"/>
              <a:t>UO </a:t>
            </a:r>
            <a:r>
              <a:rPr lang="en-US" dirty="0" smtClean="0"/>
              <a:t>3</a:t>
            </a:r>
          </a:p>
        </p:txBody>
      </p:sp>
      <p:sp>
        <p:nvSpPr>
          <p:cNvPr id="315" name="Text Placeholder 8"/>
          <p:cNvSpPr>
            <a:spLocks noGrp="1"/>
          </p:cNvSpPr>
          <p:nvPr>
            <p:ph type="body" sz="quarter" idx="21" hasCustomPrompt="1"/>
          </p:nvPr>
        </p:nvSpPr>
        <p:spPr>
          <a:xfrm>
            <a:off x="7290026" y="2072029"/>
            <a:ext cx="1602453" cy="575638"/>
          </a:xfrm>
          <a:ln>
            <a:solidFill>
              <a:srgbClr val="024B7E">
                <a:alpha val="0"/>
              </a:srgbClr>
            </a:solidFill>
          </a:ln>
        </p:spPr>
        <p:txBody>
          <a:bodyPr>
            <a:noAutofit/>
          </a:bodyPr>
          <a:lstStyle>
            <a:lvl1pPr>
              <a:lnSpc>
                <a:spcPct val="95000"/>
              </a:lnSpc>
              <a:spcBef>
                <a:spcPts val="600"/>
              </a:spcBef>
              <a:spcAft>
                <a:spcPts val="0"/>
              </a:spcAft>
              <a:defRPr sz="1400" b="1" i="0" baseline="0">
                <a:solidFill>
                  <a:srgbClr val="034B7E"/>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dirty="0" err="1" smtClean="0"/>
              <a:t>Naslov</a:t>
            </a:r>
            <a:r>
              <a:rPr lang="en-US" dirty="0" smtClean="0"/>
              <a:t> </a:t>
            </a:r>
            <a:r>
              <a:rPr lang="x-none" dirty="0" smtClean="0"/>
              <a:t>UO </a:t>
            </a:r>
            <a:r>
              <a:rPr lang="en-US" dirty="0" smtClean="0"/>
              <a:t>4</a:t>
            </a:r>
          </a:p>
        </p:txBody>
      </p:sp>
      <p:sp>
        <p:nvSpPr>
          <p:cNvPr id="317" name="Text Placeholder 2"/>
          <p:cNvSpPr>
            <a:spLocks noGrp="1"/>
          </p:cNvSpPr>
          <p:nvPr>
            <p:ph type="body" idx="22" hasCustomPrompt="1"/>
          </p:nvPr>
        </p:nvSpPr>
        <p:spPr>
          <a:xfrm>
            <a:off x="2185702" y="1124744"/>
            <a:ext cx="1522202" cy="748397"/>
          </a:xfrm>
          <a:ln>
            <a:solidFill>
              <a:schemeClr val="accent5">
                <a:lumMod val="50000"/>
                <a:alpha val="0"/>
              </a:schemeClr>
            </a:solidFill>
          </a:ln>
        </p:spPr>
        <p:txBody>
          <a:bodyPr anchor="b">
            <a:noAutofit/>
          </a:bodyPr>
          <a:lstStyle>
            <a:lvl1pPr marL="0" indent="0">
              <a:lnSpc>
                <a:spcPct val="95000"/>
              </a:lnSpc>
              <a:spcBef>
                <a:spcPts val="0"/>
              </a:spcBef>
              <a:spcAft>
                <a:spcPts val="0"/>
              </a:spcAft>
              <a:buNone/>
              <a:defRPr sz="5400" b="1" i="0" spc="-300" baseline="0">
                <a:solidFill>
                  <a:srgbClr val="A80534"/>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11</a:t>
            </a:r>
          </a:p>
        </p:txBody>
      </p:sp>
      <p:sp>
        <p:nvSpPr>
          <p:cNvPr id="318" name="Text Placeholder 2"/>
          <p:cNvSpPr>
            <a:spLocks noGrp="1"/>
          </p:cNvSpPr>
          <p:nvPr>
            <p:ph type="body" idx="23" hasCustomPrompt="1"/>
          </p:nvPr>
        </p:nvSpPr>
        <p:spPr>
          <a:xfrm>
            <a:off x="3900566" y="1124744"/>
            <a:ext cx="1522202" cy="764725"/>
          </a:xfrm>
          <a:noFill/>
          <a:ln>
            <a:solidFill>
              <a:srgbClr val="047E4D">
                <a:alpha val="0"/>
              </a:srgbClr>
            </a:solidFill>
          </a:ln>
        </p:spPr>
        <p:txBody>
          <a:bodyPr anchor="b">
            <a:noAutofit/>
          </a:bodyPr>
          <a:lstStyle>
            <a:lvl1pPr marL="0" indent="0">
              <a:lnSpc>
                <a:spcPct val="95000"/>
              </a:lnSpc>
              <a:spcBef>
                <a:spcPts val="0"/>
              </a:spcBef>
              <a:spcAft>
                <a:spcPts val="0"/>
              </a:spcAft>
              <a:buNone/>
              <a:defRPr sz="5400" b="1" i="0" spc="-300" baseline="0">
                <a:solidFill>
                  <a:srgbClr val="057E4D"/>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12</a:t>
            </a:r>
          </a:p>
        </p:txBody>
      </p:sp>
      <p:sp>
        <p:nvSpPr>
          <p:cNvPr id="319" name="Text Placeholder 2"/>
          <p:cNvSpPr>
            <a:spLocks noGrp="1"/>
          </p:cNvSpPr>
          <p:nvPr>
            <p:ph type="body" idx="24" hasCustomPrompt="1"/>
          </p:nvPr>
        </p:nvSpPr>
        <p:spPr>
          <a:xfrm>
            <a:off x="5609030" y="1134597"/>
            <a:ext cx="1522202" cy="756561"/>
          </a:xfrm>
          <a:ln>
            <a:solidFill>
              <a:srgbClr val="7B0577">
                <a:alpha val="0"/>
              </a:srgbClr>
            </a:solidFill>
          </a:ln>
        </p:spPr>
        <p:txBody>
          <a:bodyPr anchor="b">
            <a:noAutofit/>
          </a:bodyPr>
          <a:lstStyle>
            <a:lvl1pPr marL="0" indent="0">
              <a:lnSpc>
                <a:spcPct val="95000"/>
              </a:lnSpc>
              <a:spcBef>
                <a:spcPts val="0"/>
              </a:spcBef>
              <a:spcAft>
                <a:spcPts val="0"/>
              </a:spcAft>
              <a:buNone/>
              <a:defRPr sz="5400" b="1" i="0" spc="-300" baseline="0">
                <a:solidFill>
                  <a:srgbClr val="7C0577"/>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13</a:t>
            </a:r>
          </a:p>
        </p:txBody>
      </p:sp>
      <p:sp>
        <p:nvSpPr>
          <p:cNvPr id="320" name="Text Placeholder 2"/>
          <p:cNvSpPr>
            <a:spLocks noGrp="1"/>
          </p:cNvSpPr>
          <p:nvPr>
            <p:ph type="body" idx="25" hasCustomPrompt="1"/>
          </p:nvPr>
        </p:nvSpPr>
        <p:spPr>
          <a:xfrm>
            <a:off x="7298270" y="1124744"/>
            <a:ext cx="1522202" cy="764725"/>
          </a:xfrm>
          <a:ln>
            <a:solidFill>
              <a:srgbClr val="024B7E">
                <a:alpha val="0"/>
              </a:srgbClr>
            </a:solidFill>
          </a:ln>
        </p:spPr>
        <p:txBody>
          <a:bodyPr anchor="b">
            <a:noAutofit/>
          </a:bodyPr>
          <a:lstStyle>
            <a:lvl1pPr marL="0" indent="0">
              <a:lnSpc>
                <a:spcPct val="95000"/>
              </a:lnSpc>
              <a:spcBef>
                <a:spcPts val="0"/>
              </a:spcBef>
              <a:spcAft>
                <a:spcPts val="0"/>
              </a:spcAft>
              <a:buNone/>
              <a:defRPr sz="5400" b="1" i="0" spc="-300" baseline="0">
                <a:solidFill>
                  <a:srgbClr val="034B7E"/>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14</a:t>
            </a:r>
          </a:p>
        </p:txBody>
      </p:sp>
      <p:sp>
        <p:nvSpPr>
          <p:cNvPr id="321" name="Text Placeholder 2"/>
          <p:cNvSpPr>
            <a:spLocks noGrp="1"/>
          </p:cNvSpPr>
          <p:nvPr>
            <p:ph type="body" idx="26" hasCustomPrompt="1"/>
          </p:nvPr>
        </p:nvSpPr>
        <p:spPr>
          <a:xfrm>
            <a:off x="457731" y="1124744"/>
            <a:ext cx="1522202" cy="708655"/>
          </a:xfrm>
          <a:ln>
            <a:solidFill>
              <a:schemeClr val="tx2">
                <a:alpha val="0"/>
              </a:schemeClr>
            </a:solidFill>
          </a:ln>
        </p:spPr>
        <p:txBody>
          <a:bodyPr anchor="b">
            <a:noAutofit/>
          </a:bodyPr>
          <a:lstStyle>
            <a:lvl1pPr marL="0" indent="0">
              <a:lnSpc>
                <a:spcPct val="95000"/>
              </a:lnSpc>
              <a:spcBef>
                <a:spcPts val="0"/>
              </a:spcBef>
              <a:spcAft>
                <a:spcPts val="0"/>
              </a:spcAft>
              <a:buNone/>
              <a:defRPr sz="5400" b="1" i="0" baseline="0">
                <a:solidFill>
                  <a:srgbClr val="6A6969"/>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10</a:t>
            </a:r>
          </a:p>
        </p:txBody>
      </p:sp>
    </p:spTree>
    <p:extLst>
      <p:ext uri="{BB962C8B-B14F-4D97-AF65-F5344CB8AC3E}">
        <p14:creationId xmlns:p14="http://schemas.microsoft.com/office/powerpoint/2010/main" val="12990740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amp;A tip da\ne">
    <p:spTree>
      <p:nvGrpSpPr>
        <p:cNvPr id="1" name=""/>
        <p:cNvGrpSpPr/>
        <p:nvPr/>
      </p:nvGrpSpPr>
      <p:grpSpPr>
        <a:xfrm>
          <a:off x="0" y="0"/>
          <a:ext cx="0" cy="0"/>
          <a:chOff x="0" y="0"/>
          <a:chExt cx="0" cy="0"/>
        </a:xfrm>
      </p:grpSpPr>
      <p:grpSp>
        <p:nvGrpSpPr>
          <p:cNvPr id="158" name="Group 157"/>
          <p:cNvGrpSpPr/>
          <p:nvPr userDrawn="1"/>
        </p:nvGrpSpPr>
        <p:grpSpPr>
          <a:xfrm>
            <a:off x="-151325" y="-141165"/>
            <a:ext cx="9439923" cy="7136527"/>
            <a:chOff x="-151325" y="-141165"/>
            <a:chExt cx="9439923" cy="7136527"/>
          </a:xfrm>
        </p:grpSpPr>
        <p:grpSp>
          <p:nvGrpSpPr>
            <p:cNvPr id="159" name="Group 158"/>
            <p:cNvGrpSpPr/>
            <p:nvPr userDrawn="1"/>
          </p:nvGrpSpPr>
          <p:grpSpPr>
            <a:xfrm>
              <a:off x="457731" y="6873247"/>
              <a:ext cx="8226688" cy="122115"/>
              <a:chOff x="457731" y="6582508"/>
              <a:chExt cx="8226688" cy="486507"/>
            </a:xfrm>
          </p:grpSpPr>
          <p:cxnSp>
            <p:nvCxnSpPr>
              <p:cNvPr id="268" name="Straight Connector 267"/>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0" name="Group 269"/>
              <p:cNvGrpSpPr/>
              <p:nvPr userDrawn="1"/>
            </p:nvGrpSpPr>
            <p:grpSpPr>
              <a:xfrm>
                <a:off x="7986158" y="6582508"/>
                <a:ext cx="152400" cy="486507"/>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userDrawn="1"/>
            </p:nvGrpSpPr>
            <p:grpSpPr>
              <a:xfrm>
                <a:off x="7287901" y="6582508"/>
                <a:ext cx="152400" cy="486507"/>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userDrawn="1"/>
            </p:nvGrpSpPr>
            <p:grpSpPr>
              <a:xfrm>
                <a:off x="6589644" y="6582508"/>
                <a:ext cx="152400" cy="486507"/>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userDrawn="1"/>
            </p:nvGrpSpPr>
            <p:grpSpPr>
              <a:xfrm>
                <a:off x="5891387" y="6582508"/>
                <a:ext cx="152400" cy="486507"/>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userDrawn="1"/>
            </p:nvGrpSpPr>
            <p:grpSpPr>
              <a:xfrm>
                <a:off x="5193130" y="6582508"/>
                <a:ext cx="152400" cy="486507"/>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userDrawn="1"/>
            </p:nvGrpSpPr>
            <p:grpSpPr>
              <a:xfrm>
                <a:off x="4494873" y="6582508"/>
                <a:ext cx="152400" cy="486507"/>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userDrawn="1"/>
            </p:nvGrpSpPr>
            <p:grpSpPr>
              <a:xfrm>
                <a:off x="3796616" y="6582508"/>
                <a:ext cx="152400" cy="486507"/>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276"/>
              <p:cNvGrpSpPr/>
              <p:nvPr userDrawn="1"/>
            </p:nvGrpSpPr>
            <p:grpSpPr>
              <a:xfrm>
                <a:off x="3098359" y="6582508"/>
                <a:ext cx="152400" cy="486507"/>
                <a:chOff x="7983415" y="6582508"/>
                <a:chExt cx="152400" cy="486507"/>
              </a:xfrm>
            </p:grpSpPr>
            <p:cxnSp>
              <p:nvCxnSpPr>
                <p:cNvPr id="287" name="Straight Connector 2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277"/>
              <p:cNvGrpSpPr/>
              <p:nvPr userDrawn="1"/>
            </p:nvGrpSpPr>
            <p:grpSpPr>
              <a:xfrm>
                <a:off x="2400102" y="6582508"/>
                <a:ext cx="152400" cy="486507"/>
                <a:chOff x="7983415" y="6582508"/>
                <a:chExt cx="152400" cy="486507"/>
              </a:xfrm>
            </p:grpSpPr>
            <p:cxnSp>
              <p:nvCxnSpPr>
                <p:cNvPr id="285" name="Straight Connector 2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1701845" y="6582508"/>
                <a:ext cx="152400" cy="486507"/>
                <a:chOff x="7983415" y="6582508"/>
                <a:chExt cx="152400" cy="486507"/>
              </a:xfrm>
            </p:grpSpPr>
            <p:cxnSp>
              <p:nvCxnSpPr>
                <p:cNvPr id="283" name="Straight Connector 2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1003588" y="6582508"/>
                <a:ext cx="152400" cy="486507"/>
                <a:chOff x="7983415" y="6582508"/>
                <a:chExt cx="152400" cy="486507"/>
              </a:xfrm>
            </p:grpSpPr>
            <p:cxnSp>
              <p:nvCxnSpPr>
                <p:cNvPr id="281" name="Straight Connector 2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60" name="Group 159"/>
            <p:cNvGrpSpPr/>
            <p:nvPr userDrawn="1"/>
          </p:nvGrpSpPr>
          <p:grpSpPr>
            <a:xfrm>
              <a:off x="-151325" y="454007"/>
              <a:ext cx="122115" cy="5945205"/>
              <a:chOff x="-238875" y="454007"/>
              <a:chExt cx="122115" cy="5945205"/>
            </a:xfrm>
          </p:grpSpPr>
          <p:cxnSp>
            <p:nvCxnSpPr>
              <p:cNvPr id="233" name="Straight Connector 232"/>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4" name="Group 233"/>
              <p:cNvGrpSpPr/>
              <p:nvPr userDrawn="1"/>
            </p:nvGrpSpPr>
            <p:grpSpPr>
              <a:xfrm rot="5400000">
                <a:off x="-254017" y="5940709"/>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userDrawn="1"/>
            </p:nvGrpSpPr>
            <p:grpSpPr>
              <a:xfrm rot="5400000">
                <a:off x="-254017" y="5467067"/>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userDrawn="1"/>
            </p:nvGrpSpPr>
            <p:grpSpPr>
              <a:xfrm rot="5400000">
                <a:off x="-254017" y="4993425"/>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userDrawn="1"/>
            </p:nvGrpSpPr>
            <p:grpSpPr>
              <a:xfrm rot="5400000">
                <a:off x="-254017" y="4519783"/>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userDrawn="1"/>
            </p:nvGrpSpPr>
            <p:grpSpPr>
              <a:xfrm rot="5400000">
                <a:off x="-254017" y="4046141"/>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userDrawn="1"/>
            </p:nvGrpSpPr>
            <p:grpSpPr>
              <a:xfrm rot="5400000">
                <a:off x="-254017" y="3572499"/>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userDrawn="1"/>
            </p:nvGrpSpPr>
            <p:grpSpPr>
              <a:xfrm rot="5400000">
                <a:off x="-254017" y="3098857"/>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userDrawn="1"/>
            </p:nvGrpSpPr>
            <p:grpSpPr>
              <a:xfrm rot="5400000">
                <a:off x="-254017" y="2625215"/>
                <a:ext cx="152400" cy="122115"/>
                <a:chOff x="7983415" y="6582508"/>
                <a:chExt cx="152400" cy="486507"/>
              </a:xfrm>
            </p:grpSpPr>
            <p:cxnSp>
              <p:nvCxnSpPr>
                <p:cNvPr id="252" name="Straight Connector 25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41"/>
              <p:cNvGrpSpPr/>
              <p:nvPr userDrawn="1"/>
            </p:nvGrpSpPr>
            <p:grpSpPr>
              <a:xfrm rot="5400000">
                <a:off x="-254017" y="2151573"/>
                <a:ext cx="152400" cy="122115"/>
                <a:chOff x="7983415" y="6582508"/>
                <a:chExt cx="152400" cy="486507"/>
              </a:xfrm>
            </p:grpSpPr>
            <p:cxnSp>
              <p:nvCxnSpPr>
                <p:cNvPr id="250" name="Straight Connector 24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254017" y="1677931"/>
                <a:ext cx="152400" cy="122115"/>
                <a:chOff x="7983415" y="6582508"/>
                <a:chExt cx="152400" cy="486507"/>
              </a:xfrm>
            </p:grpSpPr>
            <p:cxnSp>
              <p:nvCxnSpPr>
                <p:cNvPr id="248" name="Straight Connector 24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254017" y="997340"/>
                <a:ext cx="152400" cy="122115"/>
                <a:chOff x="7983415" y="6582508"/>
                <a:chExt cx="152400" cy="486507"/>
              </a:xfrm>
            </p:grpSpPr>
            <p:cxnSp>
              <p:nvCxnSpPr>
                <p:cNvPr id="246" name="Straight Connector 2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5" name="Straight Connector 244"/>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1" name="Group 160"/>
            <p:cNvGrpSpPr/>
            <p:nvPr userDrawn="1"/>
          </p:nvGrpSpPr>
          <p:grpSpPr>
            <a:xfrm>
              <a:off x="9166483" y="454007"/>
              <a:ext cx="122115" cy="5945205"/>
              <a:chOff x="-238875" y="454007"/>
              <a:chExt cx="122115" cy="5945205"/>
            </a:xfrm>
          </p:grpSpPr>
          <p:cxnSp>
            <p:nvCxnSpPr>
              <p:cNvPr id="198" name="Straight Connector 197"/>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9" name="Group 198"/>
              <p:cNvGrpSpPr/>
              <p:nvPr userDrawn="1"/>
            </p:nvGrpSpPr>
            <p:grpSpPr>
              <a:xfrm rot="5400000">
                <a:off x="-254017" y="5940709"/>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userDrawn="1"/>
            </p:nvGrpSpPr>
            <p:grpSpPr>
              <a:xfrm rot="5400000">
                <a:off x="-254017" y="5467067"/>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userDrawn="1"/>
            </p:nvGrpSpPr>
            <p:grpSpPr>
              <a:xfrm rot="5400000">
                <a:off x="-254017" y="4993425"/>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userDrawn="1"/>
            </p:nvGrpSpPr>
            <p:grpSpPr>
              <a:xfrm rot="5400000">
                <a:off x="-254017" y="4519783"/>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userDrawn="1"/>
            </p:nvGrpSpPr>
            <p:grpSpPr>
              <a:xfrm rot="5400000">
                <a:off x="-254017" y="4046141"/>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userDrawn="1"/>
            </p:nvGrpSpPr>
            <p:grpSpPr>
              <a:xfrm rot="5400000">
                <a:off x="-254017" y="3572499"/>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userDrawn="1"/>
            </p:nvGrpSpPr>
            <p:grpSpPr>
              <a:xfrm rot="5400000">
                <a:off x="-254017" y="3098857"/>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userDrawn="1"/>
            </p:nvGrpSpPr>
            <p:grpSpPr>
              <a:xfrm rot="5400000">
                <a:off x="-254017" y="2625215"/>
                <a:ext cx="152400" cy="122115"/>
                <a:chOff x="7983415" y="6582508"/>
                <a:chExt cx="152400" cy="486507"/>
              </a:xfrm>
            </p:grpSpPr>
            <p:cxnSp>
              <p:nvCxnSpPr>
                <p:cNvPr id="217" name="Straight Connector 21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userDrawn="1"/>
            </p:nvGrpSpPr>
            <p:grpSpPr>
              <a:xfrm rot="5400000">
                <a:off x="-254017" y="2151573"/>
                <a:ext cx="152400" cy="122115"/>
                <a:chOff x="7983415" y="6582508"/>
                <a:chExt cx="152400" cy="486507"/>
              </a:xfrm>
            </p:grpSpPr>
            <p:cxnSp>
              <p:nvCxnSpPr>
                <p:cNvPr id="215" name="Straight Connector 21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254017" y="1677931"/>
                <a:ext cx="152400" cy="122115"/>
                <a:chOff x="7983415" y="6582508"/>
                <a:chExt cx="152400" cy="486507"/>
              </a:xfrm>
            </p:grpSpPr>
            <p:cxnSp>
              <p:nvCxnSpPr>
                <p:cNvPr id="213" name="Straight Connector 21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254017" y="997340"/>
                <a:ext cx="152400" cy="122115"/>
                <a:chOff x="7983415" y="6582508"/>
                <a:chExt cx="152400" cy="486507"/>
              </a:xfrm>
            </p:grpSpPr>
            <p:cxnSp>
              <p:nvCxnSpPr>
                <p:cNvPr id="211" name="Straight Connector 2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0" name="Straight Connector 209"/>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userDrawn="1"/>
          </p:nvGrpSpPr>
          <p:grpSpPr>
            <a:xfrm>
              <a:off x="457731" y="-141165"/>
              <a:ext cx="8226688" cy="122115"/>
              <a:chOff x="457731" y="6582508"/>
              <a:chExt cx="8226688" cy="486507"/>
            </a:xfrm>
          </p:grpSpPr>
          <p:cxnSp>
            <p:nvCxnSpPr>
              <p:cNvPr id="163" name="Straight Connector 162"/>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5" name="Group 164"/>
              <p:cNvGrpSpPr/>
              <p:nvPr userDrawn="1"/>
            </p:nvGrpSpPr>
            <p:grpSpPr>
              <a:xfrm>
                <a:off x="7986158" y="6582508"/>
                <a:ext cx="152400" cy="486507"/>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userDrawn="1"/>
            </p:nvGrpSpPr>
            <p:grpSpPr>
              <a:xfrm>
                <a:off x="7287901" y="6582508"/>
                <a:ext cx="152400" cy="486507"/>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userDrawn="1"/>
            </p:nvGrpSpPr>
            <p:grpSpPr>
              <a:xfrm>
                <a:off x="6589644" y="6582508"/>
                <a:ext cx="152400" cy="486507"/>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userDrawn="1"/>
            </p:nvGrpSpPr>
            <p:grpSpPr>
              <a:xfrm>
                <a:off x="5891387" y="6582508"/>
                <a:ext cx="152400" cy="486507"/>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userDrawn="1"/>
            </p:nvGrpSpPr>
            <p:grpSpPr>
              <a:xfrm>
                <a:off x="5193130" y="6582508"/>
                <a:ext cx="152400" cy="486507"/>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userDrawn="1"/>
            </p:nvGrpSpPr>
            <p:grpSpPr>
              <a:xfrm>
                <a:off x="4494873" y="6582508"/>
                <a:ext cx="152400" cy="486507"/>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userDrawn="1"/>
            </p:nvGrpSpPr>
            <p:grpSpPr>
              <a:xfrm>
                <a:off x="3796616" y="6582508"/>
                <a:ext cx="152400" cy="486507"/>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userDrawn="1"/>
            </p:nvGrpSpPr>
            <p:grpSpPr>
              <a:xfrm>
                <a:off x="3098359" y="6582508"/>
                <a:ext cx="152400" cy="486507"/>
                <a:chOff x="7983415" y="6582508"/>
                <a:chExt cx="152400" cy="486507"/>
              </a:xfrm>
            </p:grpSpPr>
            <p:cxnSp>
              <p:nvCxnSpPr>
                <p:cNvPr id="182" name="Straight Connector 18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userDrawn="1"/>
            </p:nvGrpSpPr>
            <p:grpSpPr>
              <a:xfrm>
                <a:off x="2400102" y="6582508"/>
                <a:ext cx="152400" cy="486507"/>
                <a:chOff x="7983415" y="6582508"/>
                <a:chExt cx="152400" cy="486507"/>
              </a:xfrm>
            </p:grpSpPr>
            <p:cxnSp>
              <p:nvCxnSpPr>
                <p:cNvPr id="180" name="Straight Connector 17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1701845" y="6582508"/>
                <a:ext cx="152400" cy="486507"/>
                <a:chOff x="7983415" y="6582508"/>
                <a:chExt cx="152400" cy="486507"/>
              </a:xfrm>
            </p:grpSpPr>
            <p:cxnSp>
              <p:nvCxnSpPr>
                <p:cNvPr id="178" name="Straight Connector 17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1003588" y="6582508"/>
                <a:ext cx="152400" cy="486507"/>
                <a:chOff x="7983415" y="6582508"/>
                <a:chExt cx="152400" cy="486507"/>
              </a:xfrm>
            </p:grpSpPr>
            <p:cxnSp>
              <p:nvCxnSpPr>
                <p:cNvPr id="176" name="Straight Connector 1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4" name="Title 5"/>
          <p:cNvSpPr txBox="1">
            <a:spLocks/>
          </p:cNvSpPr>
          <p:nvPr userDrawn="1"/>
        </p:nvSpPr>
        <p:spPr>
          <a:xfrm>
            <a:off x="500034" y="357166"/>
            <a:ext cx="8226689" cy="357190"/>
          </a:xfrm>
          <a:prstGeom prst="rect">
            <a:avLst/>
          </a:prstGeom>
          <a:solidFill>
            <a:srgbClr val="990000"/>
          </a:solidFill>
          <a:ln w="12700">
            <a:solidFill>
              <a:srgbClr val="990000"/>
            </a:solidFill>
            <a:headEnd type="none" w="med" len="med"/>
            <a:tailEnd type="none" w="med" len="med"/>
          </a:ln>
        </p:spPr>
        <p:style>
          <a:lnRef idx="2">
            <a:schemeClr val="accent5"/>
          </a:lnRef>
          <a:fillRef idx="1">
            <a:schemeClr val="lt1"/>
          </a:fillRef>
          <a:effectRef idx="0">
            <a:schemeClr val="accent5"/>
          </a:effectRef>
          <a:fontRef idx="none"/>
        </p:style>
        <p:txBody>
          <a:bodyPr vert="horz" lIns="108000" tIns="72000" rIns="0" bIns="0" rtlCol="0" anchor="t">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bg1"/>
                </a:solidFill>
                <a:effectLst/>
                <a:uLnTx/>
                <a:uFillTx/>
                <a:latin typeface="Arial Narrow" panose="020B0606020202030204" pitchFamily="34" charset="0"/>
                <a:ea typeface="+mj-ea"/>
                <a:cs typeface="+mj-cs"/>
              </a:rPr>
              <a:t>PITANJE:</a:t>
            </a:r>
            <a:endParaRPr kumimoji="0" lang="en-US" sz="1400" b="0" i="0" u="none" strike="noStrike" kern="1200" cap="none" spc="0" normalizeH="0" baseline="0" noProof="0" dirty="0">
              <a:ln>
                <a:noFill/>
              </a:ln>
              <a:solidFill>
                <a:schemeClr val="bg1"/>
              </a:solidFill>
              <a:effectLst/>
              <a:uLnTx/>
              <a:uFillTx/>
              <a:latin typeface="Arial Narrow" panose="020B0606020202030204" pitchFamily="34" charset="0"/>
              <a:ea typeface="+mj-ea"/>
              <a:cs typeface="+mj-cs"/>
            </a:endParaRPr>
          </a:p>
        </p:txBody>
      </p:sp>
      <p:sp>
        <p:nvSpPr>
          <p:cNvPr id="157" name="Content Placeholder 12"/>
          <p:cNvSpPr>
            <a:spLocks noGrp="1"/>
          </p:cNvSpPr>
          <p:nvPr userDrawn="1">
            <p:ph idx="19" hasCustomPrompt="1"/>
          </p:nvPr>
        </p:nvSpPr>
        <p:spPr>
          <a:xfrm>
            <a:off x="500034" y="2857496"/>
            <a:ext cx="8215370" cy="571504"/>
          </a:xfrm>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108000" tIns="144000"/>
          <a:lstStyle>
            <a:lvl1pPr marL="285750" indent="-285750">
              <a:buSzPct val="130000"/>
              <a:buFont typeface="Wingdings" panose="05000000000000000000" pitchFamily="2" charset="2"/>
              <a:buChar char="q"/>
              <a:defRPr baseline="0"/>
            </a:lvl1pPr>
          </a:lstStyle>
          <a:p>
            <a:r>
              <a:rPr lang="en-US" smtClean="0"/>
              <a:t> </a:t>
            </a:r>
            <a:r>
              <a:rPr lang="sr-Latn-RS" smtClean="0"/>
              <a:t>Tačn</a:t>
            </a:r>
            <a:r>
              <a:rPr lang="en-US" smtClean="0"/>
              <a:t>o</a:t>
            </a:r>
            <a:endParaRPr lang="en-US" dirty="0" smtClean="0"/>
          </a:p>
        </p:txBody>
      </p:sp>
      <p:sp>
        <p:nvSpPr>
          <p:cNvPr id="303" name="LO-section-body-subtitle"/>
          <p:cNvSpPr>
            <a:spLocks noGrp="1"/>
          </p:cNvSpPr>
          <p:nvPr>
            <p:ph type="body" idx="10"/>
          </p:nvPr>
        </p:nvSpPr>
        <p:spPr>
          <a:xfrm>
            <a:off x="500034" y="714356"/>
            <a:ext cx="8227220" cy="1571636"/>
          </a:xfrm>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None/>
              <a:defRPr sz="1500" b="0" baseline="0">
                <a:solidFill>
                  <a:srgbClr val="A500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smtClean="0"/>
          </a:p>
        </p:txBody>
      </p:sp>
      <p:sp>
        <p:nvSpPr>
          <p:cNvPr id="304" name="Title 5"/>
          <p:cNvSpPr txBox="1">
            <a:spLocks/>
          </p:cNvSpPr>
          <p:nvPr userDrawn="1"/>
        </p:nvSpPr>
        <p:spPr>
          <a:xfrm>
            <a:off x="500034" y="2428868"/>
            <a:ext cx="8215370" cy="347666"/>
          </a:xfrm>
          <a:prstGeom prst="rect">
            <a:avLst/>
          </a:prstGeom>
          <a:solidFill>
            <a:srgbClr val="008080"/>
          </a:solid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bg1"/>
                </a:solidFill>
                <a:effectLst/>
                <a:uLnTx/>
                <a:uFillTx/>
                <a:latin typeface="Arial Narrow" panose="020B0606020202030204" pitchFamily="34" charset="0"/>
                <a:ea typeface="+mj-ea"/>
                <a:cs typeface="+mj-cs"/>
              </a:rPr>
              <a:t>ODGOVOR:</a:t>
            </a:r>
            <a:endParaRPr kumimoji="0" lang="en-US" sz="1400" b="0" i="0" u="none" strike="noStrike" kern="1200" cap="none" spc="0" normalizeH="0" baseline="0" noProof="0" dirty="0">
              <a:ln>
                <a:noFill/>
              </a:ln>
              <a:solidFill>
                <a:schemeClr val="bg1"/>
              </a:solidFill>
              <a:effectLst/>
              <a:uLnTx/>
              <a:uFillTx/>
              <a:latin typeface="Arial Narrow" panose="020B0606020202030204" pitchFamily="34" charset="0"/>
              <a:ea typeface="+mj-ea"/>
              <a:cs typeface="+mj-cs"/>
            </a:endParaRPr>
          </a:p>
        </p:txBody>
      </p:sp>
      <p:sp>
        <p:nvSpPr>
          <p:cNvPr id="305" name="Content Placeholder 12"/>
          <p:cNvSpPr>
            <a:spLocks noGrp="1"/>
          </p:cNvSpPr>
          <p:nvPr userDrawn="1">
            <p:ph idx="20" hasCustomPrompt="1"/>
          </p:nvPr>
        </p:nvSpPr>
        <p:spPr>
          <a:xfrm>
            <a:off x="500034" y="3571876"/>
            <a:ext cx="8215370" cy="571504"/>
          </a:xfrm>
          <a:solidFill>
            <a:srgbClr val="FFFFFF"/>
          </a:solid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108000" tIns="144000"/>
          <a:lstStyle>
            <a:lvl1pPr marL="285750" indent="-285750">
              <a:buSzPct val="130000"/>
              <a:buFont typeface="Wingdings" panose="05000000000000000000" pitchFamily="2" charset="2"/>
              <a:buChar char="q"/>
              <a:defRPr baseline="0"/>
            </a:lvl1pPr>
          </a:lstStyle>
          <a:p>
            <a:r>
              <a:rPr lang="en-US" smtClean="0"/>
              <a:t> Net</a:t>
            </a:r>
            <a:r>
              <a:rPr lang="sr-Latn-RS" smtClean="0"/>
              <a:t>ačn</a:t>
            </a:r>
            <a:r>
              <a:rPr lang="en-US" smtClean="0"/>
              <a:t>o</a:t>
            </a:r>
            <a:endParaRPr lang="en-US" dirty="0" smtClean="0"/>
          </a:p>
        </p:txBody>
      </p:sp>
    </p:spTree>
    <p:extLst>
      <p:ext uri="{BB962C8B-B14F-4D97-AF65-F5344CB8AC3E}">
        <p14:creationId xmlns:p14="http://schemas.microsoft.com/office/powerpoint/2010/main" val="32839141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lasanje">
    <p:spTree>
      <p:nvGrpSpPr>
        <p:cNvPr id="1" name=""/>
        <p:cNvGrpSpPr/>
        <p:nvPr/>
      </p:nvGrpSpPr>
      <p:grpSpPr>
        <a:xfrm>
          <a:off x="0" y="0"/>
          <a:ext cx="0" cy="0"/>
          <a:chOff x="0" y="0"/>
          <a:chExt cx="0" cy="0"/>
        </a:xfrm>
      </p:grpSpPr>
      <p:grpSp>
        <p:nvGrpSpPr>
          <p:cNvPr id="2" name="Group 157"/>
          <p:cNvGrpSpPr/>
          <p:nvPr userDrawn="1"/>
        </p:nvGrpSpPr>
        <p:grpSpPr>
          <a:xfrm>
            <a:off x="-151325" y="-141165"/>
            <a:ext cx="9439923" cy="7136527"/>
            <a:chOff x="-151325" y="-141165"/>
            <a:chExt cx="9439923" cy="7136527"/>
          </a:xfrm>
        </p:grpSpPr>
        <p:grpSp>
          <p:nvGrpSpPr>
            <p:cNvPr id="3" name="Group 158"/>
            <p:cNvGrpSpPr/>
            <p:nvPr userDrawn="1"/>
          </p:nvGrpSpPr>
          <p:grpSpPr>
            <a:xfrm>
              <a:off x="457731" y="6873247"/>
              <a:ext cx="8226688" cy="122115"/>
              <a:chOff x="457731" y="6582508"/>
              <a:chExt cx="8226688" cy="486507"/>
            </a:xfrm>
          </p:grpSpPr>
          <p:cxnSp>
            <p:nvCxnSpPr>
              <p:cNvPr id="268" name="Straight Connector 267"/>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269"/>
              <p:cNvGrpSpPr/>
              <p:nvPr userDrawn="1"/>
            </p:nvGrpSpPr>
            <p:grpSpPr>
              <a:xfrm>
                <a:off x="7986158" y="6582508"/>
                <a:ext cx="152400" cy="486507"/>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270"/>
              <p:cNvGrpSpPr/>
              <p:nvPr userDrawn="1"/>
            </p:nvGrpSpPr>
            <p:grpSpPr>
              <a:xfrm>
                <a:off x="7287901" y="6582508"/>
                <a:ext cx="152400" cy="486507"/>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6" name="Group 271"/>
              <p:cNvGrpSpPr/>
              <p:nvPr userDrawn="1"/>
            </p:nvGrpSpPr>
            <p:grpSpPr>
              <a:xfrm>
                <a:off x="6589644" y="6582508"/>
                <a:ext cx="152400" cy="486507"/>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7" name="Group 272"/>
              <p:cNvGrpSpPr/>
              <p:nvPr userDrawn="1"/>
            </p:nvGrpSpPr>
            <p:grpSpPr>
              <a:xfrm>
                <a:off x="5891387" y="6582508"/>
                <a:ext cx="152400" cy="486507"/>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 name="Group 273"/>
              <p:cNvGrpSpPr/>
              <p:nvPr userDrawn="1"/>
            </p:nvGrpSpPr>
            <p:grpSpPr>
              <a:xfrm>
                <a:off x="5193130" y="6582508"/>
                <a:ext cx="152400" cy="486507"/>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Group 274"/>
              <p:cNvGrpSpPr/>
              <p:nvPr userDrawn="1"/>
            </p:nvGrpSpPr>
            <p:grpSpPr>
              <a:xfrm>
                <a:off x="4494873" y="6582508"/>
                <a:ext cx="152400" cy="486507"/>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0" name="Group 275"/>
              <p:cNvGrpSpPr/>
              <p:nvPr userDrawn="1"/>
            </p:nvGrpSpPr>
            <p:grpSpPr>
              <a:xfrm>
                <a:off x="3796616" y="6582508"/>
                <a:ext cx="152400" cy="486507"/>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276"/>
              <p:cNvGrpSpPr/>
              <p:nvPr userDrawn="1"/>
            </p:nvGrpSpPr>
            <p:grpSpPr>
              <a:xfrm>
                <a:off x="3098359" y="6582508"/>
                <a:ext cx="152400" cy="486507"/>
                <a:chOff x="7983415" y="6582508"/>
                <a:chExt cx="152400" cy="486507"/>
              </a:xfrm>
            </p:grpSpPr>
            <p:cxnSp>
              <p:nvCxnSpPr>
                <p:cNvPr id="287" name="Straight Connector 2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277"/>
              <p:cNvGrpSpPr/>
              <p:nvPr userDrawn="1"/>
            </p:nvGrpSpPr>
            <p:grpSpPr>
              <a:xfrm>
                <a:off x="2400102" y="6582508"/>
                <a:ext cx="152400" cy="486507"/>
                <a:chOff x="7983415" y="6582508"/>
                <a:chExt cx="152400" cy="486507"/>
              </a:xfrm>
            </p:grpSpPr>
            <p:cxnSp>
              <p:nvCxnSpPr>
                <p:cNvPr id="285" name="Straight Connector 2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278"/>
              <p:cNvGrpSpPr/>
              <p:nvPr userDrawn="1"/>
            </p:nvGrpSpPr>
            <p:grpSpPr>
              <a:xfrm>
                <a:off x="1701845" y="6582508"/>
                <a:ext cx="152400" cy="486507"/>
                <a:chOff x="7983415" y="6582508"/>
                <a:chExt cx="152400" cy="486507"/>
              </a:xfrm>
            </p:grpSpPr>
            <p:cxnSp>
              <p:nvCxnSpPr>
                <p:cNvPr id="283" name="Straight Connector 2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279"/>
              <p:cNvGrpSpPr/>
              <p:nvPr userDrawn="1"/>
            </p:nvGrpSpPr>
            <p:grpSpPr>
              <a:xfrm>
                <a:off x="1003588" y="6582508"/>
                <a:ext cx="152400" cy="486507"/>
                <a:chOff x="7983415" y="6582508"/>
                <a:chExt cx="152400" cy="486507"/>
              </a:xfrm>
            </p:grpSpPr>
            <p:cxnSp>
              <p:nvCxnSpPr>
                <p:cNvPr id="281" name="Straight Connector 2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 name="Group 159"/>
            <p:cNvGrpSpPr/>
            <p:nvPr userDrawn="1"/>
          </p:nvGrpSpPr>
          <p:grpSpPr>
            <a:xfrm>
              <a:off x="-151325" y="454007"/>
              <a:ext cx="122115" cy="5945205"/>
              <a:chOff x="-238875" y="454007"/>
              <a:chExt cx="122115" cy="5945205"/>
            </a:xfrm>
          </p:grpSpPr>
          <p:cxnSp>
            <p:nvCxnSpPr>
              <p:cNvPr id="233" name="Straight Connector 232"/>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 name="Group 233"/>
              <p:cNvGrpSpPr/>
              <p:nvPr userDrawn="1"/>
            </p:nvGrpSpPr>
            <p:grpSpPr>
              <a:xfrm rot="5400000">
                <a:off x="-254017" y="5940709"/>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234"/>
              <p:cNvGrpSpPr/>
              <p:nvPr userDrawn="1"/>
            </p:nvGrpSpPr>
            <p:grpSpPr>
              <a:xfrm rot="5400000">
                <a:off x="-254017" y="5467067"/>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235"/>
              <p:cNvGrpSpPr/>
              <p:nvPr userDrawn="1"/>
            </p:nvGrpSpPr>
            <p:grpSpPr>
              <a:xfrm rot="5400000">
                <a:off x="-254017" y="4993425"/>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236"/>
              <p:cNvGrpSpPr/>
              <p:nvPr userDrawn="1"/>
            </p:nvGrpSpPr>
            <p:grpSpPr>
              <a:xfrm rot="5400000">
                <a:off x="-254017" y="4519783"/>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237"/>
              <p:cNvGrpSpPr/>
              <p:nvPr userDrawn="1"/>
            </p:nvGrpSpPr>
            <p:grpSpPr>
              <a:xfrm rot="5400000">
                <a:off x="-254017" y="4046141"/>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38"/>
              <p:cNvGrpSpPr/>
              <p:nvPr userDrawn="1"/>
            </p:nvGrpSpPr>
            <p:grpSpPr>
              <a:xfrm rot="5400000">
                <a:off x="-254017" y="3572499"/>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39"/>
              <p:cNvGrpSpPr/>
              <p:nvPr userDrawn="1"/>
            </p:nvGrpSpPr>
            <p:grpSpPr>
              <a:xfrm rot="5400000">
                <a:off x="-254017" y="3098857"/>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40"/>
              <p:cNvGrpSpPr/>
              <p:nvPr userDrawn="1"/>
            </p:nvGrpSpPr>
            <p:grpSpPr>
              <a:xfrm rot="5400000">
                <a:off x="-254017" y="2625215"/>
                <a:ext cx="152400" cy="122115"/>
                <a:chOff x="7983415" y="6582508"/>
                <a:chExt cx="152400" cy="486507"/>
              </a:xfrm>
            </p:grpSpPr>
            <p:cxnSp>
              <p:nvCxnSpPr>
                <p:cNvPr id="252" name="Straight Connector 25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41"/>
              <p:cNvGrpSpPr/>
              <p:nvPr userDrawn="1"/>
            </p:nvGrpSpPr>
            <p:grpSpPr>
              <a:xfrm rot="5400000">
                <a:off x="-254017" y="2151573"/>
                <a:ext cx="152400" cy="122115"/>
                <a:chOff x="7983415" y="6582508"/>
                <a:chExt cx="152400" cy="486507"/>
              </a:xfrm>
            </p:grpSpPr>
            <p:cxnSp>
              <p:nvCxnSpPr>
                <p:cNvPr id="250" name="Straight Connector 24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242"/>
              <p:cNvGrpSpPr/>
              <p:nvPr userDrawn="1"/>
            </p:nvGrpSpPr>
            <p:grpSpPr>
              <a:xfrm rot="5400000">
                <a:off x="-254017" y="1677931"/>
                <a:ext cx="152400" cy="122115"/>
                <a:chOff x="7983415" y="6582508"/>
                <a:chExt cx="152400" cy="486507"/>
              </a:xfrm>
            </p:grpSpPr>
            <p:cxnSp>
              <p:nvCxnSpPr>
                <p:cNvPr id="248" name="Straight Connector 24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Group 243"/>
              <p:cNvGrpSpPr/>
              <p:nvPr userDrawn="1"/>
            </p:nvGrpSpPr>
            <p:grpSpPr>
              <a:xfrm rot="5400000">
                <a:off x="-254017" y="997340"/>
                <a:ext cx="152400" cy="122115"/>
                <a:chOff x="7983415" y="6582508"/>
                <a:chExt cx="152400" cy="486507"/>
              </a:xfrm>
            </p:grpSpPr>
            <p:cxnSp>
              <p:nvCxnSpPr>
                <p:cNvPr id="246" name="Straight Connector 2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5" name="Straight Connector 244"/>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 name="Group 160"/>
            <p:cNvGrpSpPr/>
            <p:nvPr userDrawn="1"/>
          </p:nvGrpSpPr>
          <p:grpSpPr>
            <a:xfrm>
              <a:off x="9166483" y="454007"/>
              <a:ext cx="122115" cy="5945205"/>
              <a:chOff x="-238875" y="454007"/>
              <a:chExt cx="122115" cy="5945205"/>
            </a:xfrm>
          </p:grpSpPr>
          <p:cxnSp>
            <p:nvCxnSpPr>
              <p:cNvPr id="198" name="Straight Connector 197"/>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8" name="Group 198"/>
              <p:cNvGrpSpPr/>
              <p:nvPr userDrawn="1"/>
            </p:nvGrpSpPr>
            <p:grpSpPr>
              <a:xfrm rot="5400000">
                <a:off x="-254017" y="5940709"/>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 name="Group 199"/>
              <p:cNvGrpSpPr/>
              <p:nvPr userDrawn="1"/>
            </p:nvGrpSpPr>
            <p:grpSpPr>
              <a:xfrm rot="5400000">
                <a:off x="-254017" y="5467067"/>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 name="Group 200"/>
              <p:cNvGrpSpPr/>
              <p:nvPr userDrawn="1"/>
            </p:nvGrpSpPr>
            <p:grpSpPr>
              <a:xfrm rot="5400000">
                <a:off x="-254017" y="4993425"/>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201"/>
              <p:cNvGrpSpPr/>
              <p:nvPr userDrawn="1"/>
            </p:nvGrpSpPr>
            <p:grpSpPr>
              <a:xfrm rot="5400000">
                <a:off x="-254017" y="4519783"/>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4" name="Group 202"/>
              <p:cNvGrpSpPr/>
              <p:nvPr userDrawn="1"/>
            </p:nvGrpSpPr>
            <p:grpSpPr>
              <a:xfrm rot="5400000">
                <a:off x="-254017" y="4046141"/>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03"/>
              <p:cNvGrpSpPr/>
              <p:nvPr userDrawn="1"/>
            </p:nvGrpSpPr>
            <p:grpSpPr>
              <a:xfrm rot="5400000">
                <a:off x="-254017" y="3572499"/>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04"/>
              <p:cNvGrpSpPr/>
              <p:nvPr userDrawn="1"/>
            </p:nvGrpSpPr>
            <p:grpSpPr>
              <a:xfrm rot="5400000">
                <a:off x="-254017" y="3098857"/>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05"/>
              <p:cNvGrpSpPr/>
              <p:nvPr userDrawn="1"/>
            </p:nvGrpSpPr>
            <p:grpSpPr>
              <a:xfrm rot="5400000">
                <a:off x="-254017" y="2625215"/>
                <a:ext cx="152400" cy="122115"/>
                <a:chOff x="7983415" y="6582508"/>
                <a:chExt cx="152400" cy="486507"/>
              </a:xfrm>
            </p:grpSpPr>
            <p:cxnSp>
              <p:nvCxnSpPr>
                <p:cNvPr id="217" name="Straight Connector 21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06"/>
              <p:cNvGrpSpPr/>
              <p:nvPr userDrawn="1"/>
            </p:nvGrpSpPr>
            <p:grpSpPr>
              <a:xfrm rot="5400000">
                <a:off x="-254017" y="2151573"/>
                <a:ext cx="152400" cy="122115"/>
                <a:chOff x="7983415" y="6582508"/>
                <a:chExt cx="152400" cy="486507"/>
              </a:xfrm>
            </p:grpSpPr>
            <p:cxnSp>
              <p:nvCxnSpPr>
                <p:cNvPr id="215" name="Straight Connector 21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07"/>
              <p:cNvGrpSpPr/>
              <p:nvPr userDrawn="1"/>
            </p:nvGrpSpPr>
            <p:grpSpPr>
              <a:xfrm rot="5400000">
                <a:off x="-254017" y="1677931"/>
                <a:ext cx="152400" cy="122115"/>
                <a:chOff x="7983415" y="6582508"/>
                <a:chExt cx="152400" cy="486507"/>
              </a:xfrm>
            </p:grpSpPr>
            <p:cxnSp>
              <p:nvCxnSpPr>
                <p:cNvPr id="213" name="Straight Connector 21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08"/>
              <p:cNvGrpSpPr/>
              <p:nvPr userDrawn="1"/>
            </p:nvGrpSpPr>
            <p:grpSpPr>
              <a:xfrm rot="5400000">
                <a:off x="-254017" y="997340"/>
                <a:ext cx="152400" cy="122115"/>
                <a:chOff x="7983415" y="6582508"/>
                <a:chExt cx="152400" cy="486507"/>
              </a:xfrm>
            </p:grpSpPr>
            <p:cxnSp>
              <p:nvCxnSpPr>
                <p:cNvPr id="211" name="Straight Connector 2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0" name="Straight Connector 209"/>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161"/>
            <p:cNvGrpSpPr/>
            <p:nvPr userDrawn="1"/>
          </p:nvGrpSpPr>
          <p:grpSpPr>
            <a:xfrm>
              <a:off x="457731" y="-141165"/>
              <a:ext cx="8226688" cy="122115"/>
              <a:chOff x="457731" y="6582508"/>
              <a:chExt cx="8226688" cy="486507"/>
            </a:xfrm>
          </p:grpSpPr>
          <p:cxnSp>
            <p:nvCxnSpPr>
              <p:cNvPr id="163" name="Straight Connector 162"/>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164"/>
              <p:cNvGrpSpPr/>
              <p:nvPr userDrawn="1"/>
            </p:nvGrpSpPr>
            <p:grpSpPr>
              <a:xfrm>
                <a:off x="7986158" y="6582508"/>
                <a:ext cx="152400" cy="486507"/>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165"/>
              <p:cNvGrpSpPr/>
              <p:nvPr userDrawn="1"/>
            </p:nvGrpSpPr>
            <p:grpSpPr>
              <a:xfrm>
                <a:off x="7287901" y="6582508"/>
                <a:ext cx="152400" cy="486507"/>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166"/>
              <p:cNvGrpSpPr/>
              <p:nvPr userDrawn="1"/>
            </p:nvGrpSpPr>
            <p:grpSpPr>
              <a:xfrm>
                <a:off x="6589644" y="6582508"/>
                <a:ext cx="152400" cy="486507"/>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0" name="Group 167"/>
              <p:cNvGrpSpPr/>
              <p:nvPr userDrawn="1"/>
            </p:nvGrpSpPr>
            <p:grpSpPr>
              <a:xfrm>
                <a:off x="5891387" y="6582508"/>
                <a:ext cx="152400" cy="486507"/>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168"/>
              <p:cNvGrpSpPr/>
              <p:nvPr userDrawn="1"/>
            </p:nvGrpSpPr>
            <p:grpSpPr>
              <a:xfrm>
                <a:off x="5193130" y="6582508"/>
                <a:ext cx="152400" cy="486507"/>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169"/>
              <p:cNvGrpSpPr/>
              <p:nvPr userDrawn="1"/>
            </p:nvGrpSpPr>
            <p:grpSpPr>
              <a:xfrm>
                <a:off x="4494873" y="6582508"/>
                <a:ext cx="152400" cy="486507"/>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170"/>
              <p:cNvGrpSpPr/>
              <p:nvPr userDrawn="1"/>
            </p:nvGrpSpPr>
            <p:grpSpPr>
              <a:xfrm>
                <a:off x="3796616" y="6582508"/>
                <a:ext cx="152400" cy="486507"/>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171"/>
              <p:cNvGrpSpPr/>
              <p:nvPr userDrawn="1"/>
            </p:nvGrpSpPr>
            <p:grpSpPr>
              <a:xfrm>
                <a:off x="3098359" y="6582508"/>
                <a:ext cx="152400" cy="486507"/>
                <a:chOff x="7983415" y="6582508"/>
                <a:chExt cx="152400" cy="486507"/>
              </a:xfrm>
            </p:grpSpPr>
            <p:cxnSp>
              <p:nvCxnSpPr>
                <p:cNvPr id="182" name="Straight Connector 18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172"/>
              <p:cNvGrpSpPr/>
              <p:nvPr userDrawn="1"/>
            </p:nvGrpSpPr>
            <p:grpSpPr>
              <a:xfrm>
                <a:off x="2400102" y="6582508"/>
                <a:ext cx="152400" cy="486507"/>
                <a:chOff x="7983415" y="6582508"/>
                <a:chExt cx="152400" cy="486507"/>
              </a:xfrm>
            </p:grpSpPr>
            <p:cxnSp>
              <p:nvCxnSpPr>
                <p:cNvPr id="180" name="Straight Connector 17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173"/>
              <p:cNvGrpSpPr/>
              <p:nvPr userDrawn="1"/>
            </p:nvGrpSpPr>
            <p:grpSpPr>
              <a:xfrm>
                <a:off x="1701845" y="6582508"/>
                <a:ext cx="152400" cy="486507"/>
                <a:chOff x="7983415" y="6582508"/>
                <a:chExt cx="152400" cy="486507"/>
              </a:xfrm>
            </p:grpSpPr>
            <p:cxnSp>
              <p:nvCxnSpPr>
                <p:cNvPr id="178" name="Straight Connector 17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174"/>
              <p:cNvGrpSpPr/>
              <p:nvPr userDrawn="1"/>
            </p:nvGrpSpPr>
            <p:grpSpPr>
              <a:xfrm>
                <a:off x="1003588" y="6582508"/>
                <a:ext cx="152400" cy="486507"/>
                <a:chOff x="7983415" y="6582508"/>
                <a:chExt cx="152400" cy="486507"/>
              </a:xfrm>
            </p:grpSpPr>
            <p:cxnSp>
              <p:nvCxnSpPr>
                <p:cNvPr id="176" name="Straight Connector 1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4" name="Title 5"/>
          <p:cNvSpPr txBox="1">
            <a:spLocks/>
          </p:cNvSpPr>
          <p:nvPr userDrawn="1"/>
        </p:nvSpPr>
        <p:spPr>
          <a:xfrm>
            <a:off x="500034" y="357166"/>
            <a:ext cx="8215370" cy="357190"/>
          </a:xfrm>
          <a:prstGeom prst="rect">
            <a:avLst/>
          </a:prstGeom>
          <a:solidFill>
            <a:srgbClr val="990000"/>
          </a:solidFill>
          <a:ln w="12700">
            <a:solidFill>
              <a:srgbClr val="990000"/>
            </a:solidFill>
            <a:headEnd type="none" w="med" len="med"/>
            <a:tailEnd type="none" w="med" len="med"/>
          </a:ln>
        </p:spPr>
        <p:style>
          <a:lnRef idx="2">
            <a:schemeClr val="accent5"/>
          </a:lnRef>
          <a:fillRef idx="1">
            <a:schemeClr val="lt1"/>
          </a:fillRef>
          <a:effectRef idx="0">
            <a:schemeClr val="accent5"/>
          </a:effectRef>
          <a:fontRef idx="none"/>
        </p:style>
        <p:txBody>
          <a:bodyPr vert="horz" lIns="108000" tIns="72000" rIns="0" bIns="0" rtlCol="0" anchor="t">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bg1"/>
                </a:solidFill>
                <a:effectLst/>
                <a:uLnTx/>
                <a:uFillTx/>
                <a:latin typeface="Arial Narrow" panose="020B0606020202030204" pitchFamily="34" charset="0"/>
                <a:ea typeface="+mj-ea"/>
                <a:cs typeface="+mj-cs"/>
              </a:rPr>
              <a:t>GLASANJE:  </a:t>
            </a:r>
            <a:endParaRPr kumimoji="0" lang="en-US" sz="1400" b="0" i="0" u="none" strike="noStrike" kern="1200" cap="none" spc="0" normalizeH="0" baseline="0" noProof="0" dirty="0">
              <a:ln>
                <a:noFill/>
              </a:ln>
              <a:solidFill>
                <a:schemeClr val="bg1"/>
              </a:solidFill>
              <a:effectLst/>
              <a:uLnTx/>
              <a:uFillTx/>
              <a:latin typeface="Arial Narrow" panose="020B0606020202030204" pitchFamily="34" charset="0"/>
              <a:ea typeface="+mj-ea"/>
              <a:cs typeface="+mj-cs"/>
            </a:endParaRPr>
          </a:p>
        </p:txBody>
      </p:sp>
      <p:sp>
        <p:nvSpPr>
          <p:cNvPr id="307" name="Content Placeholder 12"/>
          <p:cNvSpPr>
            <a:spLocks noGrp="1"/>
          </p:cNvSpPr>
          <p:nvPr userDrawn="1">
            <p:ph idx="19" hasCustomPrompt="1"/>
          </p:nvPr>
        </p:nvSpPr>
        <p:spPr>
          <a:xfrm>
            <a:off x="500034" y="4071942"/>
            <a:ext cx="8215370" cy="428628"/>
          </a:xfrm>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108000" tIns="144000"/>
          <a:lstStyle>
            <a:lvl1pPr>
              <a:buSzPct val="130000"/>
              <a:buFont typeface="Wingdings" pitchFamily="2" charset="2"/>
              <a:buNone/>
              <a:defRPr sz="1100" baseline="0"/>
            </a:lvl1pPr>
          </a:lstStyle>
          <a:p>
            <a:r>
              <a:rPr lang="en-CA" dirty="0" smtClean="0"/>
              <a:t> </a:t>
            </a:r>
            <a:r>
              <a:rPr lang="en-CA" dirty="0" err="1" smtClean="0"/>
              <a:t>Ovde</a:t>
            </a:r>
            <a:r>
              <a:rPr lang="en-CA" dirty="0" smtClean="0"/>
              <a:t> </a:t>
            </a:r>
            <a:r>
              <a:rPr lang="en-CA" dirty="0" err="1" smtClean="0"/>
              <a:t>uneti</a:t>
            </a:r>
            <a:r>
              <a:rPr lang="en-CA" dirty="0" smtClean="0"/>
              <a:t> </a:t>
            </a:r>
            <a:r>
              <a:rPr lang="en-CA" dirty="0" err="1" smtClean="0"/>
              <a:t>opciju</a:t>
            </a:r>
            <a:r>
              <a:rPr lang="en-CA" dirty="0" smtClean="0"/>
              <a:t> 1</a:t>
            </a:r>
            <a:endParaRPr lang="en-US" dirty="0" smtClean="0"/>
          </a:p>
        </p:txBody>
      </p:sp>
      <p:sp>
        <p:nvSpPr>
          <p:cNvPr id="319" name="LO-section-body-subtitle"/>
          <p:cNvSpPr>
            <a:spLocks noGrp="1"/>
          </p:cNvSpPr>
          <p:nvPr>
            <p:ph type="body" idx="10" hasCustomPrompt="1"/>
          </p:nvPr>
        </p:nvSpPr>
        <p:spPr>
          <a:xfrm>
            <a:off x="500034" y="714356"/>
            <a:ext cx="2643206" cy="928694"/>
          </a:xfrm>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None/>
              <a:defRPr sz="1100" b="0" i="1" baseline="0">
                <a:solidFill>
                  <a:srgbClr val="A500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err="1" smtClean="0"/>
              <a:t>Ovde</a:t>
            </a:r>
            <a:r>
              <a:rPr lang="en-CA" dirty="0" smtClean="0"/>
              <a:t> </a:t>
            </a:r>
            <a:r>
              <a:rPr lang="en-CA" dirty="0" err="1" smtClean="0"/>
              <a:t>uneti</a:t>
            </a:r>
            <a:r>
              <a:rPr lang="en-CA" dirty="0" smtClean="0"/>
              <a:t>  </a:t>
            </a:r>
            <a:r>
              <a:rPr lang="en-CA" dirty="0" err="1" smtClean="0"/>
              <a:t>naslov</a:t>
            </a:r>
            <a:r>
              <a:rPr lang="en-CA" dirty="0" smtClean="0"/>
              <a:t> </a:t>
            </a:r>
            <a:r>
              <a:rPr lang="en-CA" dirty="0" err="1" smtClean="0"/>
              <a:t>glasanja</a:t>
            </a:r>
            <a:endParaRPr lang="en-US" dirty="0" smtClean="0"/>
          </a:p>
        </p:txBody>
      </p:sp>
      <p:sp>
        <p:nvSpPr>
          <p:cNvPr id="151" name="Content Placeholder 12"/>
          <p:cNvSpPr>
            <a:spLocks noGrp="1"/>
          </p:cNvSpPr>
          <p:nvPr userDrawn="1">
            <p:ph idx="20" hasCustomPrompt="1"/>
          </p:nvPr>
        </p:nvSpPr>
        <p:spPr>
          <a:xfrm>
            <a:off x="500034" y="4500570"/>
            <a:ext cx="8215370" cy="428628"/>
          </a:xfrm>
          <a:solidFill>
            <a:srgbClr val="FFFFFF"/>
          </a:solid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108000" tIns="144000"/>
          <a:lstStyle>
            <a:lvl1pPr marL="285750" indent="-285750">
              <a:buSzPct val="130000"/>
              <a:buFont typeface="Wingdings" panose="05000000000000000000" pitchFamily="2" charset="2"/>
              <a:buNone/>
              <a:defRPr sz="1100" baseline="0"/>
            </a:lvl1pPr>
          </a:lstStyle>
          <a:p>
            <a:r>
              <a:rPr lang="en-US" dirty="0" smtClean="0"/>
              <a:t> </a:t>
            </a:r>
            <a:r>
              <a:rPr lang="en-CA" dirty="0" err="1" smtClean="0"/>
              <a:t>Ovde</a:t>
            </a:r>
            <a:r>
              <a:rPr lang="en-CA" dirty="0" smtClean="0"/>
              <a:t> </a:t>
            </a:r>
            <a:r>
              <a:rPr lang="en-CA" dirty="0" err="1" smtClean="0"/>
              <a:t>uneti</a:t>
            </a:r>
            <a:r>
              <a:rPr lang="en-CA" dirty="0" smtClean="0"/>
              <a:t> </a:t>
            </a:r>
            <a:r>
              <a:rPr lang="en-CA" dirty="0" err="1" smtClean="0"/>
              <a:t>opciju</a:t>
            </a:r>
            <a:r>
              <a:rPr lang="en-CA" dirty="0" smtClean="0"/>
              <a:t> 2</a:t>
            </a:r>
            <a:endParaRPr lang="en-US" dirty="0" smtClean="0"/>
          </a:p>
        </p:txBody>
      </p:sp>
      <p:sp>
        <p:nvSpPr>
          <p:cNvPr id="152" name="Content Placeholder 12"/>
          <p:cNvSpPr>
            <a:spLocks noGrp="1"/>
          </p:cNvSpPr>
          <p:nvPr userDrawn="1">
            <p:ph idx="21" hasCustomPrompt="1"/>
          </p:nvPr>
        </p:nvSpPr>
        <p:spPr>
          <a:xfrm>
            <a:off x="500034" y="4929198"/>
            <a:ext cx="8215370" cy="428628"/>
          </a:xfrm>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108000" tIns="144000"/>
          <a:lstStyle>
            <a:lvl1pPr marL="0" marR="0" indent="0" algn="l" defTabSz="914400" rtl="0" eaLnBrk="1" fontAlgn="auto" latinLnBrk="0" hangingPunct="1">
              <a:lnSpc>
                <a:spcPct val="120000"/>
              </a:lnSpc>
              <a:spcBef>
                <a:spcPts val="600"/>
              </a:spcBef>
              <a:spcAft>
                <a:spcPts val="1200"/>
              </a:spcAft>
              <a:buClrTx/>
              <a:buSzPct val="130000"/>
              <a:buFont typeface="Wingdings" pitchFamily="2" charset="2"/>
              <a:buNone/>
              <a:tabLst/>
              <a:defRPr sz="1100" baseline="0"/>
            </a:lvl1pPr>
          </a:lstStyle>
          <a:p>
            <a:r>
              <a:rPr lang="en-US" dirty="0" smtClean="0"/>
              <a:t> </a:t>
            </a:r>
            <a:r>
              <a:rPr lang="en-CA" dirty="0" err="1" smtClean="0"/>
              <a:t>Ovde</a:t>
            </a:r>
            <a:r>
              <a:rPr lang="en-CA" dirty="0" smtClean="0"/>
              <a:t> </a:t>
            </a:r>
            <a:r>
              <a:rPr lang="en-CA" dirty="0" err="1" smtClean="0"/>
              <a:t>uneti</a:t>
            </a:r>
            <a:r>
              <a:rPr lang="en-CA" dirty="0" smtClean="0"/>
              <a:t> </a:t>
            </a:r>
            <a:r>
              <a:rPr lang="en-CA" dirty="0" err="1" smtClean="0"/>
              <a:t>opciju</a:t>
            </a:r>
            <a:r>
              <a:rPr lang="en-CA" dirty="0" smtClean="0"/>
              <a:t> 3</a:t>
            </a:r>
            <a:endParaRPr lang="en-US" dirty="0" smtClean="0"/>
          </a:p>
          <a:p>
            <a:endParaRPr lang="en-US" dirty="0" smtClean="0"/>
          </a:p>
        </p:txBody>
      </p:sp>
      <p:sp>
        <p:nvSpPr>
          <p:cNvPr id="153" name="Content Placeholder 12"/>
          <p:cNvSpPr>
            <a:spLocks noGrp="1"/>
          </p:cNvSpPr>
          <p:nvPr userDrawn="1">
            <p:ph idx="22" hasCustomPrompt="1"/>
          </p:nvPr>
        </p:nvSpPr>
        <p:spPr>
          <a:xfrm>
            <a:off x="500034" y="5357826"/>
            <a:ext cx="8215370" cy="428628"/>
          </a:xfrm>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108000" tIns="144000"/>
          <a:lstStyle>
            <a:lvl1pPr marL="0" marR="0" indent="0" algn="l" defTabSz="914400" rtl="0" eaLnBrk="1" fontAlgn="auto" latinLnBrk="0" hangingPunct="1">
              <a:lnSpc>
                <a:spcPct val="120000"/>
              </a:lnSpc>
              <a:spcBef>
                <a:spcPts val="600"/>
              </a:spcBef>
              <a:spcAft>
                <a:spcPts val="1200"/>
              </a:spcAft>
              <a:buClrTx/>
              <a:buSzPct val="130000"/>
              <a:buFont typeface="Wingdings" pitchFamily="2" charset="2"/>
              <a:buNone/>
              <a:tabLst/>
              <a:defRPr sz="1100" baseline="0"/>
            </a:lvl1pPr>
          </a:lstStyle>
          <a:p>
            <a:r>
              <a:rPr lang="en-US" dirty="0" smtClean="0"/>
              <a:t> </a:t>
            </a:r>
            <a:r>
              <a:rPr lang="en-CA" dirty="0" err="1" smtClean="0"/>
              <a:t>Ovde</a:t>
            </a:r>
            <a:r>
              <a:rPr lang="en-CA" dirty="0" smtClean="0"/>
              <a:t> </a:t>
            </a:r>
            <a:r>
              <a:rPr lang="en-CA" dirty="0" err="1" smtClean="0"/>
              <a:t>uneti</a:t>
            </a:r>
            <a:r>
              <a:rPr lang="en-CA" dirty="0" smtClean="0"/>
              <a:t> </a:t>
            </a:r>
            <a:r>
              <a:rPr lang="en-CA" dirty="0" err="1" smtClean="0"/>
              <a:t>opciju</a:t>
            </a:r>
            <a:r>
              <a:rPr lang="en-CA" dirty="0" smtClean="0"/>
              <a:t> 4</a:t>
            </a:r>
            <a:endParaRPr lang="en-US" dirty="0" smtClean="0"/>
          </a:p>
          <a:p>
            <a:endParaRPr lang="en-US" dirty="0" smtClean="0"/>
          </a:p>
        </p:txBody>
      </p:sp>
      <p:sp>
        <p:nvSpPr>
          <p:cNvPr id="155" name="Content Placeholder 12"/>
          <p:cNvSpPr>
            <a:spLocks noGrp="1"/>
          </p:cNvSpPr>
          <p:nvPr userDrawn="1">
            <p:ph idx="23" hasCustomPrompt="1"/>
          </p:nvPr>
        </p:nvSpPr>
        <p:spPr>
          <a:xfrm>
            <a:off x="500034" y="5786454"/>
            <a:ext cx="8215370" cy="428628"/>
          </a:xfrm>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108000" tIns="144000"/>
          <a:lstStyle>
            <a:lvl1pPr marL="0" marR="0" indent="0" algn="l" defTabSz="914400" rtl="0" eaLnBrk="1" fontAlgn="auto" latinLnBrk="0" hangingPunct="1">
              <a:lnSpc>
                <a:spcPct val="120000"/>
              </a:lnSpc>
              <a:spcBef>
                <a:spcPts val="600"/>
              </a:spcBef>
              <a:spcAft>
                <a:spcPts val="1200"/>
              </a:spcAft>
              <a:buClrTx/>
              <a:buSzPct val="130000"/>
              <a:buFont typeface="Wingdings" pitchFamily="2" charset="2"/>
              <a:buNone/>
              <a:tabLst/>
              <a:defRPr sz="1100" baseline="0"/>
            </a:lvl1pPr>
          </a:lstStyle>
          <a:p>
            <a:r>
              <a:rPr lang="en-US" dirty="0" smtClean="0"/>
              <a:t> </a:t>
            </a:r>
            <a:r>
              <a:rPr lang="en-CA" dirty="0" err="1" smtClean="0"/>
              <a:t>Ovde</a:t>
            </a:r>
            <a:r>
              <a:rPr lang="en-CA" dirty="0" smtClean="0"/>
              <a:t> </a:t>
            </a:r>
            <a:r>
              <a:rPr lang="en-CA" dirty="0" err="1" smtClean="0"/>
              <a:t>uneti</a:t>
            </a:r>
            <a:r>
              <a:rPr lang="en-CA" dirty="0" smtClean="0"/>
              <a:t> </a:t>
            </a:r>
            <a:r>
              <a:rPr lang="en-CA" dirty="0" err="1" smtClean="0"/>
              <a:t>opciju</a:t>
            </a:r>
            <a:r>
              <a:rPr lang="en-CA" dirty="0" smtClean="0"/>
              <a:t> 5</a:t>
            </a:r>
            <a:endParaRPr lang="en-US" dirty="0" smtClean="0"/>
          </a:p>
          <a:p>
            <a:endParaRPr lang="en-US" dirty="0" smtClean="0"/>
          </a:p>
        </p:txBody>
      </p:sp>
      <p:sp>
        <p:nvSpPr>
          <p:cNvPr id="158" name="LO-section-body-subtitle"/>
          <p:cNvSpPr>
            <a:spLocks noGrp="1"/>
          </p:cNvSpPr>
          <p:nvPr>
            <p:ph type="body" idx="24" hasCustomPrompt="1"/>
          </p:nvPr>
        </p:nvSpPr>
        <p:spPr>
          <a:xfrm>
            <a:off x="500034" y="1643050"/>
            <a:ext cx="2643206" cy="2071702"/>
          </a:xfrm>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None/>
              <a:defRPr sz="1100" b="0" baseline="0">
                <a:solidFill>
                  <a:srgbClr val="A500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err="1" smtClean="0"/>
              <a:t>Ovde</a:t>
            </a:r>
            <a:r>
              <a:rPr lang="en-CA" dirty="0" smtClean="0"/>
              <a:t> </a:t>
            </a:r>
            <a:r>
              <a:rPr lang="en-CA" dirty="0" err="1" smtClean="0"/>
              <a:t>uneti</a:t>
            </a:r>
            <a:r>
              <a:rPr lang="en-CA" dirty="0" smtClean="0"/>
              <a:t>  </a:t>
            </a:r>
            <a:r>
              <a:rPr lang="en-CA" dirty="0" err="1" smtClean="0"/>
              <a:t>uputstvo</a:t>
            </a:r>
            <a:r>
              <a:rPr lang="en-CA" dirty="0" smtClean="0"/>
              <a:t> </a:t>
            </a:r>
            <a:r>
              <a:rPr lang="en-CA" dirty="0" err="1" smtClean="0"/>
              <a:t>za</a:t>
            </a:r>
            <a:r>
              <a:rPr lang="en-CA" dirty="0" smtClean="0"/>
              <a:t> </a:t>
            </a:r>
            <a:r>
              <a:rPr lang="en-CA" dirty="0" err="1" smtClean="0"/>
              <a:t>glasanje</a:t>
            </a:r>
            <a:endParaRPr lang="en-US" dirty="0" smtClean="0"/>
          </a:p>
        </p:txBody>
      </p:sp>
      <p:sp>
        <p:nvSpPr>
          <p:cNvPr id="160" name="LO-section-body-subtitle"/>
          <p:cNvSpPr>
            <a:spLocks noGrp="1"/>
          </p:cNvSpPr>
          <p:nvPr>
            <p:ph type="body" idx="26" hasCustomPrompt="1"/>
          </p:nvPr>
        </p:nvSpPr>
        <p:spPr>
          <a:xfrm>
            <a:off x="3143240" y="714356"/>
            <a:ext cx="357190" cy="357190"/>
          </a:xfrm>
          <a:noFill/>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Font typeface="Wingdings" pitchFamily="2" charset="2"/>
              <a:buChar char="q"/>
              <a:defRPr sz="1600" b="0" i="1" baseline="0">
                <a:solidFill>
                  <a:srgbClr val="047E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dirty="0" smtClean="0"/>
              <a:t> </a:t>
            </a:r>
            <a:endParaRPr lang="en-US" dirty="0" smtClean="0"/>
          </a:p>
        </p:txBody>
      </p:sp>
      <p:sp>
        <p:nvSpPr>
          <p:cNvPr id="162" name="LO-section-body-subtitle"/>
          <p:cNvSpPr>
            <a:spLocks noGrp="1"/>
          </p:cNvSpPr>
          <p:nvPr>
            <p:ph type="body" idx="28" hasCustomPrompt="1"/>
          </p:nvPr>
        </p:nvSpPr>
        <p:spPr>
          <a:xfrm>
            <a:off x="5214942" y="1428736"/>
            <a:ext cx="571504" cy="357190"/>
          </a:xfrm>
          <a:noFill/>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lgn="ctr">
              <a:buFont typeface="Wingdings" pitchFamily="2" charset="2"/>
              <a:buNone/>
              <a:defRPr sz="1100" b="0" i="1" baseline="0">
                <a:solidFill>
                  <a:srgbClr val="047E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smtClean="0"/>
              <a:t> </a:t>
            </a:r>
            <a:r>
              <a:rPr lang="sr-Latn-RS" dirty="0" smtClean="0"/>
              <a:t>1 ili 2</a:t>
            </a:r>
            <a:endParaRPr lang="en-US" dirty="0" smtClean="0"/>
          </a:p>
        </p:txBody>
      </p:sp>
      <p:sp>
        <p:nvSpPr>
          <p:cNvPr id="165" name="Title 5"/>
          <p:cNvSpPr txBox="1">
            <a:spLocks/>
          </p:cNvSpPr>
          <p:nvPr userDrawn="1"/>
        </p:nvSpPr>
        <p:spPr>
          <a:xfrm>
            <a:off x="3143240" y="714356"/>
            <a:ext cx="2643206" cy="347666"/>
          </a:xfrm>
          <a:prstGeom prst="rect">
            <a:avLst/>
          </a:prstGeom>
          <a:no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90000"/>
              </a:lnSpc>
              <a:spcBef>
                <a:spcPct val="0"/>
              </a:spcBef>
              <a:spcAft>
                <a:spcPts val="0"/>
              </a:spcAft>
              <a:buClrTx/>
              <a:buSzTx/>
              <a:buFont typeface="Wingdings" pitchFamily="2" charset="2"/>
              <a:buNone/>
              <a:tabLst/>
              <a:defRPr/>
            </a:pPr>
            <a:r>
              <a:rPr kumimoji="0" lang="sr-Latn-RS" sz="1200" b="0" i="0" u="none" strike="noStrike" kern="1200" cap="none" spc="0" normalizeH="0" baseline="0" noProof="0" dirty="0" smtClean="0">
                <a:ln>
                  <a:noFill/>
                </a:ln>
                <a:solidFill>
                  <a:srgbClr val="047E4D"/>
                </a:solidFill>
                <a:effectLst/>
                <a:uLnTx/>
                <a:uFillTx/>
                <a:latin typeface="+mj-lt"/>
                <a:ea typeface="+mj-ea"/>
                <a:cs typeface="+mj-cs"/>
              </a:rPr>
              <a:t>       </a:t>
            </a: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Zatvori glasanje po završetku</a:t>
            </a:r>
            <a:r>
              <a:rPr kumimoji="0" lang="en-US" sz="1100" b="0" i="0" u="none" strike="noStrike" kern="1200" cap="none" spc="0" normalizeH="0" baseline="0" noProof="0" dirty="0" smtClean="0">
                <a:ln>
                  <a:noFill/>
                </a:ln>
                <a:solidFill>
                  <a:schemeClr val="bg1"/>
                </a:solidFill>
                <a:effectLst/>
                <a:uLnTx/>
                <a:uFillTx/>
                <a:latin typeface="+mj-lt"/>
                <a:ea typeface="+mj-ea"/>
                <a:cs typeface="+mj-cs"/>
              </a:rPr>
              <a:t>:</a:t>
            </a:r>
            <a:endParaRPr kumimoji="0" lang="en-US" sz="1100" b="0" i="0" u="none" strike="noStrike" kern="1200" cap="none" spc="0" normalizeH="0" baseline="0" noProof="0" dirty="0">
              <a:ln>
                <a:noFill/>
              </a:ln>
              <a:solidFill>
                <a:schemeClr val="bg1"/>
              </a:solidFill>
              <a:effectLst/>
              <a:uLnTx/>
              <a:uFillTx/>
              <a:latin typeface="+mj-lt"/>
              <a:ea typeface="+mj-ea"/>
              <a:cs typeface="+mj-cs"/>
            </a:endParaRPr>
          </a:p>
        </p:txBody>
      </p:sp>
      <p:sp>
        <p:nvSpPr>
          <p:cNvPr id="166" name="LO-section-body-subtitle"/>
          <p:cNvSpPr>
            <a:spLocks noGrp="1"/>
          </p:cNvSpPr>
          <p:nvPr>
            <p:ph type="body" idx="29" hasCustomPrompt="1"/>
          </p:nvPr>
        </p:nvSpPr>
        <p:spPr>
          <a:xfrm>
            <a:off x="3143240" y="1071546"/>
            <a:ext cx="357190" cy="357190"/>
          </a:xfrm>
          <a:noFill/>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Font typeface="Wingdings" pitchFamily="2" charset="2"/>
              <a:buChar char="q"/>
              <a:defRPr sz="1600" b="0" i="1" baseline="0">
                <a:solidFill>
                  <a:srgbClr val="047E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dirty="0" smtClean="0"/>
              <a:t>   </a:t>
            </a:r>
            <a:r>
              <a:rPr lang="en-CA" dirty="0" smtClean="0"/>
              <a:t> </a:t>
            </a:r>
            <a:r>
              <a:rPr lang="sr-Latn-RS" dirty="0" smtClean="0"/>
              <a:t> </a:t>
            </a:r>
            <a:endParaRPr lang="en-US" dirty="0" smtClean="0"/>
          </a:p>
        </p:txBody>
      </p:sp>
      <p:sp>
        <p:nvSpPr>
          <p:cNvPr id="167" name="Title 5"/>
          <p:cNvSpPr txBox="1">
            <a:spLocks/>
          </p:cNvSpPr>
          <p:nvPr userDrawn="1"/>
        </p:nvSpPr>
        <p:spPr>
          <a:xfrm>
            <a:off x="3143240" y="1071546"/>
            <a:ext cx="2643206" cy="347666"/>
          </a:xfrm>
          <a:prstGeom prst="rect">
            <a:avLst/>
          </a:prstGeom>
          <a:no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90000"/>
              </a:lnSpc>
              <a:spcBef>
                <a:spcPct val="0"/>
              </a:spcBef>
              <a:spcAft>
                <a:spcPts val="0"/>
              </a:spcAft>
              <a:buClrTx/>
              <a:buSzTx/>
              <a:buFont typeface="Wingdings" pitchFamily="2" charset="2"/>
              <a:buNone/>
              <a:tabLst/>
              <a:defRPr/>
            </a:pPr>
            <a:r>
              <a:rPr kumimoji="0" lang="sr-Latn-RS" sz="1200" b="0" i="0" u="none" strike="noStrike" kern="1200" cap="none" spc="0" normalizeH="0" baseline="0" noProof="0" dirty="0" smtClean="0">
                <a:ln>
                  <a:noFill/>
                </a:ln>
                <a:solidFill>
                  <a:srgbClr val="047E4D"/>
                </a:solidFill>
                <a:effectLst/>
                <a:uLnTx/>
                <a:uFillTx/>
                <a:latin typeface="+mj-lt"/>
                <a:ea typeface="+mj-ea"/>
                <a:cs typeface="+mj-cs"/>
              </a:rPr>
              <a:t>       </a:t>
            </a: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Dozvoli tekstualni unos</a:t>
            </a:r>
            <a:r>
              <a:rPr kumimoji="0" lang="en-US" sz="1100" b="0" i="0" u="none" strike="noStrike" kern="1200" cap="none" spc="0" normalizeH="0" baseline="0" noProof="0" dirty="0" smtClean="0">
                <a:ln>
                  <a:noFill/>
                </a:ln>
                <a:solidFill>
                  <a:schemeClr val="bg1"/>
                </a:solidFill>
                <a:effectLst/>
                <a:uLnTx/>
                <a:uFillTx/>
                <a:latin typeface="+mj-lt"/>
                <a:ea typeface="+mj-ea"/>
                <a:cs typeface="+mj-cs"/>
              </a:rPr>
              <a:t>:</a:t>
            </a:r>
            <a:endParaRPr kumimoji="0" lang="en-US" sz="1100" b="0" i="0" u="none" strike="noStrike" kern="1200" cap="none" spc="0" normalizeH="0" baseline="0" noProof="0" dirty="0">
              <a:ln>
                <a:noFill/>
              </a:ln>
              <a:solidFill>
                <a:schemeClr val="bg1"/>
              </a:solidFill>
              <a:effectLst/>
              <a:uLnTx/>
              <a:uFillTx/>
              <a:latin typeface="+mj-lt"/>
              <a:ea typeface="+mj-ea"/>
              <a:cs typeface="+mj-cs"/>
            </a:endParaRPr>
          </a:p>
        </p:txBody>
      </p:sp>
      <p:sp>
        <p:nvSpPr>
          <p:cNvPr id="169" name="Title 5"/>
          <p:cNvSpPr txBox="1">
            <a:spLocks/>
          </p:cNvSpPr>
          <p:nvPr userDrawn="1"/>
        </p:nvSpPr>
        <p:spPr>
          <a:xfrm>
            <a:off x="3143240" y="1428736"/>
            <a:ext cx="2643206" cy="347666"/>
          </a:xfrm>
          <a:prstGeom prst="rect">
            <a:avLst/>
          </a:prstGeom>
          <a:no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90000"/>
              </a:lnSpc>
              <a:spcBef>
                <a:spcPct val="0"/>
              </a:spcBef>
              <a:spcAft>
                <a:spcPts val="0"/>
              </a:spcAft>
              <a:buClrTx/>
              <a:buSzTx/>
              <a:buFont typeface="Wingdings" pitchFamily="2" charset="2"/>
              <a:buNone/>
              <a:tabLst/>
              <a:defRPr/>
            </a:pP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Maksimalni broj glasanja</a:t>
            </a:r>
            <a:r>
              <a:rPr kumimoji="0" lang="en-US" sz="1100" b="0" i="0" u="none" strike="noStrike" kern="1200" cap="none" spc="0" normalizeH="0" baseline="0" noProof="0" dirty="0" smtClean="0">
                <a:ln>
                  <a:noFill/>
                </a:ln>
                <a:solidFill>
                  <a:schemeClr val="bg1"/>
                </a:solidFill>
                <a:effectLst/>
                <a:uLnTx/>
                <a:uFillTx/>
                <a:latin typeface="+mj-lt"/>
                <a:ea typeface="+mj-ea"/>
                <a:cs typeface="+mj-cs"/>
              </a:rPr>
              <a:t>:</a:t>
            </a:r>
            <a:endParaRPr kumimoji="0" lang="en-US" sz="1100" b="0" i="0" u="none" strike="noStrike" kern="1200" cap="none" spc="0" normalizeH="0" baseline="0" noProof="0" dirty="0">
              <a:ln>
                <a:noFill/>
              </a:ln>
              <a:solidFill>
                <a:schemeClr val="bg1"/>
              </a:solidFill>
              <a:effectLst/>
              <a:uLnTx/>
              <a:uFillTx/>
              <a:latin typeface="+mj-lt"/>
              <a:ea typeface="+mj-ea"/>
              <a:cs typeface="+mj-cs"/>
            </a:endParaRPr>
          </a:p>
        </p:txBody>
      </p:sp>
      <p:sp>
        <p:nvSpPr>
          <p:cNvPr id="171" name="Title 5"/>
          <p:cNvSpPr txBox="1">
            <a:spLocks/>
          </p:cNvSpPr>
          <p:nvPr userDrawn="1"/>
        </p:nvSpPr>
        <p:spPr>
          <a:xfrm>
            <a:off x="3143240" y="1785926"/>
            <a:ext cx="2643206" cy="347666"/>
          </a:xfrm>
          <a:prstGeom prst="rect">
            <a:avLst/>
          </a:prstGeom>
          <a:no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90000"/>
              </a:lnSpc>
              <a:spcBef>
                <a:spcPct val="0"/>
              </a:spcBef>
              <a:spcAft>
                <a:spcPts val="0"/>
              </a:spcAft>
              <a:buClrTx/>
              <a:buSzTx/>
              <a:buFont typeface="Wingdings" pitchFamily="2" charset="2"/>
              <a:buNone/>
              <a:tabLst/>
              <a:defRPr/>
            </a:pP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Minimalni broj glasanja</a:t>
            </a:r>
            <a:r>
              <a:rPr kumimoji="0" lang="en-US" sz="1100" b="0" i="0" u="none" strike="noStrike" kern="1200" cap="none" spc="0" normalizeH="0" baseline="0" noProof="0" dirty="0" smtClean="0">
                <a:ln>
                  <a:noFill/>
                </a:ln>
                <a:solidFill>
                  <a:schemeClr val="bg1"/>
                </a:solidFill>
                <a:effectLst/>
                <a:uLnTx/>
                <a:uFillTx/>
                <a:latin typeface="+mj-lt"/>
                <a:ea typeface="+mj-ea"/>
                <a:cs typeface="+mj-cs"/>
              </a:rPr>
              <a:t>:</a:t>
            </a:r>
            <a:endParaRPr kumimoji="0" lang="en-US" sz="1100" b="0" i="0" u="none" strike="noStrike" kern="1200" cap="none" spc="0" normalizeH="0" baseline="0" noProof="0" dirty="0">
              <a:ln>
                <a:noFill/>
              </a:ln>
              <a:solidFill>
                <a:schemeClr val="bg1"/>
              </a:solidFill>
              <a:effectLst/>
              <a:uLnTx/>
              <a:uFillTx/>
              <a:latin typeface="+mj-lt"/>
              <a:ea typeface="+mj-ea"/>
              <a:cs typeface="+mj-cs"/>
            </a:endParaRPr>
          </a:p>
        </p:txBody>
      </p:sp>
      <p:sp>
        <p:nvSpPr>
          <p:cNvPr id="172" name="LO-section-body-subtitle"/>
          <p:cNvSpPr>
            <a:spLocks noGrp="1"/>
          </p:cNvSpPr>
          <p:nvPr>
            <p:ph type="body" idx="30" hasCustomPrompt="1"/>
          </p:nvPr>
        </p:nvSpPr>
        <p:spPr>
          <a:xfrm>
            <a:off x="5214942" y="1785926"/>
            <a:ext cx="571504" cy="357190"/>
          </a:xfrm>
          <a:noFill/>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lgn="ctr">
              <a:buFont typeface="Wingdings" pitchFamily="2" charset="2"/>
              <a:buNone/>
              <a:defRPr sz="1100" b="0" i="1" baseline="0">
                <a:solidFill>
                  <a:srgbClr val="047E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smtClean="0"/>
              <a:t> </a:t>
            </a:r>
            <a:r>
              <a:rPr lang="sr-Latn-RS" dirty="0" smtClean="0"/>
              <a:t>1 ili 2</a:t>
            </a:r>
            <a:endParaRPr lang="en-US" dirty="0" smtClean="0"/>
          </a:p>
        </p:txBody>
      </p:sp>
      <p:sp>
        <p:nvSpPr>
          <p:cNvPr id="173" name="LO-section-body-subtitle"/>
          <p:cNvSpPr>
            <a:spLocks noGrp="1"/>
          </p:cNvSpPr>
          <p:nvPr>
            <p:ph type="body" idx="31" hasCustomPrompt="1"/>
          </p:nvPr>
        </p:nvSpPr>
        <p:spPr>
          <a:xfrm>
            <a:off x="3143240" y="2143116"/>
            <a:ext cx="357190" cy="357190"/>
          </a:xfrm>
          <a:noFill/>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Font typeface="Wingdings" pitchFamily="2" charset="2"/>
              <a:buChar char="ü"/>
              <a:defRPr sz="1600" b="0" i="1" baseline="0">
                <a:solidFill>
                  <a:srgbClr val="047E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dirty="0" smtClean="0"/>
              <a:t> </a:t>
            </a:r>
            <a:endParaRPr lang="en-US" dirty="0" smtClean="0"/>
          </a:p>
        </p:txBody>
      </p:sp>
      <p:sp>
        <p:nvSpPr>
          <p:cNvPr id="174" name="Title 5"/>
          <p:cNvSpPr txBox="1">
            <a:spLocks/>
          </p:cNvSpPr>
          <p:nvPr userDrawn="1"/>
        </p:nvSpPr>
        <p:spPr>
          <a:xfrm>
            <a:off x="3143240" y="2143116"/>
            <a:ext cx="2643206" cy="347666"/>
          </a:xfrm>
          <a:prstGeom prst="rect">
            <a:avLst/>
          </a:prstGeom>
          <a:no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90000"/>
              </a:lnSpc>
              <a:spcBef>
                <a:spcPct val="0"/>
              </a:spcBef>
              <a:spcAft>
                <a:spcPts val="0"/>
              </a:spcAft>
              <a:buClrTx/>
              <a:buSzTx/>
              <a:buFont typeface="Wingdings" pitchFamily="2" charset="2"/>
              <a:buNone/>
              <a:tabLst/>
              <a:defRPr/>
            </a:pPr>
            <a:r>
              <a:rPr kumimoji="0" lang="sr-Latn-RS" sz="1200" b="0" i="0" u="none" strike="noStrike" kern="1200" cap="none" spc="0" normalizeH="0" baseline="0" noProof="0" dirty="0" smtClean="0">
                <a:ln>
                  <a:noFill/>
                </a:ln>
                <a:solidFill>
                  <a:srgbClr val="047E4D"/>
                </a:solidFill>
                <a:effectLst/>
                <a:uLnTx/>
                <a:uFillTx/>
                <a:latin typeface="+mj-lt"/>
                <a:ea typeface="+mj-ea"/>
                <a:cs typeface="+mj-cs"/>
              </a:rPr>
              <a:t>        </a:t>
            </a: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Prikaži ukupne rezultate</a:t>
            </a:r>
            <a:r>
              <a:rPr kumimoji="0" lang="en-US" sz="1100" b="0" i="0" u="none" strike="noStrike" kern="1200" cap="none" spc="0" normalizeH="0" baseline="0" noProof="0" dirty="0" smtClean="0">
                <a:ln>
                  <a:noFill/>
                </a:ln>
                <a:solidFill>
                  <a:schemeClr val="bg1"/>
                </a:solidFill>
                <a:effectLst/>
                <a:uLnTx/>
                <a:uFillTx/>
                <a:latin typeface="+mj-lt"/>
                <a:ea typeface="+mj-ea"/>
                <a:cs typeface="+mj-cs"/>
              </a:rPr>
              <a:t>:</a:t>
            </a:r>
            <a:endParaRPr kumimoji="0" lang="en-US" sz="1100" b="0" i="0" u="none" strike="noStrike" kern="1200" cap="none" spc="0" normalizeH="0" baseline="0" noProof="0" dirty="0">
              <a:ln>
                <a:noFill/>
              </a:ln>
              <a:solidFill>
                <a:schemeClr val="bg1"/>
              </a:solidFill>
              <a:effectLst/>
              <a:uLnTx/>
              <a:uFillTx/>
              <a:latin typeface="+mj-lt"/>
              <a:ea typeface="+mj-ea"/>
              <a:cs typeface="+mj-cs"/>
            </a:endParaRPr>
          </a:p>
        </p:txBody>
      </p:sp>
      <p:sp>
        <p:nvSpPr>
          <p:cNvPr id="175" name="LO-section-body-subtitle"/>
          <p:cNvSpPr>
            <a:spLocks noGrp="1"/>
          </p:cNvSpPr>
          <p:nvPr>
            <p:ph type="body" idx="32" hasCustomPrompt="1"/>
          </p:nvPr>
        </p:nvSpPr>
        <p:spPr>
          <a:xfrm>
            <a:off x="3143240" y="2500306"/>
            <a:ext cx="357190" cy="357190"/>
          </a:xfrm>
          <a:noFill/>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Font typeface="Wingdings" pitchFamily="2" charset="2"/>
              <a:buChar char="q"/>
              <a:defRPr sz="1600" b="0" i="1" baseline="0">
                <a:solidFill>
                  <a:srgbClr val="047E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dirty="0" smtClean="0"/>
              <a:t> </a:t>
            </a:r>
            <a:endParaRPr lang="en-US" dirty="0" smtClean="0"/>
          </a:p>
        </p:txBody>
      </p:sp>
      <p:sp>
        <p:nvSpPr>
          <p:cNvPr id="199" name="Title 5"/>
          <p:cNvSpPr txBox="1">
            <a:spLocks/>
          </p:cNvSpPr>
          <p:nvPr userDrawn="1"/>
        </p:nvSpPr>
        <p:spPr>
          <a:xfrm>
            <a:off x="3143240" y="2500306"/>
            <a:ext cx="2643206" cy="1214446"/>
          </a:xfrm>
          <a:prstGeom prst="rect">
            <a:avLst/>
          </a:prstGeom>
          <a:no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90000"/>
              </a:lnSpc>
              <a:spcBef>
                <a:spcPct val="0"/>
              </a:spcBef>
              <a:spcAft>
                <a:spcPts val="0"/>
              </a:spcAft>
              <a:buClrTx/>
              <a:buSzTx/>
              <a:buFont typeface="Wingdings" pitchFamily="2" charset="2"/>
              <a:buNone/>
              <a:tabLst/>
              <a:defRPr/>
            </a:pPr>
            <a:r>
              <a:rPr kumimoji="0" lang="sr-Latn-RS" sz="1200" b="0" i="0" u="none" strike="noStrike" kern="1200" cap="none" spc="0" normalizeH="0" baseline="0" noProof="0" dirty="0" smtClean="0">
                <a:ln>
                  <a:noFill/>
                </a:ln>
                <a:solidFill>
                  <a:srgbClr val="047E4D"/>
                </a:solidFill>
                <a:effectLst/>
                <a:uLnTx/>
                <a:uFillTx/>
                <a:latin typeface="+mj-lt"/>
                <a:ea typeface="+mj-ea"/>
                <a:cs typeface="+mj-cs"/>
              </a:rPr>
              <a:t>        </a:t>
            </a: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Dodaj belešku na kraju</a:t>
            </a:r>
            <a:br>
              <a:rPr kumimoji="0" lang="sr-Latn-RS" sz="1100" b="0" i="0" u="none" strike="noStrike" kern="1200" cap="none" spc="0" normalizeH="0" baseline="0" noProof="0" dirty="0" smtClean="0">
                <a:ln>
                  <a:noFill/>
                </a:ln>
                <a:solidFill>
                  <a:srgbClr val="047E4D"/>
                </a:solidFill>
                <a:effectLst/>
                <a:uLnTx/>
                <a:uFillTx/>
                <a:latin typeface="+mj-lt"/>
                <a:ea typeface="+mj-ea"/>
                <a:cs typeface="+mj-cs"/>
              </a:rPr>
            </a:b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         glasanja sa sledećim uputstvom</a:t>
            </a:r>
            <a:r>
              <a:rPr kumimoji="0" lang="en-US" sz="1100" b="0" i="0" u="none" strike="noStrike" kern="1200" cap="none" spc="0" normalizeH="0" baseline="0" noProof="0" dirty="0" smtClean="0">
                <a:ln>
                  <a:noFill/>
                </a:ln>
                <a:solidFill>
                  <a:schemeClr val="bg1"/>
                </a:solidFill>
                <a:effectLst/>
                <a:uLnTx/>
                <a:uFillTx/>
                <a:latin typeface="+mj-lt"/>
                <a:ea typeface="+mj-ea"/>
                <a:cs typeface="+mj-cs"/>
              </a:rPr>
              <a:t>:</a:t>
            </a:r>
            <a:endParaRPr kumimoji="0" lang="en-US" sz="1100" b="0" i="0" u="none" strike="noStrike" kern="1200" cap="none" spc="0" normalizeH="0" baseline="0" noProof="0" dirty="0">
              <a:ln>
                <a:noFill/>
              </a:ln>
              <a:solidFill>
                <a:schemeClr val="bg1"/>
              </a:solidFill>
              <a:effectLst/>
              <a:uLnTx/>
              <a:uFillTx/>
              <a:latin typeface="+mj-lt"/>
              <a:ea typeface="+mj-ea"/>
              <a:cs typeface="+mj-cs"/>
            </a:endParaRPr>
          </a:p>
        </p:txBody>
      </p:sp>
      <p:sp>
        <p:nvSpPr>
          <p:cNvPr id="200" name="LO-section-body-subtitle"/>
          <p:cNvSpPr>
            <a:spLocks noGrp="1"/>
          </p:cNvSpPr>
          <p:nvPr>
            <p:ph type="body" idx="33" hasCustomPrompt="1"/>
          </p:nvPr>
        </p:nvSpPr>
        <p:spPr>
          <a:xfrm>
            <a:off x="3214678" y="2928934"/>
            <a:ext cx="2500330" cy="714380"/>
          </a:xfrm>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lnSpc>
                <a:spcPct val="100000"/>
              </a:lnSpc>
              <a:spcAft>
                <a:spcPts val="600"/>
              </a:spcAft>
              <a:buNone/>
              <a:defRPr sz="1100" b="0" baseline="0">
                <a:solidFill>
                  <a:srgbClr val="047E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err="1" smtClean="0"/>
              <a:t>Ovde</a:t>
            </a:r>
            <a:r>
              <a:rPr lang="en-CA" dirty="0" smtClean="0"/>
              <a:t> </a:t>
            </a:r>
            <a:r>
              <a:rPr lang="en-CA" dirty="0" err="1" smtClean="0"/>
              <a:t>uneti</a:t>
            </a:r>
            <a:r>
              <a:rPr lang="en-CA" dirty="0" smtClean="0"/>
              <a:t>  </a:t>
            </a:r>
            <a:r>
              <a:rPr lang="en-CA" dirty="0" err="1" smtClean="0"/>
              <a:t>uputstvo</a:t>
            </a:r>
            <a:r>
              <a:rPr lang="en-CA" dirty="0" smtClean="0"/>
              <a:t> </a:t>
            </a:r>
            <a:r>
              <a:rPr lang="en-CA" dirty="0" err="1" smtClean="0"/>
              <a:t>za</a:t>
            </a:r>
            <a:r>
              <a:rPr lang="en-CA" dirty="0" smtClean="0"/>
              <a:t> </a:t>
            </a:r>
            <a:r>
              <a:rPr lang="sr-Latn-RS" dirty="0" smtClean="0"/>
              <a:t>belešku posle glasanja</a:t>
            </a:r>
            <a:endParaRPr lang="en-US" dirty="0" smtClean="0"/>
          </a:p>
        </p:txBody>
      </p:sp>
      <p:sp>
        <p:nvSpPr>
          <p:cNvPr id="201" name="LO-section-body-subtitle"/>
          <p:cNvSpPr>
            <a:spLocks noGrp="1"/>
          </p:cNvSpPr>
          <p:nvPr>
            <p:ph type="body" idx="34" hasCustomPrompt="1"/>
          </p:nvPr>
        </p:nvSpPr>
        <p:spPr>
          <a:xfrm>
            <a:off x="5786446" y="714356"/>
            <a:ext cx="2928958" cy="1285884"/>
          </a:xfrm>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lnSpc>
                <a:spcPct val="100000"/>
              </a:lnSpc>
              <a:spcAft>
                <a:spcPts val="600"/>
              </a:spcAft>
              <a:buNone/>
              <a:defRPr sz="1100" b="0" i="1" baseline="0">
                <a:solidFill>
                  <a:srgbClr val="A500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err="1" smtClean="0"/>
              <a:t>Ovde</a:t>
            </a:r>
            <a:r>
              <a:rPr lang="en-CA" dirty="0" smtClean="0"/>
              <a:t> </a:t>
            </a:r>
            <a:r>
              <a:rPr lang="sr-Latn-RS" dirty="0" smtClean="0"/>
              <a:t> une</a:t>
            </a:r>
            <a:r>
              <a:rPr lang="en-CA" dirty="0" err="1" smtClean="0"/>
              <a:t>ti</a:t>
            </a:r>
            <a:r>
              <a:rPr lang="en-CA" dirty="0" smtClean="0"/>
              <a:t>  </a:t>
            </a:r>
            <a:r>
              <a:rPr lang="sr-Latn-RS" dirty="0" smtClean="0"/>
              <a:t>online uputstvo</a:t>
            </a:r>
            <a:r>
              <a:rPr lang="en-CA" dirty="0" smtClean="0"/>
              <a:t> </a:t>
            </a:r>
            <a:r>
              <a:rPr lang="sr-Latn-RS" dirty="0" smtClean="0"/>
              <a:t>namenjeno predavačima. Uputstvo se vidi nakon duplog klika na aktivnost u tab-u Sequence i biranjem tab-a Instructions u okviru Monitoring okruženja.  Ako se uputstvo nalazi u nekom dokumentu, navesti naziv dokumenta i priložiti ga u paketu lekcije.</a:t>
            </a:r>
            <a:endParaRPr lang="en-US" dirty="0" smtClean="0"/>
          </a:p>
        </p:txBody>
      </p:sp>
      <p:sp>
        <p:nvSpPr>
          <p:cNvPr id="202" name="LO-section-body-subtitle"/>
          <p:cNvSpPr>
            <a:spLocks noGrp="1"/>
          </p:cNvSpPr>
          <p:nvPr>
            <p:ph type="body" idx="35" hasCustomPrompt="1"/>
          </p:nvPr>
        </p:nvSpPr>
        <p:spPr>
          <a:xfrm>
            <a:off x="5786446" y="2000240"/>
            <a:ext cx="2928958" cy="1714512"/>
          </a:xfrm>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None/>
              <a:defRPr sz="1100" b="0" baseline="0">
                <a:solidFill>
                  <a:srgbClr val="A500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err="1" smtClean="0"/>
              <a:t>Ovde</a:t>
            </a:r>
            <a:r>
              <a:rPr lang="en-CA" dirty="0" smtClean="0"/>
              <a:t> </a:t>
            </a:r>
            <a:r>
              <a:rPr lang="en-CA" dirty="0" err="1" smtClean="0"/>
              <a:t>uneti</a:t>
            </a:r>
            <a:r>
              <a:rPr lang="en-CA" dirty="0" smtClean="0"/>
              <a:t>  </a:t>
            </a:r>
            <a:r>
              <a:rPr lang="sr-Latn-RS" dirty="0" smtClean="0"/>
              <a:t>offline uputstvo namenjeno predavačima.</a:t>
            </a:r>
            <a:endParaRPr lang="en-US" dirty="0" smtClean="0"/>
          </a:p>
        </p:txBody>
      </p:sp>
      <p:sp>
        <p:nvSpPr>
          <p:cNvPr id="204" name="Title 5"/>
          <p:cNvSpPr txBox="1">
            <a:spLocks/>
          </p:cNvSpPr>
          <p:nvPr userDrawn="1"/>
        </p:nvSpPr>
        <p:spPr>
          <a:xfrm>
            <a:off x="500034" y="6225379"/>
            <a:ext cx="8215370" cy="347666"/>
          </a:xfrm>
          <a:prstGeom prst="rect">
            <a:avLst/>
          </a:prstGeom>
          <a:noFill/>
          <a:ln w="12700">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90000"/>
              </a:lnSpc>
              <a:spcBef>
                <a:spcPct val="0"/>
              </a:spcBef>
              <a:spcAft>
                <a:spcPts val="0"/>
              </a:spcAft>
              <a:buClrTx/>
              <a:buSzTx/>
              <a:buFont typeface="Wingdings" pitchFamily="2" charset="2"/>
              <a:buChar char="ü"/>
              <a:tabLst/>
              <a:defRPr/>
            </a:pPr>
            <a:r>
              <a:rPr kumimoji="0" lang="sr-Latn-RS" sz="1200" b="0" i="0" u="none" strike="noStrike" kern="1200" cap="none" spc="0" normalizeH="0" baseline="0" noProof="0" dirty="0" smtClean="0">
                <a:ln>
                  <a:noFill/>
                </a:ln>
                <a:solidFill>
                  <a:srgbClr val="047E4D"/>
                </a:solidFill>
                <a:effectLst/>
                <a:uLnTx/>
                <a:uFillTx/>
                <a:latin typeface="+mj-lt"/>
                <a:ea typeface="+mj-ea"/>
                <a:cs typeface="+mj-cs"/>
              </a:rPr>
              <a:t>* </a:t>
            </a: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Označavanje </a:t>
            </a:r>
            <a:r>
              <a:rPr kumimoji="0" lang="sr-Latn-RS" sz="1100" b="0" i="1" u="none" strike="noStrike" kern="1200" cap="none" spc="0" normalizeH="0" baseline="0" noProof="0" dirty="0" smtClean="0">
                <a:ln>
                  <a:noFill/>
                </a:ln>
                <a:solidFill>
                  <a:srgbClr val="047E4D"/>
                </a:solidFill>
                <a:effectLst/>
                <a:uLnTx/>
                <a:uFillTx/>
                <a:latin typeface="+mj-lt"/>
                <a:ea typeface="+mj-ea"/>
                <a:cs typeface="+mj-cs"/>
              </a:rPr>
              <a:t>check box</a:t>
            </a: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-a se vrši izborom buleta i obaveznim unosom jednog blanko  znaka da bi se u prikazu video izbor</a:t>
            </a:r>
            <a:endParaRPr kumimoji="0" lang="en-US" sz="1100" b="0" i="0" u="none" strike="noStrike" kern="1200" cap="none" spc="0" normalizeH="0" baseline="0" noProof="0" dirty="0">
              <a:ln>
                <a:noFill/>
              </a:ln>
              <a:solidFill>
                <a:schemeClr val="bg1"/>
              </a:solidFill>
              <a:effectLst/>
              <a:uLnTx/>
              <a:uFillTx/>
              <a:latin typeface="+mj-lt"/>
              <a:ea typeface="+mj-ea"/>
              <a:cs typeface="+mj-cs"/>
            </a:endParaRPr>
          </a:p>
        </p:txBody>
      </p:sp>
      <p:sp>
        <p:nvSpPr>
          <p:cNvPr id="157" name="Title 5"/>
          <p:cNvSpPr txBox="1">
            <a:spLocks/>
          </p:cNvSpPr>
          <p:nvPr userDrawn="1"/>
        </p:nvSpPr>
        <p:spPr>
          <a:xfrm>
            <a:off x="500034" y="3724276"/>
            <a:ext cx="8215370" cy="347666"/>
          </a:xfrm>
          <a:prstGeom prst="rect">
            <a:avLst/>
          </a:prstGeom>
          <a:solidFill>
            <a:srgbClr val="008080"/>
          </a:solid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bg1"/>
                </a:solidFill>
                <a:effectLst/>
                <a:uLnTx/>
                <a:uFillTx/>
                <a:latin typeface="Arial Narrow" panose="020B0606020202030204" pitchFamily="34" charset="0"/>
                <a:ea typeface="+mj-ea"/>
                <a:cs typeface="+mj-cs"/>
              </a:rPr>
              <a:t>NOMINACIJE:</a:t>
            </a:r>
            <a:endParaRPr kumimoji="0" lang="en-US" sz="1400" b="0" i="0" u="none" strike="noStrike" kern="1200" cap="none" spc="0" normalizeH="0" baseline="0" noProof="0" dirty="0">
              <a:ln>
                <a:noFill/>
              </a:ln>
              <a:solidFill>
                <a:schemeClr val="bg1"/>
              </a:solidFill>
              <a:effectLst/>
              <a:uLnTx/>
              <a:uFillTx/>
              <a:latin typeface="Arial Narrow" panose="020B0606020202030204" pitchFamily="34" charset="0"/>
              <a:ea typeface="+mj-ea"/>
              <a:cs typeface="+mj-cs"/>
            </a:endParaRPr>
          </a:p>
        </p:txBody>
      </p:sp>
    </p:spTree>
    <p:extLst>
      <p:ext uri="{BB962C8B-B14F-4D97-AF65-F5344CB8AC3E}">
        <p14:creationId xmlns:p14="http://schemas.microsoft.com/office/powerpoint/2010/main" val="26645123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edaja datoteke">
    <p:spTree>
      <p:nvGrpSpPr>
        <p:cNvPr id="1" name=""/>
        <p:cNvGrpSpPr/>
        <p:nvPr/>
      </p:nvGrpSpPr>
      <p:grpSpPr>
        <a:xfrm>
          <a:off x="0" y="0"/>
          <a:ext cx="0" cy="0"/>
          <a:chOff x="0" y="0"/>
          <a:chExt cx="0" cy="0"/>
        </a:xfrm>
      </p:grpSpPr>
      <p:grpSp>
        <p:nvGrpSpPr>
          <p:cNvPr id="2" name="Group 157"/>
          <p:cNvGrpSpPr/>
          <p:nvPr userDrawn="1"/>
        </p:nvGrpSpPr>
        <p:grpSpPr>
          <a:xfrm>
            <a:off x="-151325" y="-141165"/>
            <a:ext cx="9439923" cy="7136527"/>
            <a:chOff x="-151325" y="-141165"/>
            <a:chExt cx="9439923" cy="7136527"/>
          </a:xfrm>
        </p:grpSpPr>
        <p:grpSp>
          <p:nvGrpSpPr>
            <p:cNvPr id="3" name="Group 158"/>
            <p:cNvGrpSpPr/>
            <p:nvPr userDrawn="1"/>
          </p:nvGrpSpPr>
          <p:grpSpPr>
            <a:xfrm>
              <a:off x="457731" y="6873247"/>
              <a:ext cx="8226688" cy="122115"/>
              <a:chOff x="457731" y="6582508"/>
              <a:chExt cx="8226688" cy="486507"/>
            </a:xfrm>
          </p:grpSpPr>
          <p:cxnSp>
            <p:nvCxnSpPr>
              <p:cNvPr id="268" name="Straight Connector 267"/>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269"/>
              <p:cNvGrpSpPr/>
              <p:nvPr userDrawn="1"/>
            </p:nvGrpSpPr>
            <p:grpSpPr>
              <a:xfrm>
                <a:off x="7986158" y="6582508"/>
                <a:ext cx="152400" cy="486507"/>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270"/>
              <p:cNvGrpSpPr/>
              <p:nvPr userDrawn="1"/>
            </p:nvGrpSpPr>
            <p:grpSpPr>
              <a:xfrm>
                <a:off x="7287901" y="6582508"/>
                <a:ext cx="152400" cy="486507"/>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6" name="Group 271"/>
              <p:cNvGrpSpPr/>
              <p:nvPr userDrawn="1"/>
            </p:nvGrpSpPr>
            <p:grpSpPr>
              <a:xfrm>
                <a:off x="6589644" y="6582508"/>
                <a:ext cx="152400" cy="486507"/>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7" name="Group 272"/>
              <p:cNvGrpSpPr/>
              <p:nvPr userDrawn="1"/>
            </p:nvGrpSpPr>
            <p:grpSpPr>
              <a:xfrm>
                <a:off x="5891387" y="6582508"/>
                <a:ext cx="152400" cy="486507"/>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 name="Group 273"/>
              <p:cNvGrpSpPr/>
              <p:nvPr userDrawn="1"/>
            </p:nvGrpSpPr>
            <p:grpSpPr>
              <a:xfrm>
                <a:off x="5193130" y="6582508"/>
                <a:ext cx="152400" cy="486507"/>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Group 274"/>
              <p:cNvGrpSpPr/>
              <p:nvPr userDrawn="1"/>
            </p:nvGrpSpPr>
            <p:grpSpPr>
              <a:xfrm>
                <a:off x="4494873" y="6582508"/>
                <a:ext cx="152400" cy="486507"/>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0" name="Group 275"/>
              <p:cNvGrpSpPr/>
              <p:nvPr userDrawn="1"/>
            </p:nvGrpSpPr>
            <p:grpSpPr>
              <a:xfrm>
                <a:off x="3796616" y="6582508"/>
                <a:ext cx="152400" cy="486507"/>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276"/>
              <p:cNvGrpSpPr/>
              <p:nvPr userDrawn="1"/>
            </p:nvGrpSpPr>
            <p:grpSpPr>
              <a:xfrm>
                <a:off x="3098359" y="6582508"/>
                <a:ext cx="152400" cy="486507"/>
                <a:chOff x="7983415" y="6582508"/>
                <a:chExt cx="152400" cy="486507"/>
              </a:xfrm>
            </p:grpSpPr>
            <p:cxnSp>
              <p:nvCxnSpPr>
                <p:cNvPr id="287" name="Straight Connector 2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277"/>
              <p:cNvGrpSpPr/>
              <p:nvPr userDrawn="1"/>
            </p:nvGrpSpPr>
            <p:grpSpPr>
              <a:xfrm>
                <a:off x="2400102" y="6582508"/>
                <a:ext cx="152400" cy="486507"/>
                <a:chOff x="7983415" y="6582508"/>
                <a:chExt cx="152400" cy="486507"/>
              </a:xfrm>
            </p:grpSpPr>
            <p:cxnSp>
              <p:nvCxnSpPr>
                <p:cNvPr id="285" name="Straight Connector 2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278"/>
              <p:cNvGrpSpPr/>
              <p:nvPr userDrawn="1"/>
            </p:nvGrpSpPr>
            <p:grpSpPr>
              <a:xfrm>
                <a:off x="1701845" y="6582508"/>
                <a:ext cx="152400" cy="486507"/>
                <a:chOff x="7983415" y="6582508"/>
                <a:chExt cx="152400" cy="486507"/>
              </a:xfrm>
            </p:grpSpPr>
            <p:cxnSp>
              <p:nvCxnSpPr>
                <p:cNvPr id="283" name="Straight Connector 2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279"/>
              <p:cNvGrpSpPr/>
              <p:nvPr userDrawn="1"/>
            </p:nvGrpSpPr>
            <p:grpSpPr>
              <a:xfrm>
                <a:off x="1003588" y="6582508"/>
                <a:ext cx="152400" cy="486507"/>
                <a:chOff x="7983415" y="6582508"/>
                <a:chExt cx="152400" cy="486507"/>
              </a:xfrm>
            </p:grpSpPr>
            <p:cxnSp>
              <p:nvCxnSpPr>
                <p:cNvPr id="281" name="Straight Connector 2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 name="Group 159"/>
            <p:cNvGrpSpPr/>
            <p:nvPr userDrawn="1"/>
          </p:nvGrpSpPr>
          <p:grpSpPr>
            <a:xfrm>
              <a:off x="-151325" y="454007"/>
              <a:ext cx="122115" cy="5945205"/>
              <a:chOff x="-238875" y="454007"/>
              <a:chExt cx="122115" cy="5945205"/>
            </a:xfrm>
          </p:grpSpPr>
          <p:cxnSp>
            <p:nvCxnSpPr>
              <p:cNvPr id="233" name="Straight Connector 232"/>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 name="Group 233"/>
              <p:cNvGrpSpPr/>
              <p:nvPr userDrawn="1"/>
            </p:nvGrpSpPr>
            <p:grpSpPr>
              <a:xfrm rot="5400000">
                <a:off x="-254017" y="5940709"/>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234"/>
              <p:cNvGrpSpPr/>
              <p:nvPr userDrawn="1"/>
            </p:nvGrpSpPr>
            <p:grpSpPr>
              <a:xfrm rot="5400000">
                <a:off x="-254017" y="5467067"/>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235"/>
              <p:cNvGrpSpPr/>
              <p:nvPr userDrawn="1"/>
            </p:nvGrpSpPr>
            <p:grpSpPr>
              <a:xfrm rot="5400000">
                <a:off x="-254017" y="4993425"/>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236"/>
              <p:cNvGrpSpPr/>
              <p:nvPr userDrawn="1"/>
            </p:nvGrpSpPr>
            <p:grpSpPr>
              <a:xfrm rot="5400000">
                <a:off x="-254017" y="4519783"/>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237"/>
              <p:cNvGrpSpPr/>
              <p:nvPr userDrawn="1"/>
            </p:nvGrpSpPr>
            <p:grpSpPr>
              <a:xfrm rot="5400000">
                <a:off x="-254017" y="4046141"/>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38"/>
              <p:cNvGrpSpPr/>
              <p:nvPr userDrawn="1"/>
            </p:nvGrpSpPr>
            <p:grpSpPr>
              <a:xfrm rot="5400000">
                <a:off x="-254017" y="3572499"/>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39"/>
              <p:cNvGrpSpPr/>
              <p:nvPr userDrawn="1"/>
            </p:nvGrpSpPr>
            <p:grpSpPr>
              <a:xfrm rot="5400000">
                <a:off x="-254017" y="3098857"/>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40"/>
              <p:cNvGrpSpPr/>
              <p:nvPr userDrawn="1"/>
            </p:nvGrpSpPr>
            <p:grpSpPr>
              <a:xfrm rot="5400000">
                <a:off x="-254017" y="2625215"/>
                <a:ext cx="152400" cy="122115"/>
                <a:chOff x="7983415" y="6582508"/>
                <a:chExt cx="152400" cy="486507"/>
              </a:xfrm>
            </p:grpSpPr>
            <p:cxnSp>
              <p:nvCxnSpPr>
                <p:cNvPr id="252" name="Straight Connector 25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41"/>
              <p:cNvGrpSpPr/>
              <p:nvPr userDrawn="1"/>
            </p:nvGrpSpPr>
            <p:grpSpPr>
              <a:xfrm rot="5400000">
                <a:off x="-254017" y="2151573"/>
                <a:ext cx="152400" cy="122115"/>
                <a:chOff x="7983415" y="6582508"/>
                <a:chExt cx="152400" cy="486507"/>
              </a:xfrm>
            </p:grpSpPr>
            <p:cxnSp>
              <p:nvCxnSpPr>
                <p:cNvPr id="250" name="Straight Connector 24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242"/>
              <p:cNvGrpSpPr/>
              <p:nvPr userDrawn="1"/>
            </p:nvGrpSpPr>
            <p:grpSpPr>
              <a:xfrm rot="5400000">
                <a:off x="-254017" y="1677931"/>
                <a:ext cx="152400" cy="122115"/>
                <a:chOff x="7983415" y="6582508"/>
                <a:chExt cx="152400" cy="486507"/>
              </a:xfrm>
            </p:grpSpPr>
            <p:cxnSp>
              <p:nvCxnSpPr>
                <p:cNvPr id="248" name="Straight Connector 24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Group 243"/>
              <p:cNvGrpSpPr/>
              <p:nvPr userDrawn="1"/>
            </p:nvGrpSpPr>
            <p:grpSpPr>
              <a:xfrm rot="5400000">
                <a:off x="-254017" y="997340"/>
                <a:ext cx="152400" cy="122115"/>
                <a:chOff x="7983415" y="6582508"/>
                <a:chExt cx="152400" cy="486507"/>
              </a:xfrm>
            </p:grpSpPr>
            <p:cxnSp>
              <p:nvCxnSpPr>
                <p:cNvPr id="246" name="Straight Connector 2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5" name="Straight Connector 244"/>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 name="Group 160"/>
            <p:cNvGrpSpPr/>
            <p:nvPr userDrawn="1"/>
          </p:nvGrpSpPr>
          <p:grpSpPr>
            <a:xfrm>
              <a:off x="9166483" y="454007"/>
              <a:ext cx="122115" cy="5945205"/>
              <a:chOff x="-238875" y="454007"/>
              <a:chExt cx="122115" cy="5945205"/>
            </a:xfrm>
          </p:grpSpPr>
          <p:cxnSp>
            <p:nvCxnSpPr>
              <p:cNvPr id="198" name="Straight Connector 197"/>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8" name="Group 198"/>
              <p:cNvGrpSpPr/>
              <p:nvPr userDrawn="1"/>
            </p:nvGrpSpPr>
            <p:grpSpPr>
              <a:xfrm rot="5400000">
                <a:off x="-254017" y="5940709"/>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 name="Group 199"/>
              <p:cNvGrpSpPr/>
              <p:nvPr userDrawn="1"/>
            </p:nvGrpSpPr>
            <p:grpSpPr>
              <a:xfrm rot="5400000">
                <a:off x="-254017" y="5467067"/>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 name="Group 200"/>
              <p:cNvGrpSpPr/>
              <p:nvPr userDrawn="1"/>
            </p:nvGrpSpPr>
            <p:grpSpPr>
              <a:xfrm rot="5400000">
                <a:off x="-254017" y="4993425"/>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201"/>
              <p:cNvGrpSpPr/>
              <p:nvPr userDrawn="1"/>
            </p:nvGrpSpPr>
            <p:grpSpPr>
              <a:xfrm rot="5400000">
                <a:off x="-254017" y="4519783"/>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4" name="Group 202"/>
              <p:cNvGrpSpPr/>
              <p:nvPr userDrawn="1"/>
            </p:nvGrpSpPr>
            <p:grpSpPr>
              <a:xfrm rot="5400000">
                <a:off x="-254017" y="4046141"/>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03"/>
              <p:cNvGrpSpPr/>
              <p:nvPr userDrawn="1"/>
            </p:nvGrpSpPr>
            <p:grpSpPr>
              <a:xfrm rot="5400000">
                <a:off x="-254017" y="3572499"/>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04"/>
              <p:cNvGrpSpPr/>
              <p:nvPr userDrawn="1"/>
            </p:nvGrpSpPr>
            <p:grpSpPr>
              <a:xfrm rot="5400000">
                <a:off x="-254017" y="3098857"/>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05"/>
              <p:cNvGrpSpPr/>
              <p:nvPr userDrawn="1"/>
            </p:nvGrpSpPr>
            <p:grpSpPr>
              <a:xfrm rot="5400000">
                <a:off x="-254017" y="2625215"/>
                <a:ext cx="152400" cy="122115"/>
                <a:chOff x="7983415" y="6582508"/>
                <a:chExt cx="152400" cy="486507"/>
              </a:xfrm>
            </p:grpSpPr>
            <p:cxnSp>
              <p:nvCxnSpPr>
                <p:cNvPr id="217" name="Straight Connector 21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06"/>
              <p:cNvGrpSpPr/>
              <p:nvPr userDrawn="1"/>
            </p:nvGrpSpPr>
            <p:grpSpPr>
              <a:xfrm rot="5400000">
                <a:off x="-254017" y="2151573"/>
                <a:ext cx="152400" cy="122115"/>
                <a:chOff x="7983415" y="6582508"/>
                <a:chExt cx="152400" cy="486507"/>
              </a:xfrm>
            </p:grpSpPr>
            <p:cxnSp>
              <p:nvCxnSpPr>
                <p:cNvPr id="215" name="Straight Connector 21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07"/>
              <p:cNvGrpSpPr/>
              <p:nvPr userDrawn="1"/>
            </p:nvGrpSpPr>
            <p:grpSpPr>
              <a:xfrm rot="5400000">
                <a:off x="-254017" y="1677931"/>
                <a:ext cx="152400" cy="122115"/>
                <a:chOff x="7983415" y="6582508"/>
                <a:chExt cx="152400" cy="486507"/>
              </a:xfrm>
            </p:grpSpPr>
            <p:cxnSp>
              <p:nvCxnSpPr>
                <p:cNvPr id="213" name="Straight Connector 21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08"/>
              <p:cNvGrpSpPr/>
              <p:nvPr userDrawn="1"/>
            </p:nvGrpSpPr>
            <p:grpSpPr>
              <a:xfrm rot="5400000">
                <a:off x="-254017" y="997340"/>
                <a:ext cx="152400" cy="122115"/>
                <a:chOff x="7983415" y="6582508"/>
                <a:chExt cx="152400" cy="486507"/>
              </a:xfrm>
            </p:grpSpPr>
            <p:cxnSp>
              <p:nvCxnSpPr>
                <p:cNvPr id="211" name="Straight Connector 2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0" name="Straight Connector 209"/>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161"/>
            <p:cNvGrpSpPr/>
            <p:nvPr userDrawn="1"/>
          </p:nvGrpSpPr>
          <p:grpSpPr>
            <a:xfrm>
              <a:off x="457731" y="-141165"/>
              <a:ext cx="8226688" cy="122115"/>
              <a:chOff x="457731" y="6582508"/>
              <a:chExt cx="8226688" cy="486507"/>
            </a:xfrm>
          </p:grpSpPr>
          <p:cxnSp>
            <p:nvCxnSpPr>
              <p:cNvPr id="163" name="Straight Connector 162"/>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164"/>
              <p:cNvGrpSpPr/>
              <p:nvPr userDrawn="1"/>
            </p:nvGrpSpPr>
            <p:grpSpPr>
              <a:xfrm>
                <a:off x="7986158" y="6582508"/>
                <a:ext cx="152400" cy="486507"/>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165"/>
              <p:cNvGrpSpPr/>
              <p:nvPr userDrawn="1"/>
            </p:nvGrpSpPr>
            <p:grpSpPr>
              <a:xfrm>
                <a:off x="7287901" y="6582508"/>
                <a:ext cx="152400" cy="486507"/>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166"/>
              <p:cNvGrpSpPr/>
              <p:nvPr userDrawn="1"/>
            </p:nvGrpSpPr>
            <p:grpSpPr>
              <a:xfrm>
                <a:off x="6589644" y="6582508"/>
                <a:ext cx="152400" cy="486507"/>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0" name="Group 167"/>
              <p:cNvGrpSpPr/>
              <p:nvPr userDrawn="1"/>
            </p:nvGrpSpPr>
            <p:grpSpPr>
              <a:xfrm>
                <a:off x="5891387" y="6582508"/>
                <a:ext cx="152400" cy="486507"/>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168"/>
              <p:cNvGrpSpPr/>
              <p:nvPr userDrawn="1"/>
            </p:nvGrpSpPr>
            <p:grpSpPr>
              <a:xfrm>
                <a:off x="5193130" y="6582508"/>
                <a:ext cx="152400" cy="486507"/>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169"/>
              <p:cNvGrpSpPr/>
              <p:nvPr userDrawn="1"/>
            </p:nvGrpSpPr>
            <p:grpSpPr>
              <a:xfrm>
                <a:off x="4494873" y="6582508"/>
                <a:ext cx="152400" cy="486507"/>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170"/>
              <p:cNvGrpSpPr/>
              <p:nvPr userDrawn="1"/>
            </p:nvGrpSpPr>
            <p:grpSpPr>
              <a:xfrm>
                <a:off x="3796616" y="6582508"/>
                <a:ext cx="152400" cy="486507"/>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171"/>
              <p:cNvGrpSpPr/>
              <p:nvPr userDrawn="1"/>
            </p:nvGrpSpPr>
            <p:grpSpPr>
              <a:xfrm>
                <a:off x="3098359" y="6582508"/>
                <a:ext cx="152400" cy="486507"/>
                <a:chOff x="7983415" y="6582508"/>
                <a:chExt cx="152400" cy="486507"/>
              </a:xfrm>
            </p:grpSpPr>
            <p:cxnSp>
              <p:nvCxnSpPr>
                <p:cNvPr id="182" name="Straight Connector 18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172"/>
              <p:cNvGrpSpPr/>
              <p:nvPr userDrawn="1"/>
            </p:nvGrpSpPr>
            <p:grpSpPr>
              <a:xfrm>
                <a:off x="2400102" y="6582508"/>
                <a:ext cx="152400" cy="486507"/>
                <a:chOff x="7983415" y="6582508"/>
                <a:chExt cx="152400" cy="486507"/>
              </a:xfrm>
            </p:grpSpPr>
            <p:cxnSp>
              <p:nvCxnSpPr>
                <p:cNvPr id="180" name="Straight Connector 17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173"/>
              <p:cNvGrpSpPr/>
              <p:nvPr userDrawn="1"/>
            </p:nvGrpSpPr>
            <p:grpSpPr>
              <a:xfrm>
                <a:off x="1701845" y="6582508"/>
                <a:ext cx="152400" cy="486507"/>
                <a:chOff x="7983415" y="6582508"/>
                <a:chExt cx="152400" cy="486507"/>
              </a:xfrm>
            </p:grpSpPr>
            <p:cxnSp>
              <p:nvCxnSpPr>
                <p:cNvPr id="178" name="Straight Connector 17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174"/>
              <p:cNvGrpSpPr/>
              <p:nvPr userDrawn="1"/>
            </p:nvGrpSpPr>
            <p:grpSpPr>
              <a:xfrm>
                <a:off x="1003588" y="6582508"/>
                <a:ext cx="152400" cy="486507"/>
                <a:chOff x="7983415" y="6582508"/>
                <a:chExt cx="152400" cy="486507"/>
              </a:xfrm>
            </p:grpSpPr>
            <p:cxnSp>
              <p:nvCxnSpPr>
                <p:cNvPr id="176" name="Straight Connector 1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4" name="Title 5"/>
          <p:cNvSpPr txBox="1">
            <a:spLocks/>
          </p:cNvSpPr>
          <p:nvPr userDrawn="1"/>
        </p:nvSpPr>
        <p:spPr>
          <a:xfrm>
            <a:off x="500034" y="357166"/>
            <a:ext cx="8215370" cy="357190"/>
          </a:xfrm>
          <a:prstGeom prst="rect">
            <a:avLst/>
          </a:prstGeom>
          <a:solidFill>
            <a:srgbClr val="990000"/>
          </a:solidFill>
          <a:ln w="12700">
            <a:solidFill>
              <a:srgbClr val="990000"/>
            </a:solidFill>
            <a:headEnd type="none" w="med" len="med"/>
            <a:tailEnd type="none" w="med" len="med"/>
          </a:ln>
        </p:spPr>
        <p:style>
          <a:lnRef idx="2">
            <a:schemeClr val="accent5"/>
          </a:lnRef>
          <a:fillRef idx="1">
            <a:schemeClr val="lt1"/>
          </a:fillRef>
          <a:effectRef idx="0">
            <a:schemeClr val="accent5"/>
          </a:effectRef>
          <a:fontRef idx="none"/>
        </p:style>
        <p:txBody>
          <a:bodyPr vert="horz" lIns="108000" tIns="72000" rIns="0" bIns="0" rtlCol="0" anchor="t">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r-Latn-RS" sz="1400" b="0" i="0" u="none" strike="noStrike" kern="1200" cap="none" spc="0" normalizeH="0" baseline="0" noProof="0" dirty="0" smtClean="0">
                <a:ln>
                  <a:noFill/>
                </a:ln>
                <a:solidFill>
                  <a:schemeClr val="bg1"/>
                </a:solidFill>
                <a:effectLst/>
                <a:uLnTx/>
                <a:uFillTx/>
                <a:latin typeface="Arial Narrow" panose="020B0606020202030204" pitchFamily="34" charset="0"/>
                <a:ea typeface="+mj-ea"/>
                <a:cs typeface="+mj-cs"/>
              </a:rPr>
              <a:t>PREDAJA  DATOTEKE</a:t>
            </a:r>
            <a:r>
              <a:rPr kumimoji="0" lang="en-US" sz="1400" b="0" i="0" u="none" strike="noStrike" kern="1200" cap="none" spc="0" normalizeH="0" baseline="0" noProof="0" dirty="0" smtClean="0">
                <a:ln>
                  <a:noFill/>
                </a:ln>
                <a:solidFill>
                  <a:schemeClr val="bg1"/>
                </a:solidFill>
                <a:effectLst/>
                <a:uLnTx/>
                <a:uFillTx/>
                <a:latin typeface="Arial Narrow" panose="020B0606020202030204" pitchFamily="34" charset="0"/>
                <a:ea typeface="+mj-ea"/>
                <a:cs typeface="+mj-cs"/>
              </a:rPr>
              <a:t>:  </a:t>
            </a:r>
            <a:endParaRPr kumimoji="0" lang="en-US" sz="1400" b="0" i="0" u="none" strike="noStrike" kern="1200" cap="none" spc="0" normalizeH="0" baseline="0" noProof="0" dirty="0">
              <a:ln>
                <a:noFill/>
              </a:ln>
              <a:solidFill>
                <a:schemeClr val="bg1"/>
              </a:solidFill>
              <a:effectLst/>
              <a:uLnTx/>
              <a:uFillTx/>
              <a:latin typeface="Arial Narrow" panose="020B0606020202030204" pitchFamily="34" charset="0"/>
              <a:ea typeface="+mj-ea"/>
              <a:cs typeface="+mj-cs"/>
            </a:endParaRPr>
          </a:p>
        </p:txBody>
      </p:sp>
      <p:sp>
        <p:nvSpPr>
          <p:cNvPr id="319" name="LO-section-body-subtitle"/>
          <p:cNvSpPr>
            <a:spLocks noGrp="1"/>
          </p:cNvSpPr>
          <p:nvPr>
            <p:ph type="body" idx="10" hasCustomPrompt="1"/>
          </p:nvPr>
        </p:nvSpPr>
        <p:spPr>
          <a:xfrm>
            <a:off x="500034" y="714356"/>
            <a:ext cx="2643206" cy="1000132"/>
          </a:xfrm>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None/>
              <a:defRPr sz="1100" b="0" i="1" baseline="0">
                <a:solidFill>
                  <a:srgbClr val="A500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err="1" smtClean="0"/>
              <a:t>Ovde</a:t>
            </a:r>
            <a:r>
              <a:rPr lang="en-CA" dirty="0" smtClean="0"/>
              <a:t> </a:t>
            </a:r>
            <a:r>
              <a:rPr lang="en-CA" dirty="0" err="1" smtClean="0"/>
              <a:t>uneti</a:t>
            </a:r>
            <a:r>
              <a:rPr lang="en-CA" dirty="0" smtClean="0"/>
              <a:t>  </a:t>
            </a:r>
            <a:r>
              <a:rPr lang="en-CA" dirty="0" err="1" smtClean="0"/>
              <a:t>naslov</a:t>
            </a:r>
            <a:r>
              <a:rPr lang="en-CA" dirty="0" smtClean="0"/>
              <a:t> </a:t>
            </a:r>
            <a:r>
              <a:rPr lang="sr-Latn-RS" dirty="0" smtClean="0"/>
              <a:t>datoteke</a:t>
            </a:r>
            <a:endParaRPr lang="en-US" dirty="0" smtClean="0"/>
          </a:p>
        </p:txBody>
      </p:sp>
      <p:sp>
        <p:nvSpPr>
          <p:cNvPr id="158" name="LO-section-body-subtitle"/>
          <p:cNvSpPr>
            <a:spLocks noGrp="1"/>
          </p:cNvSpPr>
          <p:nvPr>
            <p:ph type="body" idx="24" hasCustomPrompt="1"/>
          </p:nvPr>
        </p:nvSpPr>
        <p:spPr>
          <a:xfrm>
            <a:off x="500034" y="1714488"/>
            <a:ext cx="2643206" cy="2000264"/>
          </a:xfrm>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None/>
              <a:defRPr sz="1100" b="0" baseline="0">
                <a:solidFill>
                  <a:srgbClr val="A500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err="1" smtClean="0"/>
              <a:t>Ovde</a:t>
            </a:r>
            <a:r>
              <a:rPr lang="en-CA" dirty="0" smtClean="0"/>
              <a:t> </a:t>
            </a:r>
            <a:r>
              <a:rPr lang="en-CA" dirty="0" err="1" smtClean="0"/>
              <a:t>uneti</a:t>
            </a:r>
            <a:r>
              <a:rPr lang="en-CA" dirty="0" smtClean="0"/>
              <a:t>  </a:t>
            </a:r>
            <a:r>
              <a:rPr lang="en-CA" dirty="0" err="1" smtClean="0"/>
              <a:t>uputstvo</a:t>
            </a:r>
            <a:endParaRPr lang="en-US" dirty="0" smtClean="0"/>
          </a:p>
        </p:txBody>
      </p:sp>
      <p:sp>
        <p:nvSpPr>
          <p:cNvPr id="160" name="LO-section-body-subtitle"/>
          <p:cNvSpPr>
            <a:spLocks noGrp="1"/>
          </p:cNvSpPr>
          <p:nvPr>
            <p:ph type="body" idx="26" hasCustomPrompt="1"/>
          </p:nvPr>
        </p:nvSpPr>
        <p:spPr>
          <a:xfrm>
            <a:off x="3143240" y="714356"/>
            <a:ext cx="357190" cy="357190"/>
          </a:xfrm>
          <a:noFill/>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Font typeface="Wingdings" pitchFamily="2" charset="2"/>
              <a:buChar char="q"/>
              <a:defRPr sz="1600" b="0" i="1" baseline="0">
                <a:solidFill>
                  <a:srgbClr val="047E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dirty="0" smtClean="0"/>
              <a:t> </a:t>
            </a:r>
            <a:endParaRPr lang="en-US" dirty="0" smtClean="0"/>
          </a:p>
        </p:txBody>
      </p:sp>
      <p:sp>
        <p:nvSpPr>
          <p:cNvPr id="162" name="LO-section-body-subtitle"/>
          <p:cNvSpPr>
            <a:spLocks noGrp="1"/>
          </p:cNvSpPr>
          <p:nvPr>
            <p:ph type="body" idx="28" hasCustomPrompt="1"/>
          </p:nvPr>
        </p:nvSpPr>
        <p:spPr>
          <a:xfrm>
            <a:off x="5214942" y="1071546"/>
            <a:ext cx="571504" cy="357190"/>
          </a:xfrm>
          <a:noFill/>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lgn="ctr">
              <a:buFont typeface="Wingdings" pitchFamily="2" charset="2"/>
              <a:buNone/>
              <a:defRPr sz="1100" b="0" i="1" baseline="0">
                <a:solidFill>
                  <a:srgbClr val="047E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smtClean="0"/>
              <a:t> </a:t>
            </a:r>
            <a:r>
              <a:rPr lang="sr-Latn-RS" dirty="0" smtClean="0"/>
              <a:t>1 do 5</a:t>
            </a:r>
            <a:endParaRPr lang="en-US" dirty="0" smtClean="0"/>
          </a:p>
        </p:txBody>
      </p:sp>
      <p:sp>
        <p:nvSpPr>
          <p:cNvPr id="165" name="Title 5"/>
          <p:cNvSpPr txBox="1">
            <a:spLocks/>
          </p:cNvSpPr>
          <p:nvPr userDrawn="1"/>
        </p:nvSpPr>
        <p:spPr>
          <a:xfrm>
            <a:off x="3143240" y="714356"/>
            <a:ext cx="2643206" cy="347666"/>
          </a:xfrm>
          <a:prstGeom prst="rect">
            <a:avLst/>
          </a:prstGeom>
          <a:no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90000"/>
              </a:lnSpc>
              <a:spcBef>
                <a:spcPct val="0"/>
              </a:spcBef>
              <a:spcAft>
                <a:spcPts val="0"/>
              </a:spcAft>
              <a:buClrTx/>
              <a:buSzTx/>
              <a:buFont typeface="Wingdings" pitchFamily="2" charset="2"/>
              <a:buNone/>
              <a:tabLst/>
              <a:defRPr/>
            </a:pPr>
            <a:r>
              <a:rPr kumimoji="0" lang="sr-Latn-RS" sz="1200" b="0" i="0" u="none" strike="noStrike" kern="1200" cap="none" spc="0" normalizeH="0" baseline="0" noProof="0" dirty="0" smtClean="0">
                <a:ln>
                  <a:noFill/>
                </a:ln>
                <a:solidFill>
                  <a:srgbClr val="047E4D"/>
                </a:solidFill>
                <a:effectLst/>
                <a:uLnTx/>
                <a:uFillTx/>
                <a:latin typeface="+mj-lt"/>
                <a:ea typeface="+mj-ea"/>
                <a:cs typeface="+mj-cs"/>
              </a:rPr>
              <a:t>       </a:t>
            </a: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Zatvori po završetku</a:t>
            </a:r>
            <a:r>
              <a:rPr kumimoji="0" lang="en-US" sz="1100" b="0" i="0" u="none" strike="noStrike" kern="1200" cap="none" spc="0" normalizeH="0" baseline="0" noProof="0" dirty="0" smtClean="0">
                <a:ln>
                  <a:noFill/>
                </a:ln>
                <a:solidFill>
                  <a:schemeClr val="bg1"/>
                </a:solidFill>
                <a:effectLst/>
                <a:uLnTx/>
                <a:uFillTx/>
                <a:latin typeface="+mj-lt"/>
                <a:ea typeface="+mj-ea"/>
                <a:cs typeface="+mj-cs"/>
              </a:rPr>
              <a:t>:</a:t>
            </a:r>
            <a:endParaRPr kumimoji="0" lang="en-US" sz="1100" b="0" i="0" u="none" strike="noStrike" kern="1200" cap="none" spc="0" normalizeH="0" baseline="0" noProof="0" dirty="0">
              <a:ln>
                <a:noFill/>
              </a:ln>
              <a:solidFill>
                <a:schemeClr val="bg1"/>
              </a:solidFill>
              <a:effectLst/>
              <a:uLnTx/>
              <a:uFillTx/>
              <a:latin typeface="+mj-lt"/>
              <a:ea typeface="+mj-ea"/>
              <a:cs typeface="+mj-cs"/>
            </a:endParaRPr>
          </a:p>
        </p:txBody>
      </p:sp>
      <p:sp>
        <p:nvSpPr>
          <p:cNvPr id="166" name="LO-section-body-subtitle"/>
          <p:cNvSpPr>
            <a:spLocks noGrp="1"/>
          </p:cNvSpPr>
          <p:nvPr>
            <p:ph type="body" idx="29" hasCustomPrompt="1"/>
          </p:nvPr>
        </p:nvSpPr>
        <p:spPr>
          <a:xfrm>
            <a:off x="3143240" y="1071546"/>
            <a:ext cx="357190" cy="357190"/>
          </a:xfrm>
          <a:noFill/>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Font typeface="Wingdings" pitchFamily="2" charset="2"/>
              <a:buChar char="q"/>
              <a:defRPr sz="1600" b="0" i="1" baseline="0">
                <a:solidFill>
                  <a:srgbClr val="047E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dirty="0" smtClean="0"/>
              <a:t>   </a:t>
            </a:r>
            <a:r>
              <a:rPr lang="en-CA" dirty="0" smtClean="0"/>
              <a:t> </a:t>
            </a:r>
            <a:r>
              <a:rPr lang="sr-Latn-RS" dirty="0" smtClean="0"/>
              <a:t> </a:t>
            </a:r>
            <a:endParaRPr lang="en-US" dirty="0" smtClean="0"/>
          </a:p>
        </p:txBody>
      </p:sp>
      <p:sp>
        <p:nvSpPr>
          <p:cNvPr id="167" name="Title 5"/>
          <p:cNvSpPr txBox="1">
            <a:spLocks/>
          </p:cNvSpPr>
          <p:nvPr userDrawn="1"/>
        </p:nvSpPr>
        <p:spPr>
          <a:xfrm>
            <a:off x="3143240" y="1071546"/>
            <a:ext cx="2643206" cy="347666"/>
          </a:xfrm>
          <a:prstGeom prst="rect">
            <a:avLst/>
          </a:prstGeom>
          <a:no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90000"/>
              </a:lnSpc>
              <a:spcBef>
                <a:spcPct val="0"/>
              </a:spcBef>
              <a:spcAft>
                <a:spcPts val="0"/>
              </a:spcAft>
              <a:buClrTx/>
              <a:buSzTx/>
              <a:buFont typeface="Wingdings" pitchFamily="2" charset="2"/>
              <a:buNone/>
              <a:tabLst/>
              <a:defRPr/>
            </a:pPr>
            <a:r>
              <a:rPr kumimoji="0" lang="sr-Latn-RS" sz="1200" b="0" i="0" u="none" strike="noStrike" kern="1200" cap="none" spc="0" normalizeH="0" baseline="0" noProof="0" dirty="0" smtClean="0">
                <a:ln>
                  <a:noFill/>
                </a:ln>
                <a:solidFill>
                  <a:srgbClr val="047E4D"/>
                </a:solidFill>
                <a:effectLst/>
                <a:uLnTx/>
                <a:uFillTx/>
                <a:latin typeface="+mj-lt"/>
                <a:ea typeface="+mj-ea"/>
                <a:cs typeface="+mj-cs"/>
              </a:rPr>
              <a:t>       </a:t>
            </a: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Ograniči broj datoteka</a:t>
            </a:r>
            <a:r>
              <a:rPr kumimoji="0" lang="en-US" sz="1200" b="0" i="0" u="none" strike="noStrike" kern="1200" cap="none" spc="0" normalizeH="0" baseline="0" noProof="0" dirty="0" smtClean="0">
                <a:ln>
                  <a:noFill/>
                </a:ln>
                <a:solidFill>
                  <a:schemeClr val="bg1"/>
                </a:solidFill>
                <a:effectLst/>
                <a:uLnTx/>
                <a:uFillTx/>
                <a:latin typeface="+mj-lt"/>
                <a:ea typeface="+mj-ea"/>
                <a:cs typeface="+mj-cs"/>
              </a:rPr>
              <a:t>:</a:t>
            </a:r>
            <a:endParaRPr kumimoji="0" lang="en-US" sz="1200" b="0" i="0" u="none" strike="noStrike" kern="1200" cap="none" spc="0" normalizeH="0" baseline="0" noProof="0" dirty="0">
              <a:ln>
                <a:noFill/>
              </a:ln>
              <a:solidFill>
                <a:schemeClr val="bg1"/>
              </a:solidFill>
              <a:effectLst/>
              <a:uLnTx/>
              <a:uFillTx/>
              <a:latin typeface="+mj-lt"/>
              <a:ea typeface="+mj-ea"/>
              <a:cs typeface="+mj-cs"/>
            </a:endParaRPr>
          </a:p>
        </p:txBody>
      </p:sp>
      <p:sp>
        <p:nvSpPr>
          <p:cNvPr id="174" name="Title 5"/>
          <p:cNvSpPr txBox="1">
            <a:spLocks/>
          </p:cNvSpPr>
          <p:nvPr userDrawn="1"/>
        </p:nvSpPr>
        <p:spPr>
          <a:xfrm>
            <a:off x="3143240" y="1428736"/>
            <a:ext cx="2643206" cy="428628"/>
          </a:xfrm>
          <a:prstGeom prst="rect">
            <a:avLst/>
          </a:prstGeom>
          <a:no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90000"/>
              </a:lnSpc>
              <a:spcBef>
                <a:spcPct val="0"/>
              </a:spcBef>
              <a:spcAft>
                <a:spcPts val="0"/>
              </a:spcAft>
              <a:buClrTx/>
              <a:buSzTx/>
              <a:buFont typeface="Wingdings" pitchFamily="2" charset="2"/>
              <a:buNone/>
              <a:tabLst/>
              <a:defRPr/>
            </a:pPr>
            <a:r>
              <a:rPr kumimoji="0" lang="sr-Latn-RS" sz="1200" b="1" i="0" u="none" strike="noStrike" kern="1200" cap="none" spc="0" normalizeH="0" baseline="0" noProof="0" dirty="0" smtClean="0">
                <a:ln>
                  <a:noFill/>
                </a:ln>
                <a:solidFill>
                  <a:srgbClr val="047E4D"/>
                </a:solidFill>
                <a:effectLst/>
                <a:uLnTx/>
                <a:uFillTx/>
                <a:latin typeface="+mj-lt"/>
                <a:ea typeface="+mj-ea"/>
                <a:cs typeface="+mj-cs"/>
              </a:rPr>
              <a:t>       </a:t>
            </a: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Obavesti studente kada</a:t>
            </a:r>
            <a:br>
              <a:rPr kumimoji="0" lang="sr-Latn-RS" sz="1100" b="0" i="0" u="none" strike="noStrike" kern="1200" cap="none" spc="0" normalizeH="0" baseline="0" noProof="0" dirty="0" smtClean="0">
                <a:ln>
                  <a:noFill/>
                </a:ln>
                <a:solidFill>
                  <a:srgbClr val="047E4D"/>
                </a:solidFill>
                <a:effectLst/>
                <a:uLnTx/>
                <a:uFillTx/>
                <a:latin typeface="+mj-lt"/>
                <a:ea typeface="+mj-ea"/>
                <a:cs typeface="+mj-cs"/>
              </a:rPr>
            </a:b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        profesor pregleda rad</a:t>
            </a:r>
            <a:r>
              <a:rPr kumimoji="0" lang="en-US" sz="1100" b="1" i="0" u="none" strike="noStrike" kern="1200" cap="none" spc="0" normalizeH="0" baseline="0" noProof="0" dirty="0" smtClean="0">
                <a:ln>
                  <a:noFill/>
                </a:ln>
                <a:solidFill>
                  <a:schemeClr val="bg1"/>
                </a:solidFill>
                <a:effectLst/>
                <a:uLnTx/>
                <a:uFillTx/>
                <a:latin typeface="+mj-lt"/>
                <a:ea typeface="+mj-ea"/>
                <a:cs typeface="+mj-cs"/>
              </a:rPr>
              <a:t>:</a:t>
            </a:r>
            <a:endParaRPr kumimoji="0" lang="en-US" sz="1100" b="1" i="0" u="none" strike="noStrike" kern="1200" cap="none" spc="0" normalizeH="0" baseline="0" noProof="0" dirty="0">
              <a:ln>
                <a:noFill/>
              </a:ln>
              <a:solidFill>
                <a:schemeClr val="bg1"/>
              </a:solidFill>
              <a:effectLst/>
              <a:uLnTx/>
              <a:uFillTx/>
              <a:latin typeface="+mj-lt"/>
              <a:ea typeface="+mj-ea"/>
              <a:cs typeface="+mj-cs"/>
            </a:endParaRPr>
          </a:p>
        </p:txBody>
      </p:sp>
      <p:sp>
        <p:nvSpPr>
          <p:cNvPr id="175" name="LO-section-body-subtitle"/>
          <p:cNvSpPr>
            <a:spLocks noGrp="1"/>
          </p:cNvSpPr>
          <p:nvPr>
            <p:ph type="body" idx="32" hasCustomPrompt="1"/>
          </p:nvPr>
        </p:nvSpPr>
        <p:spPr>
          <a:xfrm>
            <a:off x="3143240" y="2285992"/>
            <a:ext cx="357190" cy="357190"/>
          </a:xfrm>
          <a:noFill/>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Font typeface="Wingdings" pitchFamily="2" charset="2"/>
              <a:buChar char="q"/>
              <a:defRPr sz="1600" b="0" i="1" baseline="0">
                <a:solidFill>
                  <a:srgbClr val="047E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dirty="0" smtClean="0"/>
              <a:t> </a:t>
            </a:r>
            <a:endParaRPr lang="en-US" dirty="0" smtClean="0"/>
          </a:p>
        </p:txBody>
      </p:sp>
      <p:sp>
        <p:nvSpPr>
          <p:cNvPr id="199" name="Title 5"/>
          <p:cNvSpPr txBox="1">
            <a:spLocks/>
          </p:cNvSpPr>
          <p:nvPr userDrawn="1"/>
        </p:nvSpPr>
        <p:spPr>
          <a:xfrm>
            <a:off x="3143240" y="2285992"/>
            <a:ext cx="2643206" cy="1428760"/>
          </a:xfrm>
          <a:prstGeom prst="rect">
            <a:avLst/>
          </a:prstGeom>
          <a:no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90000"/>
              </a:lnSpc>
              <a:spcBef>
                <a:spcPct val="0"/>
              </a:spcBef>
              <a:spcAft>
                <a:spcPts val="0"/>
              </a:spcAft>
              <a:buClrTx/>
              <a:buSzTx/>
              <a:buFont typeface="Wingdings" pitchFamily="2" charset="2"/>
              <a:buNone/>
              <a:tabLst/>
              <a:defRPr/>
            </a:pPr>
            <a:r>
              <a:rPr kumimoji="0" lang="sr-Latn-RS" sz="1200" b="0" i="0" u="none" strike="noStrike" kern="1200" cap="none" spc="0" normalizeH="0" baseline="0" noProof="0" dirty="0" smtClean="0">
                <a:ln>
                  <a:noFill/>
                </a:ln>
                <a:solidFill>
                  <a:srgbClr val="047E4D"/>
                </a:solidFill>
                <a:effectLst/>
                <a:uLnTx/>
                <a:uFillTx/>
                <a:latin typeface="+mj-lt"/>
                <a:ea typeface="+mj-ea"/>
                <a:cs typeface="+mj-cs"/>
              </a:rPr>
              <a:t>        </a:t>
            </a: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Dodaj belešku na kraju </a:t>
            </a:r>
            <a:br>
              <a:rPr kumimoji="0" lang="sr-Latn-RS" sz="1100" b="0" i="0" u="none" strike="noStrike" kern="1200" cap="none" spc="0" normalizeH="0" baseline="0" noProof="0" dirty="0" smtClean="0">
                <a:ln>
                  <a:noFill/>
                </a:ln>
                <a:solidFill>
                  <a:srgbClr val="047E4D"/>
                </a:solidFill>
                <a:effectLst/>
                <a:uLnTx/>
                <a:uFillTx/>
                <a:latin typeface="+mj-lt"/>
                <a:ea typeface="+mj-ea"/>
                <a:cs typeface="+mj-cs"/>
              </a:rPr>
            </a:b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         predaje datoteke sa sledećim</a:t>
            </a:r>
            <a:br>
              <a:rPr kumimoji="0" lang="sr-Latn-RS" sz="1100" b="0" i="0" u="none" strike="noStrike" kern="1200" cap="none" spc="0" normalizeH="0" baseline="0" noProof="0" dirty="0" smtClean="0">
                <a:ln>
                  <a:noFill/>
                </a:ln>
                <a:solidFill>
                  <a:srgbClr val="047E4D"/>
                </a:solidFill>
                <a:effectLst/>
                <a:uLnTx/>
                <a:uFillTx/>
                <a:latin typeface="+mj-lt"/>
                <a:ea typeface="+mj-ea"/>
                <a:cs typeface="+mj-cs"/>
              </a:rPr>
            </a:b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         uputstvom</a:t>
            </a:r>
            <a:r>
              <a:rPr kumimoji="0" lang="en-US" sz="1100" b="0" i="0" u="none" strike="noStrike" kern="1200" cap="none" spc="0" normalizeH="0" baseline="0" noProof="0" dirty="0" smtClean="0">
                <a:ln>
                  <a:noFill/>
                </a:ln>
                <a:solidFill>
                  <a:schemeClr val="bg1"/>
                </a:solidFill>
                <a:effectLst/>
                <a:uLnTx/>
                <a:uFillTx/>
                <a:latin typeface="+mj-lt"/>
                <a:ea typeface="+mj-ea"/>
                <a:cs typeface="+mj-cs"/>
              </a:rPr>
              <a:t>:</a:t>
            </a:r>
            <a:endParaRPr kumimoji="0" lang="en-US" sz="1100" b="0" i="0" u="none" strike="noStrike" kern="1200" cap="none" spc="0" normalizeH="0" baseline="0" noProof="0" dirty="0">
              <a:ln>
                <a:noFill/>
              </a:ln>
              <a:solidFill>
                <a:schemeClr val="bg1"/>
              </a:solidFill>
              <a:effectLst/>
              <a:uLnTx/>
              <a:uFillTx/>
              <a:latin typeface="+mj-lt"/>
              <a:ea typeface="+mj-ea"/>
              <a:cs typeface="+mj-cs"/>
            </a:endParaRPr>
          </a:p>
        </p:txBody>
      </p:sp>
      <p:sp>
        <p:nvSpPr>
          <p:cNvPr id="200" name="LO-section-body-subtitle"/>
          <p:cNvSpPr>
            <a:spLocks noGrp="1"/>
          </p:cNvSpPr>
          <p:nvPr>
            <p:ph type="body" idx="33" hasCustomPrompt="1"/>
          </p:nvPr>
        </p:nvSpPr>
        <p:spPr>
          <a:xfrm>
            <a:off x="3214678" y="2928934"/>
            <a:ext cx="2500330" cy="714380"/>
          </a:xfrm>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lnSpc>
                <a:spcPct val="100000"/>
              </a:lnSpc>
              <a:spcAft>
                <a:spcPts val="600"/>
              </a:spcAft>
              <a:buNone/>
              <a:defRPr sz="1100" b="0" baseline="0">
                <a:solidFill>
                  <a:srgbClr val="047E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err="1" smtClean="0"/>
              <a:t>Ovde</a:t>
            </a:r>
            <a:r>
              <a:rPr lang="en-CA" dirty="0" smtClean="0"/>
              <a:t> </a:t>
            </a:r>
            <a:r>
              <a:rPr lang="en-CA" dirty="0" err="1" smtClean="0"/>
              <a:t>uneti</a:t>
            </a:r>
            <a:r>
              <a:rPr lang="en-CA" dirty="0" smtClean="0"/>
              <a:t>  </a:t>
            </a:r>
            <a:r>
              <a:rPr lang="en-CA" dirty="0" err="1" smtClean="0"/>
              <a:t>uputstvo</a:t>
            </a:r>
            <a:r>
              <a:rPr lang="en-CA" dirty="0" smtClean="0"/>
              <a:t> </a:t>
            </a:r>
            <a:r>
              <a:rPr lang="en-CA" dirty="0" err="1" smtClean="0"/>
              <a:t>za</a:t>
            </a:r>
            <a:r>
              <a:rPr lang="en-CA" dirty="0" smtClean="0"/>
              <a:t> </a:t>
            </a:r>
            <a:r>
              <a:rPr lang="sr-Latn-RS" dirty="0" smtClean="0"/>
              <a:t>belešku posle predaje datoteke</a:t>
            </a:r>
            <a:endParaRPr lang="en-US" dirty="0" smtClean="0"/>
          </a:p>
        </p:txBody>
      </p:sp>
      <p:sp>
        <p:nvSpPr>
          <p:cNvPr id="204" name="Title 5"/>
          <p:cNvSpPr txBox="1">
            <a:spLocks/>
          </p:cNvSpPr>
          <p:nvPr userDrawn="1"/>
        </p:nvSpPr>
        <p:spPr>
          <a:xfrm>
            <a:off x="457731" y="5925567"/>
            <a:ext cx="8215370" cy="347666"/>
          </a:xfrm>
          <a:prstGeom prst="rect">
            <a:avLst/>
          </a:prstGeom>
          <a:noFill/>
          <a:ln w="12700">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90000"/>
              </a:lnSpc>
              <a:spcBef>
                <a:spcPct val="0"/>
              </a:spcBef>
              <a:spcAft>
                <a:spcPts val="0"/>
              </a:spcAft>
              <a:buClrTx/>
              <a:buSzTx/>
              <a:buFont typeface="Wingdings" pitchFamily="2" charset="2"/>
              <a:buChar char="ü"/>
              <a:tabLst/>
              <a:defRPr/>
            </a:pPr>
            <a:r>
              <a:rPr kumimoji="0" lang="sr-Latn-RS" sz="1200" b="0" i="0" u="none" strike="noStrike" kern="1200" cap="none" spc="0" normalizeH="0" baseline="0" noProof="0" dirty="0" smtClean="0">
                <a:ln>
                  <a:noFill/>
                </a:ln>
                <a:solidFill>
                  <a:srgbClr val="047E4D"/>
                </a:solidFill>
                <a:effectLst/>
                <a:uLnTx/>
                <a:uFillTx/>
                <a:latin typeface="+mj-lt"/>
                <a:ea typeface="+mj-ea"/>
                <a:cs typeface="+mj-cs"/>
              </a:rPr>
              <a:t>* </a:t>
            </a: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Označavanje </a:t>
            </a:r>
            <a:r>
              <a:rPr kumimoji="0" lang="sr-Latn-RS" sz="1100" b="0" i="1" u="none" strike="noStrike" kern="1200" cap="none" spc="0" normalizeH="0" baseline="0" noProof="0" dirty="0" smtClean="0">
                <a:ln>
                  <a:noFill/>
                </a:ln>
                <a:solidFill>
                  <a:srgbClr val="047E4D"/>
                </a:solidFill>
                <a:effectLst/>
                <a:uLnTx/>
                <a:uFillTx/>
                <a:latin typeface="+mj-lt"/>
                <a:ea typeface="+mj-ea"/>
                <a:cs typeface="+mj-cs"/>
              </a:rPr>
              <a:t>check box</a:t>
            </a: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-a se vrši izborom buleta i obaveznim unosom jednog blanko  znaka da bi se u prikazu video izbor</a:t>
            </a:r>
            <a:endParaRPr kumimoji="0" lang="en-US" sz="1100" b="0" i="0" u="none" strike="noStrike" kern="1200" cap="none" spc="0" normalizeH="0" baseline="0" noProof="0" dirty="0">
              <a:ln>
                <a:noFill/>
              </a:ln>
              <a:solidFill>
                <a:schemeClr val="bg1"/>
              </a:solidFill>
              <a:effectLst/>
              <a:uLnTx/>
              <a:uFillTx/>
              <a:latin typeface="+mj-lt"/>
              <a:ea typeface="+mj-ea"/>
              <a:cs typeface="+mj-cs"/>
            </a:endParaRPr>
          </a:p>
        </p:txBody>
      </p:sp>
      <p:sp>
        <p:nvSpPr>
          <p:cNvPr id="203" name="LO-section-body-subtitle"/>
          <p:cNvSpPr>
            <a:spLocks noGrp="1"/>
          </p:cNvSpPr>
          <p:nvPr>
            <p:ph type="body" idx="36" hasCustomPrompt="1"/>
          </p:nvPr>
        </p:nvSpPr>
        <p:spPr>
          <a:xfrm>
            <a:off x="3143240" y="1857364"/>
            <a:ext cx="357190" cy="428628"/>
          </a:xfrm>
          <a:noFill/>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Font typeface="Wingdings" pitchFamily="2" charset="2"/>
              <a:buChar char="q"/>
              <a:defRPr sz="1600" b="0" i="1" baseline="0">
                <a:solidFill>
                  <a:srgbClr val="047E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dirty="0" smtClean="0"/>
              <a:t>   </a:t>
            </a:r>
            <a:r>
              <a:rPr lang="en-CA" dirty="0" smtClean="0"/>
              <a:t> </a:t>
            </a:r>
            <a:r>
              <a:rPr lang="sr-Latn-RS" dirty="0" smtClean="0"/>
              <a:t> </a:t>
            </a:r>
            <a:endParaRPr lang="en-US" dirty="0" smtClean="0"/>
          </a:p>
        </p:txBody>
      </p:sp>
      <p:sp>
        <p:nvSpPr>
          <p:cNvPr id="205" name="Title 5"/>
          <p:cNvSpPr txBox="1">
            <a:spLocks/>
          </p:cNvSpPr>
          <p:nvPr userDrawn="1"/>
        </p:nvSpPr>
        <p:spPr>
          <a:xfrm>
            <a:off x="3143240" y="1857364"/>
            <a:ext cx="2643206" cy="428628"/>
          </a:xfrm>
          <a:prstGeom prst="rect">
            <a:avLst/>
          </a:prstGeom>
          <a:no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90000"/>
              </a:lnSpc>
              <a:spcBef>
                <a:spcPct val="0"/>
              </a:spcBef>
              <a:spcAft>
                <a:spcPts val="0"/>
              </a:spcAft>
              <a:buClrTx/>
              <a:buSzTx/>
              <a:buFont typeface="Wingdings" pitchFamily="2" charset="2"/>
              <a:buNone/>
              <a:tabLst/>
              <a:defRPr/>
            </a:pPr>
            <a:r>
              <a:rPr kumimoji="0" lang="sr-Latn-RS" sz="1200" b="1" i="0" u="none" strike="noStrike" kern="1200" cap="none" spc="0" normalizeH="0" baseline="0" noProof="0" dirty="0" smtClean="0">
                <a:ln>
                  <a:noFill/>
                </a:ln>
                <a:solidFill>
                  <a:srgbClr val="047E4D"/>
                </a:solidFill>
                <a:effectLst/>
                <a:uLnTx/>
                <a:uFillTx/>
                <a:latin typeface="+mj-lt"/>
                <a:ea typeface="+mj-ea"/>
                <a:cs typeface="+mj-cs"/>
              </a:rPr>
              <a:t>       </a:t>
            </a: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Obavesti profesora kada</a:t>
            </a:r>
            <a:br>
              <a:rPr kumimoji="0" lang="sr-Latn-RS" sz="1100" b="0" i="0" u="none" strike="noStrike" kern="1200" cap="none" spc="0" normalizeH="0" baseline="0" noProof="0" dirty="0" smtClean="0">
                <a:ln>
                  <a:noFill/>
                </a:ln>
                <a:solidFill>
                  <a:srgbClr val="047E4D"/>
                </a:solidFill>
                <a:effectLst/>
                <a:uLnTx/>
                <a:uFillTx/>
                <a:latin typeface="+mj-lt"/>
                <a:ea typeface="+mj-ea"/>
                <a:cs typeface="+mj-cs"/>
              </a:rPr>
            </a:b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        student preda datoteku</a:t>
            </a:r>
            <a:r>
              <a:rPr kumimoji="0" lang="en-US" sz="1100" b="1" i="0" u="none" strike="noStrike" kern="1200" cap="none" spc="0" normalizeH="0" baseline="0" noProof="0" dirty="0" smtClean="0">
                <a:ln>
                  <a:noFill/>
                </a:ln>
                <a:solidFill>
                  <a:schemeClr val="bg1"/>
                </a:solidFill>
                <a:effectLst/>
                <a:uLnTx/>
                <a:uFillTx/>
                <a:latin typeface="+mj-lt"/>
                <a:ea typeface="+mj-ea"/>
                <a:cs typeface="+mj-cs"/>
              </a:rPr>
              <a:t>:</a:t>
            </a:r>
            <a:endParaRPr kumimoji="0" lang="en-US" sz="1100" b="1" i="0" u="none" strike="noStrike" kern="1200" cap="none" spc="0" normalizeH="0" baseline="0" noProof="0" dirty="0">
              <a:ln>
                <a:noFill/>
              </a:ln>
              <a:solidFill>
                <a:schemeClr val="bg1"/>
              </a:solidFill>
              <a:effectLst/>
              <a:uLnTx/>
              <a:uFillTx/>
              <a:latin typeface="+mj-lt"/>
              <a:ea typeface="+mj-ea"/>
              <a:cs typeface="+mj-cs"/>
            </a:endParaRPr>
          </a:p>
        </p:txBody>
      </p:sp>
      <p:sp>
        <p:nvSpPr>
          <p:cNvPr id="206" name="LO-section-body-subtitle"/>
          <p:cNvSpPr>
            <a:spLocks noGrp="1"/>
          </p:cNvSpPr>
          <p:nvPr>
            <p:ph type="body" idx="37" hasCustomPrompt="1"/>
          </p:nvPr>
        </p:nvSpPr>
        <p:spPr>
          <a:xfrm>
            <a:off x="3143240" y="1428736"/>
            <a:ext cx="357190" cy="428628"/>
          </a:xfrm>
          <a:noFill/>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Font typeface="Wingdings" pitchFamily="2" charset="2"/>
              <a:buChar char="q"/>
              <a:defRPr sz="1600" b="0" i="1" baseline="0">
                <a:solidFill>
                  <a:srgbClr val="047E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dirty="0" smtClean="0"/>
              <a:t>   </a:t>
            </a:r>
            <a:r>
              <a:rPr lang="en-CA" dirty="0" smtClean="0"/>
              <a:t> </a:t>
            </a:r>
            <a:r>
              <a:rPr lang="sr-Latn-RS" dirty="0" smtClean="0"/>
              <a:t> </a:t>
            </a:r>
            <a:endParaRPr lang="en-US" dirty="0" smtClean="0"/>
          </a:p>
        </p:txBody>
      </p:sp>
      <p:sp>
        <p:nvSpPr>
          <p:cNvPr id="207" name="LO-section-body-subtitle"/>
          <p:cNvSpPr>
            <a:spLocks noGrp="1"/>
          </p:cNvSpPr>
          <p:nvPr>
            <p:ph type="body" idx="34" hasCustomPrompt="1"/>
          </p:nvPr>
        </p:nvSpPr>
        <p:spPr>
          <a:xfrm>
            <a:off x="5786446" y="714356"/>
            <a:ext cx="2928958" cy="1285884"/>
          </a:xfrm>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lnSpc>
                <a:spcPct val="100000"/>
              </a:lnSpc>
              <a:spcAft>
                <a:spcPts val="600"/>
              </a:spcAft>
              <a:buNone/>
              <a:defRPr sz="1100" b="0" i="1" baseline="0">
                <a:solidFill>
                  <a:srgbClr val="A500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err="1" smtClean="0"/>
              <a:t>Ovde</a:t>
            </a:r>
            <a:r>
              <a:rPr lang="en-CA" dirty="0" smtClean="0"/>
              <a:t> </a:t>
            </a:r>
            <a:r>
              <a:rPr lang="sr-Latn-RS" dirty="0" smtClean="0"/>
              <a:t> une</a:t>
            </a:r>
            <a:r>
              <a:rPr lang="en-CA" dirty="0" err="1" smtClean="0"/>
              <a:t>ti</a:t>
            </a:r>
            <a:r>
              <a:rPr lang="en-CA" dirty="0" smtClean="0"/>
              <a:t>  </a:t>
            </a:r>
            <a:r>
              <a:rPr lang="sr-Latn-RS" dirty="0" smtClean="0"/>
              <a:t>online uputstvo</a:t>
            </a:r>
            <a:r>
              <a:rPr lang="en-CA" dirty="0" smtClean="0"/>
              <a:t> </a:t>
            </a:r>
            <a:r>
              <a:rPr lang="sr-Latn-RS" dirty="0" smtClean="0"/>
              <a:t>namenjeno predavačima. Uputstvo se vidi nakon duplog klika na aktivnost u tab-u Sequence i biranjem tab-a Instructions u okviru Monitoring okruženja.  Ako se uputstvo nalazi u nekom dokumentu, navesti naziv dokumenta i priložiti ga u paketu lekcije.</a:t>
            </a:r>
            <a:endParaRPr lang="en-US" dirty="0" smtClean="0"/>
          </a:p>
        </p:txBody>
      </p:sp>
      <p:sp>
        <p:nvSpPr>
          <p:cNvPr id="208" name="LO-section-body-subtitle"/>
          <p:cNvSpPr>
            <a:spLocks noGrp="1"/>
          </p:cNvSpPr>
          <p:nvPr>
            <p:ph type="body" idx="35" hasCustomPrompt="1"/>
          </p:nvPr>
        </p:nvSpPr>
        <p:spPr>
          <a:xfrm>
            <a:off x="5786446" y="2000240"/>
            <a:ext cx="2928958" cy="1714512"/>
          </a:xfrm>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None/>
              <a:defRPr sz="1100" b="0" baseline="0">
                <a:solidFill>
                  <a:srgbClr val="A500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err="1" smtClean="0"/>
              <a:t>Ovde</a:t>
            </a:r>
            <a:r>
              <a:rPr lang="en-CA" dirty="0" smtClean="0"/>
              <a:t> </a:t>
            </a:r>
            <a:r>
              <a:rPr lang="en-CA" dirty="0" err="1" smtClean="0"/>
              <a:t>uneti</a:t>
            </a:r>
            <a:r>
              <a:rPr lang="en-CA" dirty="0" smtClean="0"/>
              <a:t>  </a:t>
            </a:r>
            <a:r>
              <a:rPr lang="sr-Latn-RS" dirty="0" smtClean="0"/>
              <a:t>offline uputstvo namenjeno predavačima.</a:t>
            </a:r>
            <a:endParaRPr lang="en-US" dirty="0" smtClean="0"/>
          </a:p>
        </p:txBody>
      </p:sp>
    </p:spTree>
    <p:extLst>
      <p:ext uri="{BB962C8B-B14F-4D97-AF65-F5344CB8AC3E}">
        <p14:creationId xmlns:p14="http://schemas.microsoft.com/office/powerpoint/2010/main" val="24316943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rum">
    <p:spTree>
      <p:nvGrpSpPr>
        <p:cNvPr id="1" name=""/>
        <p:cNvGrpSpPr/>
        <p:nvPr/>
      </p:nvGrpSpPr>
      <p:grpSpPr>
        <a:xfrm>
          <a:off x="0" y="0"/>
          <a:ext cx="0" cy="0"/>
          <a:chOff x="0" y="0"/>
          <a:chExt cx="0" cy="0"/>
        </a:xfrm>
      </p:grpSpPr>
      <p:grpSp>
        <p:nvGrpSpPr>
          <p:cNvPr id="2" name="Group 157"/>
          <p:cNvGrpSpPr/>
          <p:nvPr userDrawn="1"/>
        </p:nvGrpSpPr>
        <p:grpSpPr>
          <a:xfrm>
            <a:off x="-151325" y="-141165"/>
            <a:ext cx="9439923" cy="7136527"/>
            <a:chOff x="-151325" y="-141165"/>
            <a:chExt cx="9439923" cy="7136527"/>
          </a:xfrm>
        </p:grpSpPr>
        <p:grpSp>
          <p:nvGrpSpPr>
            <p:cNvPr id="3" name="Group 158"/>
            <p:cNvGrpSpPr/>
            <p:nvPr userDrawn="1"/>
          </p:nvGrpSpPr>
          <p:grpSpPr>
            <a:xfrm>
              <a:off x="457731" y="6873247"/>
              <a:ext cx="8226688" cy="122115"/>
              <a:chOff x="457731" y="6582508"/>
              <a:chExt cx="8226688" cy="486507"/>
            </a:xfrm>
          </p:grpSpPr>
          <p:cxnSp>
            <p:nvCxnSpPr>
              <p:cNvPr id="268" name="Straight Connector 267"/>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269"/>
              <p:cNvGrpSpPr/>
              <p:nvPr userDrawn="1"/>
            </p:nvGrpSpPr>
            <p:grpSpPr>
              <a:xfrm>
                <a:off x="7986158" y="6582508"/>
                <a:ext cx="152400" cy="486507"/>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270"/>
              <p:cNvGrpSpPr/>
              <p:nvPr userDrawn="1"/>
            </p:nvGrpSpPr>
            <p:grpSpPr>
              <a:xfrm>
                <a:off x="7287901" y="6582508"/>
                <a:ext cx="152400" cy="486507"/>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6" name="Group 271"/>
              <p:cNvGrpSpPr/>
              <p:nvPr userDrawn="1"/>
            </p:nvGrpSpPr>
            <p:grpSpPr>
              <a:xfrm>
                <a:off x="6589644" y="6582508"/>
                <a:ext cx="152400" cy="486507"/>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7" name="Group 272"/>
              <p:cNvGrpSpPr/>
              <p:nvPr userDrawn="1"/>
            </p:nvGrpSpPr>
            <p:grpSpPr>
              <a:xfrm>
                <a:off x="5891387" y="6582508"/>
                <a:ext cx="152400" cy="486507"/>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 name="Group 273"/>
              <p:cNvGrpSpPr/>
              <p:nvPr userDrawn="1"/>
            </p:nvGrpSpPr>
            <p:grpSpPr>
              <a:xfrm>
                <a:off x="5193130" y="6582508"/>
                <a:ext cx="152400" cy="486507"/>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Group 274"/>
              <p:cNvGrpSpPr/>
              <p:nvPr userDrawn="1"/>
            </p:nvGrpSpPr>
            <p:grpSpPr>
              <a:xfrm>
                <a:off x="4494873" y="6582508"/>
                <a:ext cx="152400" cy="486507"/>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0" name="Group 275"/>
              <p:cNvGrpSpPr/>
              <p:nvPr userDrawn="1"/>
            </p:nvGrpSpPr>
            <p:grpSpPr>
              <a:xfrm>
                <a:off x="3796616" y="6582508"/>
                <a:ext cx="152400" cy="486507"/>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276"/>
              <p:cNvGrpSpPr/>
              <p:nvPr userDrawn="1"/>
            </p:nvGrpSpPr>
            <p:grpSpPr>
              <a:xfrm>
                <a:off x="3098359" y="6582508"/>
                <a:ext cx="152400" cy="486507"/>
                <a:chOff x="7983415" y="6582508"/>
                <a:chExt cx="152400" cy="486507"/>
              </a:xfrm>
            </p:grpSpPr>
            <p:cxnSp>
              <p:nvCxnSpPr>
                <p:cNvPr id="287" name="Straight Connector 2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277"/>
              <p:cNvGrpSpPr/>
              <p:nvPr userDrawn="1"/>
            </p:nvGrpSpPr>
            <p:grpSpPr>
              <a:xfrm>
                <a:off x="2400102" y="6582508"/>
                <a:ext cx="152400" cy="486507"/>
                <a:chOff x="7983415" y="6582508"/>
                <a:chExt cx="152400" cy="486507"/>
              </a:xfrm>
            </p:grpSpPr>
            <p:cxnSp>
              <p:nvCxnSpPr>
                <p:cNvPr id="285" name="Straight Connector 2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278"/>
              <p:cNvGrpSpPr/>
              <p:nvPr userDrawn="1"/>
            </p:nvGrpSpPr>
            <p:grpSpPr>
              <a:xfrm>
                <a:off x="1701845" y="6582508"/>
                <a:ext cx="152400" cy="486507"/>
                <a:chOff x="7983415" y="6582508"/>
                <a:chExt cx="152400" cy="486507"/>
              </a:xfrm>
            </p:grpSpPr>
            <p:cxnSp>
              <p:nvCxnSpPr>
                <p:cNvPr id="283" name="Straight Connector 2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279"/>
              <p:cNvGrpSpPr/>
              <p:nvPr userDrawn="1"/>
            </p:nvGrpSpPr>
            <p:grpSpPr>
              <a:xfrm>
                <a:off x="1003588" y="6582508"/>
                <a:ext cx="152400" cy="486507"/>
                <a:chOff x="7983415" y="6582508"/>
                <a:chExt cx="152400" cy="486507"/>
              </a:xfrm>
            </p:grpSpPr>
            <p:cxnSp>
              <p:nvCxnSpPr>
                <p:cNvPr id="281" name="Straight Connector 2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 name="Group 159"/>
            <p:cNvGrpSpPr/>
            <p:nvPr userDrawn="1"/>
          </p:nvGrpSpPr>
          <p:grpSpPr>
            <a:xfrm>
              <a:off x="-151325" y="454007"/>
              <a:ext cx="122115" cy="5945205"/>
              <a:chOff x="-238875" y="454007"/>
              <a:chExt cx="122115" cy="5945205"/>
            </a:xfrm>
          </p:grpSpPr>
          <p:cxnSp>
            <p:nvCxnSpPr>
              <p:cNvPr id="233" name="Straight Connector 232"/>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 name="Group 233"/>
              <p:cNvGrpSpPr/>
              <p:nvPr userDrawn="1"/>
            </p:nvGrpSpPr>
            <p:grpSpPr>
              <a:xfrm rot="5400000">
                <a:off x="-254017" y="5940709"/>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234"/>
              <p:cNvGrpSpPr/>
              <p:nvPr userDrawn="1"/>
            </p:nvGrpSpPr>
            <p:grpSpPr>
              <a:xfrm rot="5400000">
                <a:off x="-254017" y="5467067"/>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235"/>
              <p:cNvGrpSpPr/>
              <p:nvPr userDrawn="1"/>
            </p:nvGrpSpPr>
            <p:grpSpPr>
              <a:xfrm rot="5400000">
                <a:off x="-254017" y="4993425"/>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236"/>
              <p:cNvGrpSpPr/>
              <p:nvPr userDrawn="1"/>
            </p:nvGrpSpPr>
            <p:grpSpPr>
              <a:xfrm rot="5400000">
                <a:off x="-254017" y="4519783"/>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237"/>
              <p:cNvGrpSpPr/>
              <p:nvPr userDrawn="1"/>
            </p:nvGrpSpPr>
            <p:grpSpPr>
              <a:xfrm rot="5400000">
                <a:off x="-254017" y="4046141"/>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38"/>
              <p:cNvGrpSpPr/>
              <p:nvPr userDrawn="1"/>
            </p:nvGrpSpPr>
            <p:grpSpPr>
              <a:xfrm rot="5400000">
                <a:off x="-254017" y="3572499"/>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39"/>
              <p:cNvGrpSpPr/>
              <p:nvPr userDrawn="1"/>
            </p:nvGrpSpPr>
            <p:grpSpPr>
              <a:xfrm rot="5400000">
                <a:off x="-254017" y="3098857"/>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40"/>
              <p:cNvGrpSpPr/>
              <p:nvPr userDrawn="1"/>
            </p:nvGrpSpPr>
            <p:grpSpPr>
              <a:xfrm rot="5400000">
                <a:off x="-254017" y="2625215"/>
                <a:ext cx="152400" cy="122115"/>
                <a:chOff x="7983415" y="6582508"/>
                <a:chExt cx="152400" cy="486507"/>
              </a:xfrm>
            </p:grpSpPr>
            <p:cxnSp>
              <p:nvCxnSpPr>
                <p:cNvPr id="252" name="Straight Connector 25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41"/>
              <p:cNvGrpSpPr/>
              <p:nvPr userDrawn="1"/>
            </p:nvGrpSpPr>
            <p:grpSpPr>
              <a:xfrm rot="5400000">
                <a:off x="-254017" y="2151573"/>
                <a:ext cx="152400" cy="122115"/>
                <a:chOff x="7983415" y="6582508"/>
                <a:chExt cx="152400" cy="486507"/>
              </a:xfrm>
            </p:grpSpPr>
            <p:cxnSp>
              <p:nvCxnSpPr>
                <p:cNvPr id="250" name="Straight Connector 24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242"/>
              <p:cNvGrpSpPr/>
              <p:nvPr userDrawn="1"/>
            </p:nvGrpSpPr>
            <p:grpSpPr>
              <a:xfrm rot="5400000">
                <a:off x="-254017" y="1677931"/>
                <a:ext cx="152400" cy="122115"/>
                <a:chOff x="7983415" y="6582508"/>
                <a:chExt cx="152400" cy="486507"/>
              </a:xfrm>
            </p:grpSpPr>
            <p:cxnSp>
              <p:nvCxnSpPr>
                <p:cNvPr id="248" name="Straight Connector 24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Group 243"/>
              <p:cNvGrpSpPr/>
              <p:nvPr userDrawn="1"/>
            </p:nvGrpSpPr>
            <p:grpSpPr>
              <a:xfrm rot="5400000">
                <a:off x="-254017" y="997340"/>
                <a:ext cx="152400" cy="122115"/>
                <a:chOff x="7983415" y="6582508"/>
                <a:chExt cx="152400" cy="486507"/>
              </a:xfrm>
            </p:grpSpPr>
            <p:cxnSp>
              <p:nvCxnSpPr>
                <p:cNvPr id="246" name="Straight Connector 2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5" name="Straight Connector 244"/>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 name="Group 160"/>
            <p:cNvGrpSpPr/>
            <p:nvPr userDrawn="1"/>
          </p:nvGrpSpPr>
          <p:grpSpPr>
            <a:xfrm>
              <a:off x="9166483" y="454007"/>
              <a:ext cx="122115" cy="5945205"/>
              <a:chOff x="-238875" y="454007"/>
              <a:chExt cx="122115" cy="5945205"/>
            </a:xfrm>
          </p:grpSpPr>
          <p:cxnSp>
            <p:nvCxnSpPr>
              <p:cNvPr id="198" name="Straight Connector 197"/>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8" name="Group 198"/>
              <p:cNvGrpSpPr/>
              <p:nvPr userDrawn="1"/>
            </p:nvGrpSpPr>
            <p:grpSpPr>
              <a:xfrm rot="5400000">
                <a:off x="-254017" y="5940709"/>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 name="Group 199"/>
              <p:cNvGrpSpPr/>
              <p:nvPr userDrawn="1"/>
            </p:nvGrpSpPr>
            <p:grpSpPr>
              <a:xfrm rot="5400000">
                <a:off x="-254017" y="5467067"/>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 name="Group 200"/>
              <p:cNvGrpSpPr/>
              <p:nvPr userDrawn="1"/>
            </p:nvGrpSpPr>
            <p:grpSpPr>
              <a:xfrm rot="5400000">
                <a:off x="-254017" y="4993425"/>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201"/>
              <p:cNvGrpSpPr/>
              <p:nvPr userDrawn="1"/>
            </p:nvGrpSpPr>
            <p:grpSpPr>
              <a:xfrm rot="5400000">
                <a:off x="-254017" y="4519783"/>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4" name="Group 202"/>
              <p:cNvGrpSpPr/>
              <p:nvPr userDrawn="1"/>
            </p:nvGrpSpPr>
            <p:grpSpPr>
              <a:xfrm rot="5400000">
                <a:off x="-254017" y="4046141"/>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03"/>
              <p:cNvGrpSpPr/>
              <p:nvPr userDrawn="1"/>
            </p:nvGrpSpPr>
            <p:grpSpPr>
              <a:xfrm rot="5400000">
                <a:off x="-254017" y="3572499"/>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04"/>
              <p:cNvGrpSpPr/>
              <p:nvPr userDrawn="1"/>
            </p:nvGrpSpPr>
            <p:grpSpPr>
              <a:xfrm rot="5400000">
                <a:off x="-254017" y="3098857"/>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05"/>
              <p:cNvGrpSpPr/>
              <p:nvPr userDrawn="1"/>
            </p:nvGrpSpPr>
            <p:grpSpPr>
              <a:xfrm rot="5400000">
                <a:off x="-254017" y="2625215"/>
                <a:ext cx="152400" cy="122115"/>
                <a:chOff x="7983415" y="6582508"/>
                <a:chExt cx="152400" cy="486507"/>
              </a:xfrm>
            </p:grpSpPr>
            <p:cxnSp>
              <p:nvCxnSpPr>
                <p:cNvPr id="217" name="Straight Connector 21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06"/>
              <p:cNvGrpSpPr/>
              <p:nvPr userDrawn="1"/>
            </p:nvGrpSpPr>
            <p:grpSpPr>
              <a:xfrm rot="5400000">
                <a:off x="-254017" y="2151573"/>
                <a:ext cx="152400" cy="122115"/>
                <a:chOff x="7983415" y="6582508"/>
                <a:chExt cx="152400" cy="486507"/>
              </a:xfrm>
            </p:grpSpPr>
            <p:cxnSp>
              <p:nvCxnSpPr>
                <p:cNvPr id="215" name="Straight Connector 21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07"/>
              <p:cNvGrpSpPr/>
              <p:nvPr userDrawn="1"/>
            </p:nvGrpSpPr>
            <p:grpSpPr>
              <a:xfrm rot="5400000">
                <a:off x="-254017" y="1677931"/>
                <a:ext cx="152400" cy="122115"/>
                <a:chOff x="7983415" y="6582508"/>
                <a:chExt cx="152400" cy="486507"/>
              </a:xfrm>
            </p:grpSpPr>
            <p:cxnSp>
              <p:nvCxnSpPr>
                <p:cNvPr id="213" name="Straight Connector 21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08"/>
              <p:cNvGrpSpPr/>
              <p:nvPr userDrawn="1"/>
            </p:nvGrpSpPr>
            <p:grpSpPr>
              <a:xfrm rot="5400000">
                <a:off x="-254017" y="997340"/>
                <a:ext cx="152400" cy="122115"/>
                <a:chOff x="7983415" y="6582508"/>
                <a:chExt cx="152400" cy="486507"/>
              </a:xfrm>
            </p:grpSpPr>
            <p:cxnSp>
              <p:nvCxnSpPr>
                <p:cNvPr id="211" name="Straight Connector 2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0" name="Straight Connector 209"/>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161"/>
            <p:cNvGrpSpPr/>
            <p:nvPr userDrawn="1"/>
          </p:nvGrpSpPr>
          <p:grpSpPr>
            <a:xfrm>
              <a:off x="457731" y="-141165"/>
              <a:ext cx="8226688" cy="122115"/>
              <a:chOff x="457731" y="6582508"/>
              <a:chExt cx="8226688" cy="486507"/>
            </a:xfrm>
          </p:grpSpPr>
          <p:cxnSp>
            <p:nvCxnSpPr>
              <p:cNvPr id="163" name="Straight Connector 162"/>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164"/>
              <p:cNvGrpSpPr/>
              <p:nvPr userDrawn="1"/>
            </p:nvGrpSpPr>
            <p:grpSpPr>
              <a:xfrm>
                <a:off x="7986158" y="6582508"/>
                <a:ext cx="152400" cy="486507"/>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165"/>
              <p:cNvGrpSpPr/>
              <p:nvPr userDrawn="1"/>
            </p:nvGrpSpPr>
            <p:grpSpPr>
              <a:xfrm>
                <a:off x="7287901" y="6582508"/>
                <a:ext cx="152400" cy="486507"/>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166"/>
              <p:cNvGrpSpPr/>
              <p:nvPr userDrawn="1"/>
            </p:nvGrpSpPr>
            <p:grpSpPr>
              <a:xfrm>
                <a:off x="6589644" y="6582508"/>
                <a:ext cx="152400" cy="486507"/>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0" name="Group 167"/>
              <p:cNvGrpSpPr/>
              <p:nvPr userDrawn="1"/>
            </p:nvGrpSpPr>
            <p:grpSpPr>
              <a:xfrm>
                <a:off x="5891387" y="6582508"/>
                <a:ext cx="152400" cy="486507"/>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168"/>
              <p:cNvGrpSpPr/>
              <p:nvPr userDrawn="1"/>
            </p:nvGrpSpPr>
            <p:grpSpPr>
              <a:xfrm>
                <a:off x="5193130" y="6582508"/>
                <a:ext cx="152400" cy="486507"/>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169"/>
              <p:cNvGrpSpPr/>
              <p:nvPr userDrawn="1"/>
            </p:nvGrpSpPr>
            <p:grpSpPr>
              <a:xfrm>
                <a:off x="4494873" y="6582508"/>
                <a:ext cx="152400" cy="486507"/>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170"/>
              <p:cNvGrpSpPr/>
              <p:nvPr userDrawn="1"/>
            </p:nvGrpSpPr>
            <p:grpSpPr>
              <a:xfrm>
                <a:off x="3796616" y="6582508"/>
                <a:ext cx="152400" cy="486507"/>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171"/>
              <p:cNvGrpSpPr/>
              <p:nvPr userDrawn="1"/>
            </p:nvGrpSpPr>
            <p:grpSpPr>
              <a:xfrm>
                <a:off x="3098359" y="6582508"/>
                <a:ext cx="152400" cy="486507"/>
                <a:chOff x="7983415" y="6582508"/>
                <a:chExt cx="152400" cy="486507"/>
              </a:xfrm>
            </p:grpSpPr>
            <p:cxnSp>
              <p:nvCxnSpPr>
                <p:cNvPr id="182" name="Straight Connector 18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172"/>
              <p:cNvGrpSpPr/>
              <p:nvPr userDrawn="1"/>
            </p:nvGrpSpPr>
            <p:grpSpPr>
              <a:xfrm>
                <a:off x="2400102" y="6582508"/>
                <a:ext cx="152400" cy="486507"/>
                <a:chOff x="7983415" y="6582508"/>
                <a:chExt cx="152400" cy="486507"/>
              </a:xfrm>
            </p:grpSpPr>
            <p:cxnSp>
              <p:nvCxnSpPr>
                <p:cNvPr id="180" name="Straight Connector 17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173"/>
              <p:cNvGrpSpPr/>
              <p:nvPr userDrawn="1"/>
            </p:nvGrpSpPr>
            <p:grpSpPr>
              <a:xfrm>
                <a:off x="1701845" y="6582508"/>
                <a:ext cx="152400" cy="486507"/>
                <a:chOff x="7983415" y="6582508"/>
                <a:chExt cx="152400" cy="486507"/>
              </a:xfrm>
            </p:grpSpPr>
            <p:cxnSp>
              <p:nvCxnSpPr>
                <p:cNvPr id="178" name="Straight Connector 17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174"/>
              <p:cNvGrpSpPr/>
              <p:nvPr userDrawn="1"/>
            </p:nvGrpSpPr>
            <p:grpSpPr>
              <a:xfrm>
                <a:off x="1003588" y="6582508"/>
                <a:ext cx="152400" cy="486507"/>
                <a:chOff x="7983415" y="6582508"/>
                <a:chExt cx="152400" cy="486507"/>
              </a:xfrm>
            </p:grpSpPr>
            <p:cxnSp>
              <p:nvCxnSpPr>
                <p:cNvPr id="176" name="Straight Connector 1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4" name="Title 5"/>
          <p:cNvSpPr txBox="1">
            <a:spLocks/>
          </p:cNvSpPr>
          <p:nvPr userDrawn="1"/>
        </p:nvSpPr>
        <p:spPr>
          <a:xfrm>
            <a:off x="500034" y="357166"/>
            <a:ext cx="8215370" cy="357190"/>
          </a:xfrm>
          <a:prstGeom prst="rect">
            <a:avLst/>
          </a:prstGeom>
          <a:solidFill>
            <a:srgbClr val="990000"/>
          </a:solidFill>
          <a:ln w="12700">
            <a:solidFill>
              <a:srgbClr val="990000"/>
            </a:solidFill>
            <a:headEnd type="none" w="med" len="med"/>
            <a:tailEnd type="none" w="med" len="med"/>
          </a:ln>
        </p:spPr>
        <p:style>
          <a:lnRef idx="2">
            <a:schemeClr val="accent5"/>
          </a:lnRef>
          <a:fillRef idx="1">
            <a:schemeClr val="lt1"/>
          </a:fillRef>
          <a:effectRef idx="0">
            <a:schemeClr val="accent5"/>
          </a:effectRef>
          <a:fontRef idx="none"/>
        </p:style>
        <p:txBody>
          <a:bodyPr vert="horz" lIns="108000" tIns="72000" rIns="0" bIns="0" rtlCol="0" anchor="t">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r-Latn-RS" sz="1400" b="0" i="0" u="none" strike="noStrike" kern="1200" cap="none" spc="0" normalizeH="0" baseline="0" noProof="0" dirty="0" smtClean="0">
                <a:ln>
                  <a:noFill/>
                </a:ln>
                <a:solidFill>
                  <a:schemeClr val="bg1"/>
                </a:solidFill>
                <a:effectLst/>
                <a:uLnTx/>
                <a:uFillTx/>
                <a:latin typeface="Arial Narrow" panose="020B0606020202030204" pitchFamily="34" charset="0"/>
                <a:ea typeface="+mj-ea"/>
                <a:cs typeface="+mj-cs"/>
              </a:rPr>
              <a:t>FORUM</a:t>
            </a:r>
            <a:r>
              <a:rPr kumimoji="0" lang="en-US" sz="1400" b="0" i="0" u="none" strike="noStrike" kern="1200" cap="none" spc="0" normalizeH="0" baseline="0" noProof="0" dirty="0" smtClean="0">
                <a:ln>
                  <a:noFill/>
                </a:ln>
                <a:solidFill>
                  <a:schemeClr val="bg1"/>
                </a:solidFill>
                <a:effectLst/>
                <a:uLnTx/>
                <a:uFillTx/>
                <a:latin typeface="Arial Narrow" panose="020B0606020202030204" pitchFamily="34" charset="0"/>
                <a:ea typeface="+mj-ea"/>
                <a:cs typeface="+mj-cs"/>
              </a:rPr>
              <a:t>:  </a:t>
            </a:r>
            <a:endParaRPr kumimoji="0" lang="en-US" sz="1400" b="0" i="0" u="none" strike="noStrike" kern="1200" cap="none" spc="0" normalizeH="0" baseline="0" noProof="0" dirty="0">
              <a:ln>
                <a:noFill/>
              </a:ln>
              <a:solidFill>
                <a:schemeClr val="bg1"/>
              </a:solidFill>
              <a:effectLst/>
              <a:uLnTx/>
              <a:uFillTx/>
              <a:latin typeface="Arial Narrow" panose="020B0606020202030204" pitchFamily="34" charset="0"/>
              <a:ea typeface="+mj-ea"/>
              <a:cs typeface="+mj-cs"/>
            </a:endParaRPr>
          </a:p>
        </p:txBody>
      </p:sp>
      <p:sp>
        <p:nvSpPr>
          <p:cNvPr id="307" name="Content Placeholder 12"/>
          <p:cNvSpPr>
            <a:spLocks noGrp="1"/>
          </p:cNvSpPr>
          <p:nvPr userDrawn="1">
            <p:ph idx="19" hasCustomPrompt="1"/>
          </p:nvPr>
        </p:nvSpPr>
        <p:spPr>
          <a:xfrm>
            <a:off x="500034" y="5119694"/>
            <a:ext cx="8215370" cy="276228"/>
          </a:xfrm>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108000" tIns="36000"/>
          <a:lstStyle>
            <a:lvl1pPr>
              <a:buSzPct val="130000"/>
              <a:buFont typeface="Wingdings" pitchFamily="2" charset="2"/>
              <a:buNone/>
              <a:defRPr sz="1100" baseline="0"/>
            </a:lvl1pPr>
          </a:lstStyle>
          <a:p>
            <a:r>
              <a:rPr lang="en-CA" dirty="0" smtClean="0"/>
              <a:t> </a:t>
            </a:r>
            <a:r>
              <a:rPr lang="en-CA" dirty="0" err="1" smtClean="0"/>
              <a:t>Ovde</a:t>
            </a:r>
            <a:r>
              <a:rPr lang="en-CA" dirty="0" smtClean="0"/>
              <a:t> </a:t>
            </a:r>
            <a:r>
              <a:rPr lang="en-CA" dirty="0" err="1" smtClean="0"/>
              <a:t>uneti</a:t>
            </a:r>
            <a:r>
              <a:rPr lang="en-CA" dirty="0" smtClean="0"/>
              <a:t> </a:t>
            </a:r>
            <a:r>
              <a:rPr lang="sr-Latn-RS" dirty="0" smtClean="0"/>
              <a:t>temu</a:t>
            </a:r>
            <a:r>
              <a:rPr lang="en-CA" dirty="0" smtClean="0"/>
              <a:t> 1</a:t>
            </a:r>
            <a:endParaRPr lang="en-US" dirty="0" smtClean="0"/>
          </a:p>
        </p:txBody>
      </p:sp>
      <p:sp>
        <p:nvSpPr>
          <p:cNvPr id="319" name="LO-section-body-subtitle"/>
          <p:cNvSpPr>
            <a:spLocks noGrp="1"/>
          </p:cNvSpPr>
          <p:nvPr>
            <p:ph type="body" idx="10" hasCustomPrompt="1"/>
          </p:nvPr>
        </p:nvSpPr>
        <p:spPr>
          <a:xfrm>
            <a:off x="500034" y="714356"/>
            <a:ext cx="2643206" cy="928694"/>
          </a:xfrm>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None/>
              <a:defRPr sz="1100" b="0" i="1" baseline="0">
                <a:solidFill>
                  <a:srgbClr val="A500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err="1" smtClean="0"/>
              <a:t>Ovde</a:t>
            </a:r>
            <a:r>
              <a:rPr lang="en-CA" dirty="0" smtClean="0"/>
              <a:t> </a:t>
            </a:r>
            <a:r>
              <a:rPr lang="en-CA" dirty="0" err="1" smtClean="0"/>
              <a:t>uneti</a:t>
            </a:r>
            <a:r>
              <a:rPr lang="en-CA" dirty="0" smtClean="0"/>
              <a:t>  </a:t>
            </a:r>
            <a:r>
              <a:rPr lang="en-CA" dirty="0" err="1" smtClean="0"/>
              <a:t>naslov</a:t>
            </a:r>
            <a:r>
              <a:rPr lang="en-CA" dirty="0" smtClean="0"/>
              <a:t> </a:t>
            </a:r>
            <a:r>
              <a:rPr lang="sr-Latn-RS" dirty="0" smtClean="0"/>
              <a:t>foruma</a:t>
            </a:r>
            <a:endParaRPr lang="en-US" dirty="0" smtClean="0"/>
          </a:p>
        </p:txBody>
      </p:sp>
      <p:sp>
        <p:nvSpPr>
          <p:cNvPr id="158" name="LO-section-body-subtitle"/>
          <p:cNvSpPr>
            <a:spLocks noGrp="1"/>
          </p:cNvSpPr>
          <p:nvPr>
            <p:ph type="body" idx="24" hasCustomPrompt="1"/>
          </p:nvPr>
        </p:nvSpPr>
        <p:spPr>
          <a:xfrm>
            <a:off x="500034" y="1643050"/>
            <a:ext cx="2643206" cy="3143272"/>
          </a:xfrm>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None/>
              <a:defRPr sz="1100" b="0" baseline="0">
                <a:solidFill>
                  <a:srgbClr val="A500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err="1" smtClean="0"/>
              <a:t>Ovde</a:t>
            </a:r>
            <a:r>
              <a:rPr lang="en-CA" dirty="0" smtClean="0"/>
              <a:t> </a:t>
            </a:r>
            <a:r>
              <a:rPr lang="en-CA" dirty="0" err="1" smtClean="0"/>
              <a:t>uneti</a:t>
            </a:r>
            <a:r>
              <a:rPr lang="en-CA" dirty="0" smtClean="0"/>
              <a:t>  </a:t>
            </a:r>
            <a:r>
              <a:rPr lang="en-CA" dirty="0" err="1" smtClean="0"/>
              <a:t>uputstvo</a:t>
            </a:r>
            <a:r>
              <a:rPr lang="sr-Latn-RS" dirty="0" smtClean="0"/>
              <a:t> o učešću na forumu</a:t>
            </a:r>
            <a:endParaRPr lang="en-US" dirty="0" smtClean="0"/>
          </a:p>
        </p:txBody>
      </p:sp>
      <p:sp>
        <p:nvSpPr>
          <p:cNvPr id="160" name="LO-section-body-subtitle"/>
          <p:cNvSpPr>
            <a:spLocks noGrp="1"/>
          </p:cNvSpPr>
          <p:nvPr>
            <p:ph type="body" idx="26" hasCustomPrompt="1"/>
          </p:nvPr>
        </p:nvSpPr>
        <p:spPr>
          <a:xfrm>
            <a:off x="3143240" y="714356"/>
            <a:ext cx="357190" cy="357190"/>
          </a:xfrm>
          <a:noFill/>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Font typeface="Wingdings" pitchFamily="2" charset="2"/>
              <a:buChar char="q"/>
              <a:defRPr sz="1600" b="0" i="1" baseline="0">
                <a:solidFill>
                  <a:srgbClr val="047E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dirty="0" smtClean="0"/>
              <a:t> </a:t>
            </a:r>
            <a:endParaRPr lang="en-US" dirty="0" smtClean="0"/>
          </a:p>
        </p:txBody>
      </p:sp>
      <p:sp>
        <p:nvSpPr>
          <p:cNvPr id="165" name="Title 5"/>
          <p:cNvSpPr txBox="1">
            <a:spLocks/>
          </p:cNvSpPr>
          <p:nvPr userDrawn="1"/>
        </p:nvSpPr>
        <p:spPr>
          <a:xfrm>
            <a:off x="3143240" y="714356"/>
            <a:ext cx="2643206" cy="347666"/>
          </a:xfrm>
          <a:prstGeom prst="rect">
            <a:avLst/>
          </a:prstGeom>
          <a:no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90000"/>
              </a:lnSpc>
              <a:spcBef>
                <a:spcPct val="0"/>
              </a:spcBef>
              <a:spcAft>
                <a:spcPts val="0"/>
              </a:spcAft>
              <a:buClrTx/>
              <a:buSzTx/>
              <a:buFont typeface="Wingdings" pitchFamily="2" charset="2"/>
              <a:buNone/>
              <a:tabLst/>
              <a:defRPr/>
            </a:pPr>
            <a:r>
              <a:rPr kumimoji="0" lang="sr-Latn-RS" sz="1200" b="0" i="0" u="none" strike="noStrike" kern="1200" cap="none" spc="0" normalizeH="0" baseline="0" noProof="0" dirty="0" smtClean="0">
                <a:ln>
                  <a:noFill/>
                </a:ln>
                <a:solidFill>
                  <a:srgbClr val="047E4D"/>
                </a:solidFill>
                <a:effectLst/>
                <a:uLnTx/>
                <a:uFillTx/>
                <a:latin typeface="+mj-lt"/>
                <a:ea typeface="+mj-ea"/>
                <a:cs typeface="+mj-cs"/>
              </a:rPr>
              <a:t>       </a:t>
            </a: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Zatvori po završetku</a:t>
            </a:r>
            <a:r>
              <a:rPr kumimoji="0" lang="en-US" sz="1100" b="0" i="0" u="none" strike="noStrike" kern="1200" cap="none" spc="0" normalizeH="0" baseline="0" noProof="0" dirty="0" smtClean="0">
                <a:ln>
                  <a:noFill/>
                </a:ln>
                <a:solidFill>
                  <a:schemeClr val="bg1"/>
                </a:solidFill>
                <a:effectLst/>
                <a:uLnTx/>
                <a:uFillTx/>
                <a:latin typeface="+mj-lt"/>
                <a:ea typeface="+mj-ea"/>
                <a:cs typeface="+mj-cs"/>
              </a:rPr>
              <a:t>:</a:t>
            </a:r>
            <a:endParaRPr kumimoji="0" lang="en-US" sz="1100" b="0" i="0" u="none" strike="noStrike" kern="1200" cap="none" spc="0" normalizeH="0" baseline="0" noProof="0" dirty="0">
              <a:ln>
                <a:noFill/>
              </a:ln>
              <a:solidFill>
                <a:schemeClr val="bg1"/>
              </a:solidFill>
              <a:effectLst/>
              <a:uLnTx/>
              <a:uFillTx/>
              <a:latin typeface="+mj-lt"/>
              <a:ea typeface="+mj-ea"/>
              <a:cs typeface="+mj-cs"/>
            </a:endParaRPr>
          </a:p>
        </p:txBody>
      </p:sp>
      <p:sp>
        <p:nvSpPr>
          <p:cNvPr id="166" name="LO-section-body-subtitle"/>
          <p:cNvSpPr>
            <a:spLocks noGrp="1"/>
          </p:cNvSpPr>
          <p:nvPr>
            <p:ph type="body" idx="29" hasCustomPrompt="1"/>
          </p:nvPr>
        </p:nvSpPr>
        <p:spPr>
          <a:xfrm>
            <a:off x="3143240" y="1071546"/>
            <a:ext cx="357190" cy="357190"/>
          </a:xfrm>
          <a:noFill/>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Font typeface="Wingdings" pitchFamily="2" charset="2"/>
              <a:buChar char="q"/>
              <a:defRPr sz="1600" b="0" i="1" baseline="0">
                <a:solidFill>
                  <a:srgbClr val="047E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dirty="0" smtClean="0"/>
              <a:t>   </a:t>
            </a:r>
            <a:r>
              <a:rPr lang="en-CA" dirty="0" smtClean="0"/>
              <a:t> </a:t>
            </a:r>
            <a:r>
              <a:rPr lang="sr-Latn-RS" dirty="0" smtClean="0"/>
              <a:t> </a:t>
            </a:r>
            <a:endParaRPr lang="en-US" dirty="0" smtClean="0"/>
          </a:p>
        </p:txBody>
      </p:sp>
      <p:sp>
        <p:nvSpPr>
          <p:cNvPr id="167" name="Title 5"/>
          <p:cNvSpPr txBox="1">
            <a:spLocks/>
          </p:cNvSpPr>
          <p:nvPr userDrawn="1"/>
        </p:nvSpPr>
        <p:spPr>
          <a:xfrm>
            <a:off x="3143240" y="1071546"/>
            <a:ext cx="2643206" cy="347666"/>
          </a:xfrm>
          <a:prstGeom prst="rect">
            <a:avLst/>
          </a:prstGeom>
          <a:no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70000"/>
              </a:lnSpc>
              <a:spcBef>
                <a:spcPct val="0"/>
              </a:spcBef>
              <a:spcAft>
                <a:spcPts val="0"/>
              </a:spcAft>
              <a:buClrTx/>
              <a:buSzTx/>
              <a:buFont typeface="Wingdings" pitchFamily="2" charset="2"/>
              <a:buNone/>
              <a:tabLst/>
              <a:defRPr/>
            </a:pPr>
            <a:r>
              <a:rPr kumimoji="0" lang="sr-Latn-RS" sz="1200" b="0" i="0" u="none" strike="noStrike" kern="1200" cap="none" spc="0" normalizeH="0" baseline="0" noProof="0" dirty="0" smtClean="0">
                <a:ln>
                  <a:noFill/>
                </a:ln>
                <a:solidFill>
                  <a:srgbClr val="047E4D"/>
                </a:solidFill>
                <a:effectLst/>
                <a:uLnTx/>
                <a:uFillTx/>
                <a:latin typeface="+mj-lt"/>
                <a:ea typeface="+mj-ea"/>
                <a:cs typeface="+mj-cs"/>
              </a:rPr>
              <a:t>       </a:t>
            </a: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Omogući studentima ocenjivanje</a:t>
            </a:r>
            <a:br>
              <a:rPr kumimoji="0" lang="sr-Latn-RS" sz="1100" b="0" i="0" u="none" strike="noStrike" kern="1200" cap="none" spc="0" normalizeH="0" baseline="0" noProof="0" dirty="0" smtClean="0">
                <a:ln>
                  <a:noFill/>
                </a:ln>
                <a:solidFill>
                  <a:srgbClr val="047E4D"/>
                </a:solidFill>
                <a:effectLst/>
                <a:uLnTx/>
                <a:uFillTx/>
                <a:latin typeface="+mj-lt"/>
                <a:ea typeface="+mj-ea"/>
                <a:cs typeface="+mj-cs"/>
              </a:rPr>
            </a:b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        tuđih komentara</a:t>
            </a:r>
            <a:r>
              <a:rPr kumimoji="0" lang="en-US" sz="1100" b="0" i="0" u="none" strike="noStrike" kern="1200" cap="none" spc="0" normalizeH="0" baseline="0" noProof="0" dirty="0" smtClean="0">
                <a:ln>
                  <a:noFill/>
                </a:ln>
                <a:solidFill>
                  <a:schemeClr val="bg1"/>
                </a:solidFill>
                <a:effectLst/>
                <a:uLnTx/>
                <a:uFillTx/>
                <a:latin typeface="+mj-lt"/>
                <a:ea typeface="+mj-ea"/>
                <a:cs typeface="+mj-cs"/>
              </a:rPr>
              <a:t>:</a:t>
            </a:r>
            <a:endParaRPr kumimoji="0" lang="en-US" sz="1100" b="0" i="0" u="none" strike="noStrike" kern="1200" cap="none" spc="0" normalizeH="0" baseline="0" noProof="0" dirty="0">
              <a:ln>
                <a:noFill/>
              </a:ln>
              <a:solidFill>
                <a:schemeClr val="bg1"/>
              </a:solidFill>
              <a:effectLst/>
              <a:uLnTx/>
              <a:uFillTx/>
              <a:latin typeface="+mj-lt"/>
              <a:ea typeface="+mj-ea"/>
              <a:cs typeface="+mj-cs"/>
            </a:endParaRPr>
          </a:p>
        </p:txBody>
      </p:sp>
      <p:sp>
        <p:nvSpPr>
          <p:cNvPr id="175" name="LO-section-body-subtitle"/>
          <p:cNvSpPr>
            <a:spLocks noGrp="1"/>
          </p:cNvSpPr>
          <p:nvPr>
            <p:ph type="body" idx="32" hasCustomPrompt="1"/>
          </p:nvPr>
        </p:nvSpPr>
        <p:spPr>
          <a:xfrm>
            <a:off x="3143240" y="3286124"/>
            <a:ext cx="357190" cy="357190"/>
          </a:xfrm>
          <a:noFill/>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Font typeface="Wingdings" pitchFamily="2" charset="2"/>
              <a:buChar char="q"/>
              <a:defRPr sz="1600" b="0" i="1" baseline="0">
                <a:solidFill>
                  <a:srgbClr val="047E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dirty="0" smtClean="0"/>
              <a:t> </a:t>
            </a:r>
            <a:endParaRPr lang="en-US" dirty="0" smtClean="0"/>
          </a:p>
        </p:txBody>
      </p:sp>
      <p:sp>
        <p:nvSpPr>
          <p:cNvPr id="199" name="Title 5"/>
          <p:cNvSpPr txBox="1">
            <a:spLocks/>
          </p:cNvSpPr>
          <p:nvPr userDrawn="1"/>
        </p:nvSpPr>
        <p:spPr>
          <a:xfrm>
            <a:off x="3143240" y="3286124"/>
            <a:ext cx="2643206" cy="1143008"/>
          </a:xfrm>
          <a:prstGeom prst="rect">
            <a:avLst/>
          </a:prstGeom>
          <a:no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90000"/>
              </a:lnSpc>
              <a:spcBef>
                <a:spcPct val="0"/>
              </a:spcBef>
              <a:spcAft>
                <a:spcPts val="0"/>
              </a:spcAft>
              <a:buClrTx/>
              <a:buSzTx/>
              <a:buFont typeface="Wingdings" pitchFamily="2" charset="2"/>
              <a:buNone/>
              <a:tabLst/>
              <a:defRPr/>
            </a:pPr>
            <a:r>
              <a:rPr kumimoji="0" lang="sr-Latn-RS" sz="1200" b="0" i="0" u="none" strike="noStrike" kern="1200" cap="none" spc="0" normalizeH="0" baseline="0" noProof="0" dirty="0" smtClean="0">
                <a:ln>
                  <a:noFill/>
                </a:ln>
                <a:solidFill>
                  <a:srgbClr val="047E4D"/>
                </a:solidFill>
                <a:effectLst/>
                <a:uLnTx/>
                <a:uFillTx/>
                <a:latin typeface="+mj-lt"/>
                <a:ea typeface="+mj-ea"/>
                <a:cs typeface="+mj-cs"/>
              </a:rPr>
              <a:t>       </a:t>
            </a: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Dodaj belešku na kraju</a:t>
            </a:r>
            <a:br>
              <a:rPr kumimoji="0" lang="sr-Latn-RS" sz="1100" b="0" i="0" u="none" strike="noStrike" kern="1200" cap="none" spc="0" normalizeH="0" baseline="0" noProof="0" dirty="0" smtClean="0">
                <a:ln>
                  <a:noFill/>
                </a:ln>
                <a:solidFill>
                  <a:srgbClr val="047E4D"/>
                </a:solidFill>
                <a:effectLst/>
                <a:uLnTx/>
                <a:uFillTx/>
                <a:latin typeface="+mj-lt"/>
                <a:ea typeface="+mj-ea"/>
                <a:cs typeface="+mj-cs"/>
              </a:rPr>
            </a:b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        glasanja sa sledećim uputstvom</a:t>
            </a:r>
            <a:r>
              <a:rPr kumimoji="0" lang="en-US" sz="1200" b="0" i="0" u="none" strike="noStrike" kern="1200" cap="none" spc="0" normalizeH="0" baseline="0" noProof="0" dirty="0" smtClean="0">
                <a:ln>
                  <a:noFill/>
                </a:ln>
                <a:solidFill>
                  <a:schemeClr val="bg1"/>
                </a:solidFill>
                <a:effectLst/>
                <a:uLnTx/>
                <a:uFillTx/>
                <a:latin typeface="+mj-lt"/>
                <a:ea typeface="+mj-ea"/>
                <a:cs typeface="+mj-cs"/>
              </a:rPr>
              <a:t>:</a:t>
            </a:r>
            <a:endParaRPr kumimoji="0" lang="en-US" sz="1200" b="0" i="0" u="none" strike="noStrike" kern="1200" cap="none" spc="0" normalizeH="0" baseline="0" noProof="0" dirty="0">
              <a:ln>
                <a:noFill/>
              </a:ln>
              <a:solidFill>
                <a:schemeClr val="bg1"/>
              </a:solidFill>
              <a:effectLst/>
              <a:uLnTx/>
              <a:uFillTx/>
              <a:latin typeface="+mj-lt"/>
              <a:ea typeface="+mj-ea"/>
              <a:cs typeface="+mj-cs"/>
            </a:endParaRPr>
          </a:p>
        </p:txBody>
      </p:sp>
      <p:sp>
        <p:nvSpPr>
          <p:cNvPr id="200" name="LO-section-body-subtitle"/>
          <p:cNvSpPr>
            <a:spLocks noGrp="1"/>
          </p:cNvSpPr>
          <p:nvPr>
            <p:ph type="body" idx="33" hasCustomPrompt="1"/>
          </p:nvPr>
        </p:nvSpPr>
        <p:spPr>
          <a:xfrm>
            <a:off x="3214678" y="3714752"/>
            <a:ext cx="2500330" cy="642942"/>
          </a:xfrm>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lnSpc>
                <a:spcPct val="100000"/>
              </a:lnSpc>
              <a:spcAft>
                <a:spcPts val="600"/>
              </a:spcAft>
              <a:buNone/>
              <a:defRPr sz="1100" b="0" baseline="0">
                <a:solidFill>
                  <a:srgbClr val="047E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err="1" smtClean="0"/>
              <a:t>Ovde</a:t>
            </a:r>
            <a:r>
              <a:rPr lang="en-CA" dirty="0" smtClean="0"/>
              <a:t> </a:t>
            </a:r>
            <a:r>
              <a:rPr lang="en-CA" dirty="0" err="1" smtClean="0"/>
              <a:t>uneti</a:t>
            </a:r>
            <a:r>
              <a:rPr lang="en-CA" dirty="0" smtClean="0"/>
              <a:t>  </a:t>
            </a:r>
            <a:r>
              <a:rPr lang="en-CA" dirty="0" err="1" smtClean="0"/>
              <a:t>uputstvo</a:t>
            </a:r>
            <a:r>
              <a:rPr lang="en-CA" dirty="0" smtClean="0"/>
              <a:t> </a:t>
            </a:r>
            <a:r>
              <a:rPr lang="en-CA" dirty="0" err="1" smtClean="0"/>
              <a:t>za</a:t>
            </a:r>
            <a:r>
              <a:rPr lang="en-CA" dirty="0" smtClean="0"/>
              <a:t> </a:t>
            </a:r>
            <a:r>
              <a:rPr lang="sr-Latn-RS" dirty="0" smtClean="0"/>
              <a:t>belešku po završetku foruma</a:t>
            </a:r>
            <a:endParaRPr lang="en-US" dirty="0" smtClean="0"/>
          </a:p>
        </p:txBody>
      </p:sp>
      <p:sp>
        <p:nvSpPr>
          <p:cNvPr id="201" name="LO-section-body-subtitle"/>
          <p:cNvSpPr>
            <a:spLocks noGrp="1"/>
          </p:cNvSpPr>
          <p:nvPr>
            <p:ph type="body" idx="34" hasCustomPrompt="1"/>
          </p:nvPr>
        </p:nvSpPr>
        <p:spPr>
          <a:xfrm>
            <a:off x="5786446" y="714356"/>
            <a:ext cx="2928958" cy="1571636"/>
          </a:xfrm>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None/>
              <a:defRPr sz="1100" b="0" i="1" baseline="0">
                <a:solidFill>
                  <a:srgbClr val="A500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err="1" smtClean="0"/>
              <a:t>Ovde</a:t>
            </a:r>
            <a:r>
              <a:rPr lang="en-CA" dirty="0" smtClean="0"/>
              <a:t> </a:t>
            </a:r>
            <a:r>
              <a:rPr lang="sr-Latn-RS" dirty="0" smtClean="0"/>
              <a:t> une</a:t>
            </a:r>
            <a:r>
              <a:rPr lang="en-CA" dirty="0" err="1" smtClean="0"/>
              <a:t>ti</a:t>
            </a:r>
            <a:r>
              <a:rPr lang="en-CA" dirty="0" smtClean="0"/>
              <a:t>  </a:t>
            </a:r>
            <a:r>
              <a:rPr lang="sr-Latn-RS" dirty="0" smtClean="0"/>
              <a:t>online uputstvo</a:t>
            </a:r>
            <a:r>
              <a:rPr lang="en-CA" dirty="0" smtClean="0"/>
              <a:t> </a:t>
            </a:r>
            <a:r>
              <a:rPr lang="sr-Latn-RS" dirty="0" smtClean="0"/>
              <a:t>namenjeno predavačima. Uputstvo se vidi nakon duplog klika na aktivnost u tab-u Sequence i biranjem tab-a Instructions u okviru Monitoring okruženja.  Ako se uputstvo nalazi u nekom dokumentu, navesti naziv dokumenta i priložiti ga u paketu lekcije.</a:t>
            </a:r>
            <a:endParaRPr lang="en-US" dirty="0" smtClean="0"/>
          </a:p>
        </p:txBody>
      </p:sp>
      <p:sp>
        <p:nvSpPr>
          <p:cNvPr id="202" name="LO-section-body-subtitle"/>
          <p:cNvSpPr>
            <a:spLocks noGrp="1"/>
          </p:cNvSpPr>
          <p:nvPr>
            <p:ph type="body" idx="35" hasCustomPrompt="1"/>
          </p:nvPr>
        </p:nvSpPr>
        <p:spPr>
          <a:xfrm>
            <a:off x="5786446" y="2285992"/>
            <a:ext cx="2928958" cy="2500330"/>
          </a:xfrm>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None/>
              <a:defRPr sz="1100" b="0" baseline="0">
                <a:solidFill>
                  <a:srgbClr val="A500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err="1" smtClean="0"/>
              <a:t>Ovde</a:t>
            </a:r>
            <a:r>
              <a:rPr lang="en-CA" dirty="0" smtClean="0"/>
              <a:t> </a:t>
            </a:r>
            <a:r>
              <a:rPr lang="en-CA" dirty="0" err="1" smtClean="0"/>
              <a:t>uneti</a:t>
            </a:r>
            <a:r>
              <a:rPr lang="en-CA" dirty="0" smtClean="0"/>
              <a:t>  </a:t>
            </a:r>
            <a:r>
              <a:rPr lang="sr-Latn-RS" dirty="0" smtClean="0"/>
              <a:t>offline uputstvo namenjeno predavačima.</a:t>
            </a:r>
            <a:endParaRPr lang="en-US" dirty="0" smtClean="0"/>
          </a:p>
        </p:txBody>
      </p:sp>
      <p:sp>
        <p:nvSpPr>
          <p:cNvPr id="204" name="Title 5"/>
          <p:cNvSpPr txBox="1">
            <a:spLocks/>
          </p:cNvSpPr>
          <p:nvPr userDrawn="1"/>
        </p:nvSpPr>
        <p:spPr>
          <a:xfrm>
            <a:off x="500034" y="6500834"/>
            <a:ext cx="8215370" cy="347666"/>
          </a:xfrm>
          <a:prstGeom prst="rect">
            <a:avLst/>
          </a:prstGeom>
          <a:noFill/>
          <a:ln w="12700">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90000"/>
              </a:lnSpc>
              <a:spcBef>
                <a:spcPct val="0"/>
              </a:spcBef>
              <a:spcAft>
                <a:spcPts val="0"/>
              </a:spcAft>
              <a:buClrTx/>
              <a:buSzTx/>
              <a:buFont typeface="Wingdings" pitchFamily="2" charset="2"/>
              <a:buChar char="ü"/>
              <a:tabLst/>
              <a:defRPr/>
            </a:pPr>
            <a:r>
              <a:rPr kumimoji="0" lang="sr-Latn-RS" sz="1200" b="0" i="0" u="none" strike="noStrike" kern="1200" cap="none" spc="0" normalizeH="0" baseline="0" noProof="0" dirty="0" smtClean="0">
                <a:ln>
                  <a:noFill/>
                </a:ln>
                <a:solidFill>
                  <a:srgbClr val="047E4D"/>
                </a:solidFill>
                <a:effectLst/>
                <a:uLnTx/>
                <a:uFillTx/>
                <a:latin typeface="+mj-lt"/>
                <a:ea typeface="+mj-ea"/>
                <a:cs typeface="+mj-cs"/>
              </a:rPr>
              <a:t>* </a:t>
            </a: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Označavanje </a:t>
            </a:r>
            <a:r>
              <a:rPr kumimoji="0" lang="sr-Latn-RS" sz="1100" b="0" i="1" u="none" strike="noStrike" kern="1200" cap="none" spc="0" normalizeH="0" baseline="0" noProof="0" dirty="0" smtClean="0">
                <a:ln>
                  <a:noFill/>
                </a:ln>
                <a:solidFill>
                  <a:srgbClr val="047E4D"/>
                </a:solidFill>
                <a:effectLst/>
                <a:uLnTx/>
                <a:uFillTx/>
                <a:latin typeface="+mj-lt"/>
                <a:ea typeface="+mj-ea"/>
                <a:cs typeface="+mj-cs"/>
              </a:rPr>
              <a:t>check box</a:t>
            </a: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-a se vrši izborom buleta i obaveznim unosom jednog blanko  znaka da bi se u prikazu video izbor</a:t>
            </a:r>
            <a:endParaRPr kumimoji="0" lang="en-US" sz="1100" b="0" i="0" u="none" strike="noStrike" kern="1200" cap="none" spc="0" normalizeH="0" baseline="0" noProof="0" dirty="0">
              <a:ln>
                <a:noFill/>
              </a:ln>
              <a:solidFill>
                <a:schemeClr val="bg1"/>
              </a:solidFill>
              <a:effectLst/>
              <a:uLnTx/>
              <a:uFillTx/>
              <a:latin typeface="+mj-lt"/>
              <a:ea typeface="+mj-ea"/>
              <a:cs typeface="+mj-cs"/>
            </a:endParaRPr>
          </a:p>
        </p:txBody>
      </p:sp>
      <p:sp>
        <p:nvSpPr>
          <p:cNvPr id="205" name="LO-section-body-subtitle"/>
          <p:cNvSpPr>
            <a:spLocks noGrp="1"/>
          </p:cNvSpPr>
          <p:nvPr>
            <p:ph type="body" idx="36" hasCustomPrompt="1"/>
          </p:nvPr>
        </p:nvSpPr>
        <p:spPr>
          <a:xfrm>
            <a:off x="3143240" y="1428736"/>
            <a:ext cx="357190" cy="357190"/>
          </a:xfrm>
          <a:noFill/>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Font typeface="Wingdings" pitchFamily="2" charset="2"/>
              <a:buChar char="q"/>
              <a:defRPr sz="1600" b="0" i="1" baseline="0">
                <a:solidFill>
                  <a:srgbClr val="047E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dirty="0" smtClean="0"/>
              <a:t> </a:t>
            </a:r>
            <a:endParaRPr lang="en-US" dirty="0" smtClean="0"/>
          </a:p>
        </p:txBody>
      </p:sp>
      <p:sp>
        <p:nvSpPr>
          <p:cNvPr id="206" name="Title 5"/>
          <p:cNvSpPr txBox="1">
            <a:spLocks/>
          </p:cNvSpPr>
          <p:nvPr userDrawn="1"/>
        </p:nvSpPr>
        <p:spPr>
          <a:xfrm>
            <a:off x="3143240" y="1428736"/>
            <a:ext cx="2643206" cy="347666"/>
          </a:xfrm>
          <a:prstGeom prst="rect">
            <a:avLst/>
          </a:prstGeom>
          <a:no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70000"/>
              </a:lnSpc>
              <a:spcBef>
                <a:spcPct val="0"/>
              </a:spcBef>
              <a:spcAft>
                <a:spcPts val="0"/>
              </a:spcAft>
              <a:buClrTx/>
              <a:buSzTx/>
              <a:buFont typeface="Wingdings" pitchFamily="2" charset="2"/>
              <a:buNone/>
              <a:tabLst/>
              <a:defRPr/>
            </a:pPr>
            <a:r>
              <a:rPr kumimoji="0" lang="sr-Latn-RS" sz="1200" b="0" i="0" u="none" strike="noStrike" kern="1200" cap="none" spc="0" normalizeH="0" baseline="0" noProof="0" dirty="0" smtClean="0">
                <a:ln>
                  <a:noFill/>
                </a:ln>
                <a:solidFill>
                  <a:srgbClr val="047E4D"/>
                </a:solidFill>
                <a:effectLst/>
                <a:uLnTx/>
                <a:uFillTx/>
                <a:latin typeface="+mj-lt"/>
                <a:ea typeface="+mj-ea"/>
                <a:cs typeface="+mj-cs"/>
              </a:rPr>
              <a:t>       </a:t>
            </a: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Omogući studentima dodavanje</a:t>
            </a:r>
            <a:br>
              <a:rPr kumimoji="0" lang="sr-Latn-RS" sz="1100" b="0" i="0" u="none" strike="noStrike" kern="1200" cap="none" spc="0" normalizeH="0" baseline="0" noProof="0" dirty="0" smtClean="0">
                <a:ln>
                  <a:noFill/>
                </a:ln>
                <a:solidFill>
                  <a:srgbClr val="047E4D"/>
                </a:solidFill>
                <a:effectLst/>
                <a:uLnTx/>
                <a:uFillTx/>
                <a:latin typeface="+mj-lt"/>
                <a:ea typeface="+mj-ea"/>
                <a:cs typeface="+mj-cs"/>
              </a:rPr>
            </a:b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        priloga</a:t>
            </a:r>
            <a:r>
              <a:rPr kumimoji="0" lang="en-US" sz="1100" b="0" i="0" u="none" strike="noStrike" kern="1200" cap="none" spc="0" normalizeH="0" baseline="0" noProof="0" dirty="0" smtClean="0">
                <a:ln>
                  <a:noFill/>
                </a:ln>
                <a:solidFill>
                  <a:schemeClr val="bg1"/>
                </a:solidFill>
                <a:effectLst/>
                <a:uLnTx/>
                <a:uFillTx/>
                <a:latin typeface="+mj-lt"/>
                <a:ea typeface="+mj-ea"/>
                <a:cs typeface="+mj-cs"/>
              </a:rPr>
              <a:t>:</a:t>
            </a:r>
            <a:endParaRPr kumimoji="0" lang="en-US" sz="1100" b="0" i="0" u="none" strike="noStrike" kern="1200" cap="none" spc="0" normalizeH="0" baseline="0" noProof="0" dirty="0">
              <a:ln>
                <a:noFill/>
              </a:ln>
              <a:solidFill>
                <a:schemeClr val="bg1"/>
              </a:solidFill>
              <a:effectLst/>
              <a:uLnTx/>
              <a:uFillTx/>
              <a:latin typeface="+mj-lt"/>
              <a:ea typeface="+mj-ea"/>
              <a:cs typeface="+mj-cs"/>
            </a:endParaRPr>
          </a:p>
        </p:txBody>
      </p:sp>
      <p:sp>
        <p:nvSpPr>
          <p:cNvPr id="207" name="LO-section-body-subtitle"/>
          <p:cNvSpPr>
            <a:spLocks noGrp="1"/>
          </p:cNvSpPr>
          <p:nvPr>
            <p:ph type="body" idx="37" hasCustomPrompt="1"/>
          </p:nvPr>
        </p:nvSpPr>
        <p:spPr>
          <a:xfrm>
            <a:off x="3143240" y="1785926"/>
            <a:ext cx="357190" cy="357190"/>
          </a:xfrm>
          <a:noFill/>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Font typeface="Wingdings" pitchFamily="2" charset="2"/>
              <a:buChar char="q"/>
              <a:defRPr sz="1600" b="0" i="1" baseline="0">
                <a:solidFill>
                  <a:srgbClr val="047E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dirty="0" smtClean="0"/>
              <a:t> </a:t>
            </a:r>
            <a:endParaRPr lang="en-US" dirty="0" smtClean="0"/>
          </a:p>
        </p:txBody>
      </p:sp>
      <p:sp>
        <p:nvSpPr>
          <p:cNvPr id="208" name="Title 5"/>
          <p:cNvSpPr txBox="1">
            <a:spLocks/>
          </p:cNvSpPr>
          <p:nvPr userDrawn="1"/>
        </p:nvSpPr>
        <p:spPr>
          <a:xfrm>
            <a:off x="3143240" y="1785926"/>
            <a:ext cx="2643206" cy="347666"/>
          </a:xfrm>
          <a:prstGeom prst="rect">
            <a:avLst/>
          </a:prstGeom>
          <a:no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70000"/>
              </a:lnSpc>
              <a:spcBef>
                <a:spcPct val="0"/>
              </a:spcBef>
              <a:spcAft>
                <a:spcPts val="0"/>
              </a:spcAft>
              <a:buClrTx/>
              <a:buSzTx/>
              <a:buFont typeface="Wingdings" pitchFamily="2" charset="2"/>
              <a:buNone/>
              <a:tabLst/>
              <a:defRPr/>
            </a:pPr>
            <a:r>
              <a:rPr kumimoji="0" lang="sr-Latn-RS" sz="1200" b="0" i="0" u="none" strike="noStrike" kern="1200" cap="none" spc="0" normalizeH="0" baseline="0" noProof="0" dirty="0" smtClean="0">
                <a:ln>
                  <a:noFill/>
                </a:ln>
                <a:solidFill>
                  <a:srgbClr val="047E4D"/>
                </a:solidFill>
                <a:effectLst/>
                <a:uLnTx/>
                <a:uFillTx/>
                <a:latin typeface="+mj-lt"/>
                <a:ea typeface="+mj-ea"/>
                <a:cs typeface="+mj-cs"/>
              </a:rPr>
              <a:t>       </a:t>
            </a: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Omogući studentima korišćenje</a:t>
            </a:r>
            <a:br>
              <a:rPr kumimoji="0" lang="sr-Latn-RS" sz="1100" b="0" i="0" u="none" strike="noStrike" kern="1200" cap="none" spc="0" normalizeH="0" baseline="0" noProof="0" dirty="0" smtClean="0">
                <a:ln>
                  <a:noFill/>
                </a:ln>
                <a:solidFill>
                  <a:srgbClr val="047E4D"/>
                </a:solidFill>
                <a:effectLst/>
                <a:uLnTx/>
                <a:uFillTx/>
                <a:latin typeface="+mj-lt"/>
                <a:ea typeface="+mj-ea"/>
                <a:cs typeface="+mj-cs"/>
              </a:rPr>
            </a:br>
            <a:r>
              <a:rPr kumimoji="0" lang="sr-Latn-RS" sz="1100" b="0" i="1" u="none" strike="noStrike" kern="1200" cap="none" spc="0" normalizeH="0" baseline="0" noProof="0" dirty="0" smtClean="0">
                <a:ln>
                  <a:noFill/>
                </a:ln>
                <a:solidFill>
                  <a:srgbClr val="047E4D"/>
                </a:solidFill>
                <a:effectLst/>
                <a:uLnTx/>
                <a:uFillTx/>
                <a:latin typeface="+mj-lt"/>
                <a:ea typeface="+mj-ea"/>
                <a:cs typeface="+mj-cs"/>
              </a:rPr>
              <a:t>        rich text editor</a:t>
            </a:r>
            <a:r>
              <a:rPr kumimoji="0" lang="en-US" sz="1100" b="0" i="0" u="none" strike="noStrike" kern="1200" cap="none" spc="0" normalizeH="0" baseline="0" noProof="0" dirty="0" smtClean="0">
                <a:ln>
                  <a:noFill/>
                </a:ln>
                <a:solidFill>
                  <a:schemeClr val="bg1"/>
                </a:solidFill>
                <a:effectLst/>
                <a:uLnTx/>
                <a:uFillTx/>
                <a:latin typeface="+mj-lt"/>
                <a:ea typeface="+mj-ea"/>
                <a:cs typeface="+mj-cs"/>
              </a:rPr>
              <a:t>:</a:t>
            </a:r>
            <a:endParaRPr kumimoji="0" lang="en-US" sz="1100" b="0" i="0" u="none" strike="noStrike" kern="1200" cap="none" spc="0" normalizeH="0" baseline="0" noProof="0" dirty="0">
              <a:ln>
                <a:noFill/>
              </a:ln>
              <a:solidFill>
                <a:schemeClr val="bg1"/>
              </a:solidFill>
              <a:effectLst/>
              <a:uLnTx/>
              <a:uFillTx/>
              <a:latin typeface="+mj-lt"/>
              <a:ea typeface="+mj-ea"/>
              <a:cs typeface="+mj-cs"/>
            </a:endParaRPr>
          </a:p>
        </p:txBody>
      </p:sp>
      <p:sp>
        <p:nvSpPr>
          <p:cNvPr id="209" name="Title 5"/>
          <p:cNvSpPr txBox="1">
            <a:spLocks/>
          </p:cNvSpPr>
          <p:nvPr userDrawn="1"/>
        </p:nvSpPr>
        <p:spPr>
          <a:xfrm>
            <a:off x="3143240" y="2143116"/>
            <a:ext cx="2643206" cy="785818"/>
          </a:xfrm>
          <a:prstGeom prst="rect">
            <a:avLst/>
          </a:prstGeom>
          <a:no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70000"/>
              </a:lnSpc>
              <a:spcBef>
                <a:spcPct val="0"/>
              </a:spcBef>
              <a:spcAft>
                <a:spcPts val="0"/>
              </a:spcAft>
              <a:buClrTx/>
              <a:buSzTx/>
              <a:buFont typeface="Wingdings" pitchFamily="2" charset="2"/>
              <a:buNone/>
              <a:tabLst/>
              <a:defRPr/>
            </a:pPr>
            <a:r>
              <a:rPr kumimoji="0" lang="sr-Latn-RS" sz="1200" b="0" i="0" u="none" strike="noStrike" kern="1200" cap="none" spc="0" normalizeH="0" baseline="0" noProof="0" dirty="0" smtClean="0">
                <a:ln>
                  <a:noFill/>
                </a:ln>
                <a:solidFill>
                  <a:srgbClr val="047E4D"/>
                </a:solidFill>
                <a:effectLst/>
                <a:uLnTx/>
                <a:uFillTx/>
                <a:latin typeface="+mj-lt"/>
                <a:ea typeface="+mj-ea"/>
                <a:cs typeface="+mj-cs"/>
              </a:rPr>
              <a:t>       </a:t>
            </a: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Pošalji email o novom komentaru:</a:t>
            </a:r>
          </a:p>
          <a:p>
            <a:pPr marL="0" marR="0" lvl="0" indent="0" algn="l" defTabSz="914400" rtl="0" eaLnBrk="1" fontAlgn="auto" latinLnBrk="0" hangingPunct="1">
              <a:lnSpc>
                <a:spcPct val="70000"/>
              </a:lnSpc>
              <a:spcBef>
                <a:spcPct val="0"/>
              </a:spcBef>
              <a:spcAft>
                <a:spcPts val="0"/>
              </a:spcAft>
              <a:buClrTx/>
              <a:buSzTx/>
              <a:buFont typeface="Wingdings" pitchFamily="2" charset="2"/>
              <a:buNone/>
              <a:tabLst/>
              <a:defRPr/>
            </a:pP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
            </a:r>
            <a:br>
              <a:rPr kumimoji="0" lang="sr-Latn-RS" sz="1100" b="0" i="0" u="none" strike="noStrike" kern="1200" cap="none" spc="0" normalizeH="0" baseline="0" noProof="0" dirty="0" smtClean="0">
                <a:ln>
                  <a:noFill/>
                </a:ln>
                <a:solidFill>
                  <a:srgbClr val="047E4D"/>
                </a:solidFill>
                <a:effectLst/>
                <a:uLnTx/>
                <a:uFillTx/>
                <a:latin typeface="+mj-lt"/>
                <a:ea typeface="+mj-ea"/>
                <a:cs typeface="+mj-cs"/>
              </a:rPr>
            </a:br>
            <a:r>
              <a:rPr kumimoji="0" lang="sr-Latn-RS" sz="1100" b="0" i="1" u="none" strike="noStrike" kern="1200" cap="none" spc="0" normalizeH="0" baseline="0" noProof="0" dirty="0" smtClean="0">
                <a:ln>
                  <a:noFill/>
                </a:ln>
                <a:solidFill>
                  <a:srgbClr val="047E4D"/>
                </a:solidFill>
                <a:effectLst/>
                <a:uLnTx/>
                <a:uFillTx/>
                <a:latin typeface="+mj-lt"/>
                <a:ea typeface="+mj-ea"/>
                <a:cs typeface="+mj-cs"/>
              </a:rPr>
              <a:t>        </a:t>
            </a: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studentima</a:t>
            </a:r>
          </a:p>
          <a:p>
            <a:pPr marL="0" marR="0" lvl="0" indent="0" algn="l" defTabSz="914400" rtl="0" eaLnBrk="1" fontAlgn="auto" latinLnBrk="0" hangingPunct="1">
              <a:lnSpc>
                <a:spcPct val="70000"/>
              </a:lnSpc>
              <a:spcBef>
                <a:spcPct val="0"/>
              </a:spcBef>
              <a:spcAft>
                <a:spcPts val="0"/>
              </a:spcAft>
              <a:buClrTx/>
              <a:buSzTx/>
              <a:buFont typeface="Wingdings" pitchFamily="2" charset="2"/>
              <a:buNone/>
              <a:tabLst/>
              <a:defRPr/>
            </a:pPr>
            <a:endParaRPr kumimoji="0" lang="sr-Latn-RS" sz="1100" b="0" i="0" u="none" strike="noStrike" kern="1200" cap="none" spc="0" normalizeH="0" baseline="0" noProof="0" dirty="0" smtClean="0">
              <a:ln>
                <a:noFill/>
              </a:ln>
              <a:solidFill>
                <a:srgbClr val="047E4D"/>
              </a:solidFill>
              <a:effectLst/>
              <a:uLnTx/>
              <a:uFillTx/>
              <a:latin typeface="+mj-lt"/>
              <a:ea typeface="+mj-ea"/>
              <a:cs typeface="+mj-cs"/>
            </a:endParaRPr>
          </a:p>
          <a:p>
            <a:pPr marL="0" marR="0" lvl="0" indent="0" algn="l" defTabSz="914400" rtl="0" eaLnBrk="1" fontAlgn="auto" latinLnBrk="0" hangingPunct="1">
              <a:lnSpc>
                <a:spcPct val="70000"/>
              </a:lnSpc>
              <a:spcBef>
                <a:spcPct val="0"/>
              </a:spcBef>
              <a:spcAft>
                <a:spcPts val="0"/>
              </a:spcAft>
              <a:buClrTx/>
              <a:buSzTx/>
              <a:buFont typeface="Wingdings" pitchFamily="2" charset="2"/>
              <a:buNone/>
              <a:tabLst/>
              <a:defRPr/>
            </a:pP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        profesorima</a:t>
            </a:r>
            <a:r>
              <a:rPr kumimoji="0" lang="en-US" sz="1100" b="0" i="0" u="none" strike="noStrike" kern="1200" cap="none" spc="0" normalizeH="0" baseline="0" noProof="0" dirty="0" smtClean="0">
                <a:ln>
                  <a:noFill/>
                </a:ln>
                <a:solidFill>
                  <a:schemeClr val="bg1"/>
                </a:solidFill>
                <a:effectLst/>
                <a:uLnTx/>
                <a:uFillTx/>
                <a:latin typeface="+mj-lt"/>
                <a:ea typeface="+mj-ea"/>
                <a:cs typeface="+mj-cs"/>
              </a:rPr>
              <a:t>:</a:t>
            </a:r>
            <a:endParaRPr kumimoji="0" lang="en-US" sz="1100" b="0" i="0" u="none" strike="noStrike" kern="1200" cap="none" spc="0" normalizeH="0" baseline="0" noProof="0" dirty="0">
              <a:ln>
                <a:noFill/>
              </a:ln>
              <a:solidFill>
                <a:schemeClr val="bg1"/>
              </a:solidFill>
              <a:effectLst/>
              <a:uLnTx/>
              <a:uFillTx/>
              <a:latin typeface="+mj-lt"/>
              <a:ea typeface="+mj-ea"/>
              <a:cs typeface="+mj-cs"/>
            </a:endParaRPr>
          </a:p>
        </p:txBody>
      </p:sp>
      <p:sp>
        <p:nvSpPr>
          <p:cNvPr id="278" name="LO-section-body-subtitle"/>
          <p:cNvSpPr>
            <a:spLocks noGrp="1"/>
          </p:cNvSpPr>
          <p:nvPr>
            <p:ph type="body" idx="38" hasCustomPrompt="1"/>
          </p:nvPr>
        </p:nvSpPr>
        <p:spPr>
          <a:xfrm>
            <a:off x="3143240" y="2357430"/>
            <a:ext cx="357190" cy="285752"/>
          </a:xfrm>
          <a:noFill/>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Font typeface="Wingdings" pitchFamily="2" charset="2"/>
              <a:buChar char="q"/>
              <a:defRPr sz="1600" b="0" i="1" baseline="0">
                <a:solidFill>
                  <a:srgbClr val="047E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dirty="0" smtClean="0"/>
              <a:t> </a:t>
            </a:r>
            <a:endParaRPr lang="en-US" dirty="0" smtClean="0"/>
          </a:p>
        </p:txBody>
      </p:sp>
      <p:sp>
        <p:nvSpPr>
          <p:cNvPr id="279" name="LO-section-body-subtitle"/>
          <p:cNvSpPr>
            <a:spLocks noGrp="1"/>
          </p:cNvSpPr>
          <p:nvPr>
            <p:ph type="body" idx="39" hasCustomPrompt="1"/>
          </p:nvPr>
        </p:nvSpPr>
        <p:spPr>
          <a:xfrm>
            <a:off x="3143240" y="2643182"/>
            <a:ext cx="357190" cy="285752"/>
          </a:xfrm>
          <a:noFill/>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Font typeface="Wingdings" pitchFamily="2" charset="2"/>
              <a:buChar char="q"/>
              <a:defRPr sz="1600" b="0" i="1" baseline="0">
                <a:solidFill>
                  <a:srgbClr val="047E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dirty="0" smtClean="0"/>
              <a:t> </a:t>
            </a:r>
            <a:endParaRPr lang="en-US" dirty="0" smtClean="0"/>
          </a:p>
        </p:txBody>
      </p:sp>
      <p:sp>
        <p:nvSpPr>
          <p:cNvPr id="280" name="Title 5"/>
          <p:cNvSpPr txBox="1">
            <a:spLocks/>
          </p:cNvSpPr>
          <p:nvPr userDrawn="1"/>
        </p:nvSpPr>
        <p:spPr>
          <a:xfrm>
            <a:off x="3143240" y="2928934"/>
            <a:ext cx="2643206" cy="347666"/>
          </a:xfrm>
          <a:prstGeom prst="rect">
            <a:avLst/>
          </a:prstGeom>
          <a:no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70000"/>
              </a:lnSpc>
              <a:spcBef>
                <a:spcPct val="0"/>
              </a:spcBef>
              <a:spcAft>
                <a:spcPts val="0"/>
              </a:spcAft>
              <a:buClrTx/>
              <a:buSzTx/>
              <a:buFont typeface="Wingdings" pitchFamily="2" charset="2"/>
              <a:buNone/>
              <a:tabLst/>
              <a:defRPr/>
            </a:pPr>
            <a:r>
              <a:rPr kumimoji="0" lang="sr-Latn-RS" sz="1200" b="0" i="0" u="none" strike="noStrike" kern="1200" cap="none" spc="0" normalizeH="0" baseline="0" noProof="0" dirty="0" smtClean="0">
                <a:ln>
                  <a:noFill/>
                </a:ln>
                <a:solidFill>
                  <a:srgbClr val="047E4D"/>
                </a:solidFill>
                <a:effectLst/>
                <a:uLnTx/>
                <a:uFillTx/>
                <a:latin typeface="+mj-lt"/>
                <a:ea typeface="+mj-ea"/>
                <a:cs typeface="+mj-cs"/>
              </a:rPr>
              <a:t>       </a:t>
            </a: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Obavesti studente kad profesor</a:t>
            </a:r>
            <a:br>
              <a:rPr kumimoji="0" lang="sr-Latn-RS" sz="1100" b="0" i="0" u="none" strike="noStrike" kern="1200" cap="none" spc="0" normalizeH="0" baseline="0" noProof="0" dirty="0" smtClean="0">
                <a:ln>
                  <a:noFill/>
                </a:ln>
                <a:solidFill>
                  <a:srgbClr val="047E4D"/>
                </a:solidFill>
                <a:effectLst/>
                <a:uLnTx/>
                <a:uFillTx/>
                <a:latin typeface="+mj-lt"/>
                <a:ea typeface="+mj-ea"/>
                <a:cs typeface="+mj-cs"/>
              </a:rPr>
            </a:b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        pregleda rad</a:t>
            </a:r>
            <a:endParaRPr kumimoji="0" lang="en-US" sz="1100" b="0" i="0" u="none" strike="noStrike" kern="1200" cap="none" spc="0" normalizeH="0" baseline="0" noProof="0" dirty="0">
              <a:ln>
                <a:noFill/>
              </a:ln>
              <a:solidFill>
                <a:schemeClr val="bg1"/>
              </a:solidFill>
              <a:effectLst/>
              <a:uLnTx/>
              <a:uFillTx/>
              <a:latin typeface="+mj-lt"/>
              <a:ea typeface="+mj-ea"/>
              <a:cs typeface="+mj-cs"/>
            </a:endParaRPr>
          </a:p>
        </p:txBody>
      </p:sp>
      <p:sp>
        <p:nvSpPr>
          <p:cNvPr id="303" name="LO-section-body-subtitle"/>
          <p:cNvSpPr>
            <a:spLocks noGrp="1"/>
          </p:cNvSpPr>
          <p:nvPr>
            <p:ph type="body" idx="40" hasCustomPrompt="1"/>
          </p:nvPr>
        </p:nvSpPr>
        <p:spPr>
          <a:xfrm>
            <a:off x="3143240" y="2928934"/>
            <a:ext cx="357190" cy="357190"/>
          </a:xfrm>
          <a:noFill/>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Font typeface="Wingdings" pitchFamily="2" charset="2"/>
              <a:buChar char="q"/>
              <a:defRPr sz="1600" b="0" i="1" baseline="0">
                <a:solidFill>
                  <a:srgbClr val="047E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dirty="0" smtClean="0"/>
              <a:t> </a:t>
            </a:r>
            <a:endParaRPr lang="en-US" dirty="0" smtClean="0"/>
          </a:p>
        </p:txBody>
      </p:sp>
      <p:sp>
        <p:nvSpPr>
          <p:cNvPr id="304" name="Content Placeholder 12"/>
          <p:cNvSpPr>
            <a:spLocks noGrp="1"/>
          </p:cNvSpPr>
          <p:nvPr>
            <p:ph idx="41" hasCustomPrompt="1"/>
          </p:nvPr>
        </p:nvSpPr>
        <p:spPr>
          <a:xfrm>
            <a:off x="500034" y="5395922"/>
            <a:ext cx="8215370" cy="276228"/>
          </a:xfrm>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108000" tIns="36000"/>
          <a:lstStyle>
            <a:lvl1pPr>
              <a:buSzPct val="130000"/>
              <a:buFont typeface="Wingdings" pitchFamily="2" charset="2"/>
              <a:buNone/>
              <a:defRPr sz="1100" baseline="0"/>
            </a:lvl1pPr>
          </a:lstStyle>
          <a:p>
            <a:r>
              <a:rPr lang="en-CA" dirty="0" smtClean="0"/>
              <a:t> </a:t>
            </a:r>
            <a:r>
              <a:rPr lang="en-CA" dirty="0" err="1" smtClean="0"/>
              <a:t>Ovde</a:t>
            </a:r>
            <a:r>
              <a:rPr lang="en-CA" dirty="0" smtClean="0"/>
              <a:t> </a:t>
            </a:r>
            <a:r>
              <a:rPr lang="en-CA" dirty="0" err="1" smtClean="0"/>
              <a:t>uneti</a:t>
            </a:r>
            <a:r>
              <a:rPr lang="en-CA" dirty="0" smtClean="0"/>
              <a:t> </a:t>
            </a:r>
            <a:r>
              <a:rPr lang="sr-Latn-RS" dirty="0" smtClean="0"/>
              <a:t>temu</a:t>
            </a:r>
            <a:r>
              <a:rPr lang="en-CA" dirty="0" smtClean="0"/>
              <a:t> </a:t>
            </a:r>
            <a:r>
              <a:rPr lang="sr-Latn-RS" dirty="0" smtClean="0"/>
              <a:t>2</a:t>
            </a:r>
            <a:endParaRPr lang="en-US" dirty="0" smtClean="0"/>
          </a:p>
        </p:txBody>
      </p:sp>
      <p:sp>
        <p:nvSpPr>
          <p:cNvPr id="305" name="Content Placeholder 12"/>
          <p:cNvSpPr>
            <a:spLocks noGrp="1"/>
          </p:cNvSpPr>
          <p:nvPr>
            <p:ph idx="42" hasCustomPrompt="1"/>
          </p:nvPr>
        </p:nvSpPr>
        <p:spPr>
          <a:xfrm>
            <a:off x="500034" y="5672150"/>
            <a:ext cx="8215370" cy="276228"/>
          </a:xfrm>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108000" tIns="36000"/>
          <a:lstStyle>
            <a:lvl1pPr>
              <a:buSzPct val="130000"/>
              <a:buFont typeface="Wingdings" pitchFamily="2" charset="2"/>
              <a:buNone/>
              <a:defRPr sz="1100" baseline="0"/>
            </a:lvl1pPr>
          </a:lstStyle>
          <a:p>
            <a:r>
              <a:rPr lang="en-CA" dirty="0" smtClean="0"/>
              <a:t> </a:t>
            </a:r>
            <a:r>
              <a:rPr lang="en-CA" dirty="0" err="1" smtClean="0"/>
              <a:t>Ovde</a:t>
            </a:r>
            <a:r>
              <a:rPr lang="en-CA" dirty="0" smtClean="0"/>
              <a:t> </a:t>
            </a:r>
            <a:r>
              <a:rPr lang="en-CA" dirty="0" err="1" smtClean="0"/>
              <a:t>uneti</a:t>
            </a:r>
            <a:r>
              <a:rPr lang="en-CA" dirty="0" smtClean="0"/>
              <a:t> </a:t>
            </a:r>
            <a:r>
              <a:rPr lang="sr-Latn-RS" dirty="0" smtClean="0"/>
              <a:t>temu</a:t>
            </a:r>
            <a:r>
              <a:rPr lang="en-CA" dirty="0" smtClean="0"/>
              <a:t> </a:t>
            </a:r>
            <a:r>
              <a:rPr lang="sr-Latn-RS" dirty="0" smtClean="0"/>
              <a:t>3</a:t>
            </a:r>
            <a:endParaRPr lang="en-US" dirty="0" smtClean="0"/>
          </a:p>
        </p:txBody>
      </p:sp>
      <p:sp>
        <p:nvSpPr>
          <p:cNvPr id="306" name="Content Placeholder 12"/>
          <p:cNvSpPr>
            <a:spLocks noGrp="1"/>
          </p:cNvSpPr>
          <p:nvPr>
            <p:ph idx="43" hasCustomPrompt="1"/>
          </p:nvPr>
        </p:nvSpPr>
        <p:spPr>
          <a:xfrm>
            <a:off x="500034" y="5948378"/>
            <a:ext cx="8215370" cy="276228"/>
          </a:xfrm>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108000" tIns="36000"/>
          <a:lstStyle>
            <a:lvl1pPr>
              <a:buSzPct val="130000"/>
              <a:buFont typeface="Wingdings" pitchFamily="2" charset="2"/>
              <a:buNone/>
              <a:defRPr sz="1100" baseline="0"/>
            </a:lvl1pPr>
          </a:lstStyle>
          <a:p>
            <a:r>
              <a:rPr lang="en-CA" dirty="0" smtClean="0"/>
              <a:t> </a:t>
            </a:r>
            <a:r>
              <a:rPr lang="en-CA" dirty="0" err="1" smtClean="0"/>
              <a:t>Ovde</a:t>
            </a:r>
            <a:r>
              <a:rPr lang="en-CA" dirty="0" smtClean="0"/>
              <a:t> </a:t>
            </a:r>
            <a:r>
              <a:rPr lang="en-CA" dirty="0" err="1" smtClean="0"/>
              <a:t>uneti</a:t>
            </a:r>
            <a:r>
              <a:rPr lang="en-CA" dirty="0" smtClean="0"/>
              <a:t> </a:t>
            </a:r>
            <a:r>
              <a:rPr lang="sr-Latn-RS" dirty="0" smtClean="0"/>
              <a:t>temu</a:t>
            </a:r>
            <a:r>
              <a:rPr lang="en-CA" dirty="0" smtClean="0"/>
              <a:t> </a:t>
            </a:r>
            <a:r>
              <a:rPr lang="sr-Latn-RS" dirty="0" smtClean="0"/>
              <a:t>4</a:t>
            </a:r>
            <a:endParaRPr lang="en-US" dirty="0" smtClean="0"/>
          </a:p>
        </p:txBody>
      </p:sp>
      <p:sp>
        <p:nvSpPr>
          <p:cNvPr id="308" name="Content Placeholder 12"/>
          <p:cNvSpPr>
            <a:spLocks noGrp="1"/>
          </p:cNvSpPr>
          <p:nvPr>
            <p:ph idx="44" hasCustomPrompt="1"/>
          </p:nvPr>
        </p:nvSpPr>
        <p:spPr>
          <a:xfrm>
            <a:off x="500034" y="6224606"/>
            <a:ext cx="8215370" cy="276228"/>
          </a:xfrm>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108000" tIns="36000"/>
          <a:lstStyle>
            <a:lvl1pPr>
              <a:buSzPct val="130000"/>
              <a:buFont typeface="Wingdings" pitchFamily="2" charset="2"/>
              <a:buNone/>
              <a:defRPr sz="1100" baseline="0"/>
            </a:lvl1pPr>
          </a:lstStyle>
          <a:p>
            <a:r>
              <a:rPr lang="en-CA" dirty="0" smtClean="0"/>
              <a:t> </a:t>
            </a:r>
            <a:r>
              <a:rPr lang="en-CA" dirty="0" err="1" smtClean="0"/>
              <a:t>Ovde</a:t>
            </a:r>
            <a:r>
              <a:rPr lang="en-CA" dirty="0" smtClean="0"/>
              <a:t> </a:t>
            </a:r>
            <a:r>
              <a:rPr lang="en-CA" dirty="0" err="1" smtClean="0"/>
              <a:t>uneti</a:t>
            </a:r>
            <a:r>
              <a:rPr lang="en-CA" dirty="0" smtClean="0"/>
              <a:t> </a:t>
            </a:r>
            <a:r>
              <a:rPr lang="sr-Latn-RS" dirty="0" smtClean="0"/>
              <a:t>temu</a:t>
            </a:r>
            <a:r>
              <a:rPr lang="en-CA" dirty="0" smtClean="0"/>
              <a:t> </a:t>
            </a:r>
            <a:r>
              <a:rPr lang="sr-Latn-RS" dirty="0" smtClean="0"/>
              <a:t>5</a:t>
            </a:r>
            <a:endParaRPr lang="en-US" dirty="0" smtClean="0"/>
          </a:p>
        </p:txBody>
      </p:sp>
      <p:sp>
        <p:nvSpPr>
          <p:cNvPr id="312" name="Title 5"/>
          <p:cNvSpPr txBox="1">
            <a:spLocks/>
          </p:cNvSpPr>
          <p:nvPr userDrawn="1"/>
        </p:nvSpPr>
        <p:spPr>
          <a:xfrm>
            <a:off x="3143240" y="4429132"/>
            <a:ext cx="2643206" cy="347666"/>
          </a:xfrm>
          <a:prstGeom prst="rect">
            <a:avLst/>
          </a:prstGeom>
          <a:no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70000"/>
              </a:lnSpc>
              <a:spcBef>
                <a:spcPct val="0"/>
              </a:spcBef>
              <a:spcAft>
                <a:spcPts val="0"/>
              </a:spcAft>
              <a:buClrTx/>
              <a:buSzTx/>
              <a:buFont typeface="Wingdings" pitchFamily="2" charset="2"/>
              <a:buNone/>
              <a:tabLst/>
              <a:defRPr/>
            </a:pP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Broj komentara po studentu </a:t>
            </a:r>
            <a:r>
              <a:rPr kumimoji="0" lang="en-US" sz="1100" b="0" i="0" u="none" strike="noStrike" kern="1200" cap="none" spc="0" normalizeH="0" baseline="0" noProof="0" dirty="0" smtClean="0">
                <a:ln>
                  <a:noFill/>
                </a:ln>
                <a:solidFill>
                  <a:schemeClr val="bg1"/>
                </a:solidFill>
                <a:effectLst/>
                <a:uLnTx/>
                <a:uFillTx/>
                <a:latin typeface="+mj-lt"/>
                <a:ea typeface="+mj-ea"/>
                <a:cs typeface="+mj-cs"/>
              </a:rPr>
              <a:t>:</a:t>
            </a:r>
            <a:endParaRPr kumimoji="0" lang="en-US" sz="1100" b="0" i="0" u="none" strike="noStrike" kern="1200" cap="none" spc="0" normalizeH="0" baseline="0" noProof="0" dirty="0">
              <a:ln>
                <a:noFill/>
              </a:ln>
              <a:solidFill>
                <a:schemeClr val="bg1"/>
              </a:solidFill>
              <a:effectLst/>
              <a:uLnTx/>
              <a:uFillTx/>
              <a:latin typeface="+mj-lt"/>
              <a:ea typeface="+mj-ea"/>
              <a:cs typeface="+mj-cs"/>
            </a:endParaRPr>
          </a:p>
        </p:txBody>
      </p:sp>
      <p:sp>
        <p:nvSpPr>
          <p:cNvPr id="313" name="LO-section-body-subtitle"/>
          <p:cNvSpPr>
            <a:spLocks noGrp="1"/>
          </p:cNvSpPr>
          <p:nvPr>
            <p:ph type="body" idx="28" hasCustomPrompt="1"/>
          </p:nvPr>
        </p:nvSpPr>
        <p:spPr>
          <a:xfrm>
            <a:off x="5214942" y="4429132"/>
            <a:ext cx="571504" cy="357190"/>
          </a:xfrm>
          <a:noFill/>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lgn="ctr">
              <a:buFont typeface="Wingdings" pitchFamily="2" charset="2"/>
              <a:buNone/>
              <a:defRPr sz="1200" b="0" i="1" baseline="0">
                <a:solidFill>
                  <a:srgbClr val="047E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smtClean="0"/>
              <a:t> </a:t>
            </a:r>
            <a:r>
              <a:rPr lang="sr-Latn-RS" dirty="0" smtClean="0"/>
              <a:t>1</a:t>
            </a:r>
            <a:endParaRPr lang="en-US" dirty="0" smtClean="0"/>
          </a:p>
        </p:txBody>
      </p:sp>
      <p:sp>
        <p:nvSpPr>
          <p:cNvPr id="157" name="Title 5"/>
          <p:cNvSpPr txBox="1">
            <a:spLocks/>
          </p:cNvSpPr>
          <p:nvPr userDrawn="1"/>
        </p:nvSpPr>
        <p:spPr>
          <a:xfrm>
            <a:off x="500034" y="4772028"/>
            <a:ext cx="8215370" cy="347666"/>
          </a:xfrm>
          <a:prstGeom prst="rect">
            <a:avLst/>
          </a:prstGeom>
          <a:solidFill>
            <a:srgbClr val="008080"/>
          </a:solid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r-Latn-RS" sz="1400" b="0" i="0" u="none" strike="noStrike" kern="1200" cap="none" spc="0" normalizeH="0" baseline="0" noProof="0" dirty="0" smtClean="0">
                <a:ln>
                  <a:noFill/>
                </a:ln>
                <a:solidFill>
                  <a:schemeClr val="bg1"/>
                </a:solidFill>
                <a:effectLst/>
                <a:uLnTx/>
                <a:uFillTx/>
                <a:latin typeface="Arial Narrow" panose="020B0606020202030204" pitchFamily="34" charset="0"/>
                <a:ea typeface="+mj-ea"/>
                <a:cs typeface="+mj-cs"/>
              </a:rPr>
              <a:t>TEME</a:t>
            </a:r>
            <a:r>
              <a:rPr kumimoji="0" lang="en-US" sz="1400" b="0" i="0" u="none" strike="noStrike" kern="1200" cap="none" spc="0" normalizeH="0" baseline="0" noProof="0" dirty="0" smtClean="0">
                <a:ln>
                  <a:noFill/>
                </a:ln>
                <a:solidFill>
                  <a:schemeClr val="bg1"/>
                </a:solidFill>
                <a:effectLst/>
                <a:uLnTx/>
                <a:uFillTx/>
                <a:latin typeface="Arial Narrow" panose="020B0606020202030204" pitchFamily="34" charset="0"/>
                <a:ea typeface="+mj-ea"/>
                <a:cs typeface="+mj-cs"/>
              </a:rPr>
              <a:t>:</a:t>
            </a:r>
            <a:endParaRPr kumimoji="0" lang="en-US" sz="1400" b="0" i="0" u="none" strike="noStrike" kern="1200" cap="none" spc="0" normalizeH="0" baseline="0" noProof="0" dirty="0">
              <a:ln>
                <a:noFill/>
              </a:ln>
              <a:solidFill>
                <a:schemeClr val="bg1"/>
              </a:solidFill>
              <a:effectLst/>
              <a:uLnTx/>
              <a:uFillTx/>
              <a:latin typeface="Arial Narrow" panose="020B0606020202030204" pitchFamily="34" charset="0"/>
              <a:ea typeface="+mj-ea"/>
              <a:cs typeface="+mj-cs"/>
            </a:endParaRPr>
          </a:p>
        </p:txBody>
      </p:sp>
    </p:spTree>
    <p:extLst>
      <p:ext uri="{BB962C8B-B14F-4D97-AF65-F5344CB8AC3E}">
        <p14:creationId xmlns:p14="http://schemas.microsoft.com/office/powerpoint/2010/main" val="28879989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ljivi resursi">
    <p:spTree>
      <p:nvGrpSpPr>
        <p:cNvPr id="1" name=""/>
        <p:cNvGrpSpPr/>
        <p:nvPr/>
      </p:nvGrpSpPr>
      <p:grpSpPr>
        <a:xfrm>
          <a:off x="0" y="0"/>
          <a:ext cx="0" cy="0"/>
          <a:chOff x="0" y="0"/>
          <a:chExt cx="0" cy="0"/>
        </a:xfrm>
      </p:grpSpPr>
      <p:grpSp>
        <p:nvGrpSpPr>
          <p:cNvPr id="2" name="Group 157"/>
          <p:cNvGrpSpPr/>
          <p:nvPr userDrawn="1"/>
        </p:nvGrpSpPr>
        <p:grpSpPr>
          <a:xfrm>
            <a:off x="-151325" y="-141165"/>
            <a:ext cx="9439923" cy="7136527"/>
            <a:chOff x="-151325" y="-141165"/>
            <a:chExt cx="9439923" cy="7136527"/>
          </a:xfrm>
        </p:grpSpPr>
        <p:grpSp>
          <p:nvGrpSpPr>
            <p:cNvPr id="3" name="Group 158"/>
            <p:cNvGrpSpPr/>
            <p:nvPr userDrawn="1"/>
          </p:nvGrpSpPr>
          <p:grpSpPr>
            <a:xfrm>
              <a:off x="457731" y="6873247"/>
              <a:ext cx="8226688" cy="122115"/>
              <a:chOff x="457731" y="6582508"/>
              <a:chExt cx="8226688" cy="486507"/>
            </a:xfrm>
          </p:grpSpPr>
          <p:cxnSp>
            <p:nvCxnSpPr>
              <p:cNvPr id="268" name="Straight Connector 267"/>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269"/>
              <p:cNvGrpSpPr/>
              <p:nvPr userDrawn="1"/>
            </p:nvGrpSpPr>
            <p:grpSpPr>
              <a:xfrm>
                <a:off x="7986158" y="6582508"/>
                <a:ext cx="152400" cy="486507"/>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270"/>
              <p:cNvGrpSpPr/>
              <p:nvPr userDrawn="1"/>
            </p:nvGrpSpPr>
            <p:grpSpPr>
              <a:xfrm>
                <a:off x="7287901" y="6582508"/>
                <a:ext cx="152400" cy="486507"/>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6" name="Group 271"/>
              <p:cNvGrpSpPr/>
              <p:nvPr userDrawn="1"/>
            </p:nvGrpSpPr>
            <p:grpSpPr>
              <a:xfrm>
                <a:off x="6589644" y="6582508"/>
                <a:ext cx="152400" cy="486507"/>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7" name="Group 272"/>
              <p:cNvGrpSpPr/>
              <p:nvPr userDrawn="1"/>
            </p:nvGrpSpPr>
            <p:grpSpPr>
              <a:xfrm>
                <a:off x="5891387" y="6582508"/>
                <a:ext cx="152400" cy="486507"/>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 name="Group 273"/>
              <p:cNvGrpSpPr/>
              <p:nvPr userDrawn="1"/>
            </p:nvGrpSpPr>
            <p:grpSpPr>
              <a:xfrm>
                <a:off x="5193130" y="6582508"/>
                <a:ext cx="152400" cy="486507"/>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Group 274"/>
              <p:cNvGrpSpPr/>
              <p:nvPr userDrawn="1"/>
            </p:nvGrpSpPr>
            <p:grpSpPr>
              <a:xfrm>
                <a:off x="4494873" y="6582508"/>
                <a:ext cx="152400" cy="486507"/>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0" name="Group 275"/>
              <p:cNvGrpSpPr/>
              <p:nvPr userDrawn="1"/>
            </p:nvGrpSpPr>
            <p:grpSpPr>
              <a:xfrm>
                <a:off x="3796616" y="6582508"/>
                <a:ext cx="152400" cy="486507"/>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276"/>
              <p:cNvGrpSpPr/>
              <p:nvPr userDrawn="1"/>
            </p:nvGrpSpPr>
            <p:grpSpPr>
              <a:xfrm>
                <a:off x="3098359" y="6582508"/>
                <a:ext cx="152400" cy="486507"/>
                <a:chOff x="7983415" y="6582508"/>
                <a:chExt cx="152400" cy="486507"/>
              </a:xfrm>
            </p:grpSpPr>
            <p:cxnSp>
              <p:nvCxnSpPr>
                <p:cNvPr id="287" name="Straight Connector 2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277"/>
              <p:cNvGrpSpPr/>
              <p:nvPr userDrawn="1"/>
            </p:nvGrpSpPr>
            <p:grpSpPr>
              <a:xfrm>
                <a:off x="2400102" y="6582508"/>
                <a:ext cx="152400" cy="486507"/>
                <a:chOff x="7983415" y="6582508"/>
                <a:chExt cx="152400" cy="486507"/>
              </a:xfrm>
            </p:grpSpPr>
            <p:cxnSp>
              <p:nvCxnSpPr>
                <p:cNvPr id="285" name="Straight Connector 2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278"/>
              <p:cNvGrpSpPr/>
              <p:nvPr userDrawn="1"/>
            </p:nvGrpSpPr>
            <p:grpSpPr>
              <a:xfrm>
                <a:off x="1701845" y="6582508"/>
                <a:ext cx="152400" cy="486507"/>
                <a:chOff x="7983415" y="6582508"/>
                <a:chExt cx="152400" cy="486507"/>
              </a:xfrm>
            </p:grpSpPr>
            <p:cxnSp>
              <p:nvCxnSpPr>
                <p:cNvPr id="283" name="Straight Connector 2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279"/>
              <p:cNvGrpSpPr/>
              <p:nvPr userDrawn="1"/>
            </p:nvGrpSpPr>
            <p:grpSpPr>
              <a:xfrm>
                <a:off x="1003588" y="6582508"/>
                <a:ext cx="152400" cy="486507"/>
                <a:chOff x="7983415" y="6582508"/>
                <a:chExt cx="152400" cy="486507"/>
              </a:xfrm>
            </p:grpSpPr>
            <p:cxnSp>
              <p:nvCxnSpPr>
                <p:cNvPr id="281" name="Straight Connector 2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 name="Group 159"/>
            <p:cNvGrpSpPr/>
            <p:nvPr userDrawn="1"/>
          </p:nvGrpSpPr>
          <p:grpSpPr>
            <a:xfrm>
              <a:off x="-151325" y="454007"/>
              <a:ext cx="122115" cy="5945205"/>
              <a:chOff x="-238875" y="454007"/>
              <a:chExt cx="122115" cy="5945205"/>
            </a:xfrm>
          </p:grpSpPr>
          <p:cxnSp>
            <p:nvCxnSpPr>
              <p:cNvPr id="233" name="Straight Connector 232"/>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 name="Group 233"/>
              <p:cNvGrpSpPr/>
              <p:nvPr userDrawn="1"/>
            </p:nvGrpSpPr>
            <p:grpSpPr>
              <a:xfrm rot="5400000">
                <a:off x="-254017" y="5940709"/>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234"/>
              <p:cNvGrpSpPr/>
              <p:nvPr userDrawn="1"/>
            </p:nvGrpSpPr>
            <p:grpSpPr>
              <a:xfrm rot="5400000">
                <a:off x="-254017" y="5467067"/>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235"/>
              <p:cNvGrpSpPr/>
              <p:nvPr userDrawn="1"/>
            </p:nvGrpSpPr>
            <p:grpSpPr>
              <a:xfrm rot="5400000">
                <a:off x="-254017" y="4993425"/>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236"/>
              <p:cNvGrpSpPr/>
              <p:nvPr userDrawn="1"/>
            </p:nvGrpSpPr>
            <p:grpSpPr>
              <a:xfrm rot="5400000">
                <a:off x="-254017" y="4519783"/>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237"/>
              <p:cNvGrpSpPr/>
              <p:nvPr userDrawn="1"/>
            </p:nvGrpSpPr>
            <p:grpSpPr>
              <a:xfrm rot="5400000">
                <a:off x="-254017" y="4046141"/>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38"/>
              <p:cNvGrpSpPr/>
              <p:nvPr userDrawn="1"/>
            </p:nvGrpSpPr>
            <p:grpSpPr>
              <a:xfrm rot="5400000">
                <a:off x="-254017" y="3572499"/>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39"/>
              <p:cNvGrpSpPr/>
              <p:nvPr userDrawn="1"/>
            </p:nvGrpSpPr>
            <p:grpSpPr>
              <a:xfrm rot="5400000">
                <a:off x="-254017" y="3098857"/>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40"/>
              <p:cNvGrpSpPr/>
              <p:nvPr userDrawn="1"/>
            </p:nvGrpSpPr>
            <p:grpSpPr>
              <a:xfrm rot="5400000">
                <a:off x="-254017" y="2625215"/>
                <a:ext cx="152400" cy="122115"/>
                <a:chOff x="7983415" y="6582508"/>
                <a:chExt cx="152400" cy="486507"/>
              </a:xfrm>
            </p:grpSpPr>
            <p:cxnSp>
              <p:nvCxnSpPr>
                <p:cNvPr id="252" name="Straight Connector 25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41"/>
              <p:cNvGrpSpPr/>
              <p:nvPr userDrawn="1"/>
            </p:nvGrpSpPr>
            <p:grpSpPr>
              <a:xfrm rot="5400000">
                <a:off x="-254017" y="2151573"/>
                <a:ext cx="152400" cy="122115"/>
                <a:chOff x="7983415" y="6582508"/>
                <a:chExt cx="152400" cy="486507"/>
              </a:xfrm>
            </p:grpSpPr>
            <p:cxnSp>
              <p:nvCxnSpPr>
                <p:cNvPr id="250" name="Straight Connector 24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242"/>
              <p:cNvGrpSpPr/>
              <p:nvPr userDrawn="1"/>
            </p:nvGrpSpPr>
            <p:grpSpPr>
              <a:xfrm rot="5400000">
                <a:off x="-254017" y="1677931"/>
                <a:ext cx="152400" cy="122115"/>
                <a:chOff x="7983415" y="6582508"/>
                <a:chExt cx="152400" cy="486507"/>
              </a:xfrm>
            </p:grpSpPr>
            <p:cxnSp>
              <p:nvCxnSpPr>
                <p:cNvPr id="248" name="Straight Connector 24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Group 243"/>
              <p:cNvGrpSpPr/>
              <p:nvPr userDrawn="1"/>
            </p:nvGrpSpPr>
            <p:grpSpPr>
              <a:xfrm rot="5400000">
                <a:off x="-254017" y="997340"/>
                <a:ext cx="152400" cy="122115"/>
                <a:chOff x="7983415" y="6582508"/>
                <a:chExt cx="152400" cy="486507"/>
              </a:xfrm>
            </p:grpSpPr>
            <p:cxnSp>
              <p:nvCxnSpPr>
                <p:cNvPr id="246" name="Straight Connector 2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5" name="Straight Connector 244"/>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 name="Group 160"/>
            <p:cNvGrpSpPr/>
            <p:nvPr userDrawn="1"/>
          </p:nvGrpSpPr>
          <p:grpSpPr>
            <a:xfrm>
              <a:off x="9166483" y="454007"/>
              <a:ext cx="122115" cy="5945205"/>
              <a:chOff x="-238875" y="454007"/>
              <a:chExt cx="122115" cy="5945205"/>
            </a:xfrm>
          </p:grpSpPr>
          <p:cxnSp>
            <p:nvCxnSpPr>
              <p:cNvPr id="198" name="Straight Connector 197"/>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8" name="Group 198"/>
              <p:cNvGrpSpPr/>
              <p:nvPr userDrawn="1"/>
            </p:nvGrpSpPr>
            <p:grpSpPr>
              <a:xfrm rot="5400000">
                <a:off x="-254017" y="5940709"/>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 name="Group 199"/>
              <p:cNvGrpSpPr/>
              <p:nvPr userDrawn="1"/>
            </p:nvGrpSpPr>
            <p:grpSpPr>
              <a:xfrm rot="5400000">
                <a:off x="-254017" y="5467067"/>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 name="Group 200"/>
              <p:cNvGrpSpPr/>
              <p:nvPr userDrawn="1"/>
            </p:nvGrpSpPr>
            <p:grpSpPr>
              <a:xfrm rot="5400000">
                <a:off x="-254017" y="4993425"/>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201"/>
              <p:cNvGrpSpPr/>
              <p:nvPr userDrawn="1"/>
            </p:nvGrpSpPr>
            <p:grpSpPr>
              <a:xfrm rot="5400000">
                <a:off x="-254017" y="4519783"/>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4" name="Group 202"/>
              <p:cNvGrpSpPr/>
              <p:nvPr userDrawn="1"/>
            </p:nvGrpSpPr>
            <p:grpSpPr>
              <a:xfrm rot="5400000">
                <a:off x="-254017" y="4046141"/>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03"/>
              <p:cNvGrpSpPr/>
              <p:nvPr userDrawn="1"/>
            </p:nvGrpSpPr>
            <p:grpSpPr>
              <a:xfrm rot="5400000">
                <a:off x="-254017" y="3572499"/>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04"/>
              <p:cNvGrpSpPr/>
              <p:nvPr userDrawn="1"/>
            </p:nvGrpSpPr>
            <p:grpSpPr>
              <a:xfrm rot="5400000">
                <a:off x="-254017" y="3098857"/>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05"/>
              <p:cNvGrpSpPr/>
              <p:nvPr userDrawn="1"/>
            </p:nvGrpSpPr>
            <p:grpSpPr>
              <a:xfrm rot="5400000">
                <a:off x="-254017" y="2625215"/>
                <a:ext cx="152400" cy="122115"/>
                <a:chOff x="7983415" y="6582508"/>
                <a:chExt cx="152400" cy="486507"/>
              </a:xfrm>
            </p:grpSpPr>
            <p:cxnSp>
              <p:nvCxnSpPr>
                <p:cNvPr id="217" name="Straight Connector 21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06"/>
              <p:cNvGrpSpPr/>
              <p:nvPr userDrawn="1"/>
            </p:nvGrpSpPr>
            <p:grpSpPr>
              <a:xfrm rot="5400000">
                <a:off x="-254017" y="2151573"/>
                <a:ext cx="152400" cy="122115"/>
                <a:chOff x="7983415" y="6582508"/>
                <a:chExt cx="152400" cy="486507"/>
              </a:xfrm>
            </p:grpSpPr>
            <p:cxnSp>
              <p:nvCxnSpPr>
                <p:cNvPr id="215" name="Straight Connector 21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07"/>
              <p:cNvGrpSpPr/>
              <p:nvPr userDrawn="1"/>
            </p:nvGrpSpPr>
            <p:grpSpPr>
              <a:xfrm rot="5400000">
                <a:off x="-254017" y="1677931"/>
                <a:ext cx="152400" cy="122115"/>
                <a:chOff x="7983415" y="6582508"/>
                <a:chExt cx="152400" cy="486507"/>
              </a:xfrm>
            </p:grpSpPr>
            <p:cxnSp>
              <p:nvCxnSpPr>
                <p:cNvPr id="213" name="Straight Connector 21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08"/>
              <p:cNvGrpSpPr/>
              <p:nvPr userDrawn="1"/>
            </p:nvGrpSpPr>
            <p:grpSpPr>
              <a:xfrm rot="5400000">
                <a:off x="-254017" y="997340"/>
                <a:ext cx="152400" cy="122115"/>
                <a:chOff x="7983415" y="6582508"/>
                <a:chExt cx="152400" cy="486507"/>
              </a:xfrm>
            </p:grpSpPr>
            <p:cxnSp>
              <p:nvCxnSpPr>
                <p:cNvPr id="211" name="Straight Connector 2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0" name="Straight Connector 209"/>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161"/>
            <p:cNvGrpSpPr/>
            <p:nvPr userDrawn="1"/>
          </p:nvGrpSpPr>
          <p:grpSpPr>
            <a:xfrm>
              <a:off x="457731" y="-141165"/>
              <a:ext cx="8226688" cy="122115"/>
              <a:chOff x="457731" y="6582508"/>
              <a:chExt cx="8226688" cy="486507"/>
            </a:xfrm>
          </p:grpSpPr>
          <p:cxnSp>
            <p:nvCxnSpPr>
              <p:cNvPr id="163" name="Straight Connector 162"/>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164"/>
              <p:cNvGrpSpPr/>
              <p:nvPr userDrawn="1"/>
            </p:nvGrpSpPr>
            <p:grpSpPr>
              <a:xfrm>
                <a:off x="7986158" y="6582508"/>
                <a:ext cx="152400" cy="486507"/>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165"/>
              <p:cNvGrpSpPr/>
              <p:nvPr userDrawn="1"/>
            </p:nvGrpSpPr>
            <p:grpSpPr>
              <a:xfrm>
                <a:off x="7287901" y="6582508"/>
                <a:ext cx="152400" cy="486507"/>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166"/>
              <p:cNvGrpSpPr/>
              <p:nvPr userDrawn="1"/>
            </p:nvGrpSpPr>
            <p:grpSpPr>
              <a:xfrm>
                <a:off x="6589644" y="6582508"/>
                <a:ext cx="152400" cy="486507"/>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0" name="Group 167"/>
              <p:cNvGrpSpPr/>
              <p:nvPr userDrawn="1"/>
            </p:nvGrpSpPr>
            <p:grpSpPr>
              <a:xfrm>
                <a:off x="5891387" y="6582508"/>
                <a:ext cx="152400" cy="486507"/>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168"/>
              <p:cNvGrpSpPr/>
              <p:nvPr userDrawn="1"/>
            </p:nvGrpSpPr>
            <p:grpSpPr>
              <a:xfrm>
                <a:off x="5193130" y="6582508"/>
                <a:ext cx="152400" cy="486507"/>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169"/>
              <p:cNvGrpSpPr/>
              <p:nvPr userDrawn="1"/>
            </p:nvGrpSpPr>
            <p:grpSpPr>
              <a:xfrm>
                <a:off x="4494873" y="6582508"/>
                <a:ext cx="152400" cy="486507"/>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170"/>
              <p:cNvGrpSpPr/>
              <p:nvPr userDrawn="1"/>
            </p:nvGrpSpPr>
            <p:grpSpPr>
              <a:xfrm>
                <a:off x="3796616" y="6582508"/>
                <a:ext cx="152400" cy="486507"/>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171"/>
              <p:cNvGrpSpPr/>
              <p:nvPr userDrawn="1"/>
            </p:nvGrpSpPr>
            <p:grpSpPr>
              <a:xfrm>
                <a:off x="3098359" y="6582508"/>
                <a:ext cx="152400" cy="486507"/>
                <a:chOff x="7983415" y="6582508"/>
                <a:chExt cx="152400" cy="486507"/>
              </a:xfrm>
            </p:grpSpPr>
            <p:cxnSp>
              <p:nvCxnSpPr>
                <p:cNvPr id="182" name="Straight Connector 18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172"/>
              <p:cNvGrpSpPr/>
              <p:nvPr userDrawn="1"/>
            </p:nvGrpSpPr>
            <p:grpSpPr>
              <a:xfrm>
                <a:off x="2400102" y="6582508"/>
                <a:ext cx="152400" cy="486507"/>
                <a:chOff x="7983415" y="6582508"/>
                <a:chExt cx="152400" cy="486507"/>
              </a:xfrm>
            </p:grpSpPr>
            <p:cxnSp>
              <p:nvCxnSpPr>
                <p:cNvPr id="180" name="Straight Connector 17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173"/>
              <p:cNvGrpSpPr/>
              <p:nvPr userDrawn="1"/>
            </p:nvGrpSpPr>
            <p:grpSpPr>
              <a:xfrm>
                <a:off x="1701845" y="6582508"/>
                <a:ext cx="152400" cy="486507"/>
                <a:chOff x="7983415" y="6582508"/>
                <a:chExt cx="152400" cy="486507"/>
              </a:xfrm>
            </p:grpSpPr>
            <p:cxnSp>
              <p:nvCxnSpPr>
                <p:cNvPr id="178" name="Straight Connector 17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174"/>
              <p:cNvGrpSpPr/>
              <p:nvPr userDrawn="1"/>
            </p:nvGrpSpPr>
            <p:grpSpPr>
              <a:xfrm>
                <a:off x="1003588" y="6582508"/>
                <a:ext cx="152400" cy="486507"/>
                <a:chOff x="7983415" y="6582508"/>
                <a:chExt cx="152400" cy="486507"/>
              </a:xfrm>
            </p:grpSpPr>
            <p:cxnSp>
              <p:nvCxnSpPr>
                <p:cNvPr id="176" name="Straight Connector 1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4" name="Title 5"/>
          <p:cNvSpPr txBox="1">
            <a:spLocks/>
          </p:cNvSpPr>
          <p:nvPr userDrawn="1"/>
        </p:nvSpPr>
        <p:spPr>
          <a:xfrm>
            <a:off x="500034" y="357166"/>
            <a:ext cx="8215370" cy="357190"/>
          </a:xfrm>
          <a:prstGeom prst="rect">
            <a:avLst/>
          </a:prstGeom>
          <a:solidFill>
            <a:srgbClr val="990000"/>
          </a:solidFill>
          <a:ln w="12700">
            <a:solidFill>
              <a:srgbClr val="990000"/>
            </a:solidFill>
            <a:headEnd type="none" w="med" len="med"/>
            <a:tailEnd type="none" w="med" len="med"/>
          </a:ln>
        </p:spPr>
        <p:style>
          <a:lnRef idx="2">
            <a:schemeClr val="accent5"/>
          </a:lnRef>
          <a:fillRef idx="1">
            <a:schemeClr val="lt1"/>
          </a:fillRef>
          <a:effectRef idx="0">
            <a:schemeClr val="accent5"/>
          </a:effectRef>
          <a:fontRef idx="none"/>
        </p:style>
        <p:txBody>
          <a:bodyPr vert="horz" lIns="108000" tIns="72000" rIns="0" bIns="0" rtlCol="0" anchor="t">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r-Latn-RS" sz="1400" b="0" i="0" u="none" strike="noStrike" kern="1200" cap="none" spc="0" normalizeH="0" baseline="0" noProof="0" dirty="0" smtClean="0">
                <a:ln>
                  <a:noFill/>
                </a:ln>
                <a:solidFill>
                  <a:schemeClr val="bg1"/>
                </a:solidFill>
                <a:effectLst/>
                <a:uLnTx/>
                <a:uFillTx/>
                <a:latin typeface="Arial Narrow" panose="020B0606020202030204" pitchFamily="34" charset="0"/>
                <a:ea typeface="+mj-ea"/>
                <a:cs typeface="+mj-cs"/>
              </a:rPr>
              <a:t>DELJIVI RESURSI</a:t>
            </a:r>
            <a:r>
              <a:rPr kumimoji="0" lang="en-US" sz="1400" b="0" i="0" u="none" strike="noStrike" kern="1200" cap="none" spc="0" normalizeH="0" baseline="0" noProof="0" dirty="0" smtClean="0">
                <a:ln>
                  <a:noFill/>
                </a:ln>
                <a:solidFill>
                  <a:schemeClr val="bg1"/>
                </a:solidFill>
                <a:effectLst/>
                <a:uLnTx/>
                <a:uFillTx/>
                <a:latin typeface="Arial Narrow" panose="020B0606020202030204" pitchFamily="34" charset="0"/>
                <a:ea typeface="+mj-ea"/>
                <a:cs typeface="+mj-cs"/>
              </a:rPr>
              <a:t>:  </a:t>
            </a:r>
            <a:endParaRPr kumimoji="0" lang="en-US" sz="1400" b="0" i="0" u="none" strike="noStrike" kern="1200" cap="none" spc="0" normalizeH="0" baseline="0" noProof="0" dirty="0">
              <a:ln>
                <a:noFill/>
              </a:ln>
              <a:solidFill>
                <a:schemeClr val="bg1"/>
              </a:solidFill>
              <a:effectLst/>
              <a:uLnTx/>
              <a:uFillTx/>
              <a:latin typeface="Arial Narrow" panose="020B0606020202030204" pitchFamily="34" charset="0"/>
              <a:ea typeface="+mj-ea"/>
              <a:cs typeface="+mj-cs"/>
            </a:endParaRPr>
          </a:p>
        </p:txBody>
      </p:sp>
      <p:sp>
        <p:nvSpPr>
          <p:cNvPr id="319" name="LO-section-body-subtitle"/>
          <p:cNvSpPr>
            <a:spLocks noGrp="1"/>
          </p:cNvSpPr>
          <p:nvPr>
            <p:ph type="body" idx="10" hasCustomPrompt="1"/>
          </p:nvPr>
        </p:nvSpPr>
        <p:spPr>
          <a:xfrm>
            <a:off x="500034" y="714356"/>
            <a:ext cx="2643206" cy="928694"/>
          </a:xfrm>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None/>
              <a:defRPr sz="1100" b="0" i="1" baseline="0">
                <a:solidFill>
                  <a:srgbClr val="A500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err="1" smtClean="0"/>
              <a:t>Ovde</a:t>
            </a:r>
            <a:r>
              <a:rPr lang="en-CA" dirty="0" smtClean="0"/>
              <a:t> </a:t>
            </a:r>
            <a:r>
              <a:rPr lang="en-CA" dirty="0" err="1" smtClean="0"/>
              <a:t>uneti</a:t>
            </a:r>
            <a:r>
              <a:rPr lang="en-CA" dirty="0" smtClean="0"/>
              <a:t>  </a:t>
            </a:r>
            <a:r>
              <a:rPr lang="en-CA" dirty="0" err="1" smtClean="0"/>
              <a:t>naslov</a:t>
            </a:r>
            <a:r>
              <a:rPr lang="en-CA" dirty="0" smtClean="0"/>
              <a:t> </a:t>
            </a:r>
            <a:r>
              <a:rPr lang="sr-Latn-RS" dirty="0" smtClean="0"/>
              <a:t>resurs</a:t>
            </a:r>
            <a:r>
              <a:rPr lang="en-CA" dirty="0" smtClean="0"/>
              <a:t>a</a:t>
            </a:r>
            <a:endParaRPr lang="en-US" dirty="0" smtClean="0"/>
          </a:p>
        </p:txBody>
      </p:sp>
      <p:sp>
        <p:nvSpPr>
          <p:cNvPr id="158" name="LO-section-body-subtitle"/>
          <p:cNvSpPr>
            <a:spLocks noGrp="1"/>
          </p:cNvSpPr>
          <p:nvPr>
            <p:ph type="body" idx="24" hasCustomPrompt="1"/>
          </p:nvPr>
        </p:nvSpPr>
        <p:spPr>
          <a:xfrm>
            <a:off x="500034" y="1643050"/>
            <a:ext cx="2643206" cy="2428892"/>
          </a:xfrm>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None/>
              <a:defRPr sz="1100" b="0" baseline="0">
                <a:solidFill>
                  <a:srgbClr val="A500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err="1" smtClean="0"/>
              <a:t>Ovde</a:t>
            </a:r>
            <a:r>
              <a:rPr lang="en-CA" dirty="0" smtClean="0"/>
              <a:t> </a:t>
            </a:r>
            <a:r>
              <a:rPr lang="en-CA" dirty="0" err="1" smtClean="0"/>
              <a:t>uneti</a:t>
            </a:r>
            <a:r>
              <a:rPr lang="en-CA" dirty="0" smtClean="0"/>
              <a:t>  </a:t>
            </a:r>
            <a:r>
              <a:rPr lang="en-CA" dirty="0" err="1" smtClean="0"/>
              <a:t>uputstvo</a:t>
            </a:r>
            <a:r>
              <a:rPr lang="en-CA" dirty="0" smtClean="0"/>
              <a:t> </a:t>
            </a:r>
            <a:r>
              <a:rPr lang="en-CA" dirty="0" err="1" smtClean="0"/>
              <a:t>za</a:t>
            </a:r>
            <a:r>
              <a:rPr lang="en-CA" dirty="0" smtClean="0"/>
              <a:t> </a:t>
            </a:r>
            <a:r>
              <a:rPr lang="sr-Latn-RS" dirty="0" smtClean="0"/>
              <a:t>deljive resurse</a:t>
            </a:r>
            <a:endParaRPr lang="en-US" dirty="0" smtClean="0"/>
          </a:p>
        </p:txBody>
      </p:sp>
      <p:sp>
        <p:nvSpPr>
          <p:cNvPr id="160" name="LO-section-body-subtitle"/>
          <p:cNvSpPr>
            <a:spLocks noGrp="1"/>
          </p:cNvSpPr>
          <p:nvPr>
            <p:ph type="body" idx="26" hasCustomPrompt="1"/>
          </p:nvPr>
        </p:nvSpPr>
        <p:spPr>
          <a:xfrm>
            <a:off x="3143240" y="714356"/>
            <a:ext cx="357190" cy="357190"/>
          </a:xfrm>
          <a:noFill/>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Font typeface="Wingdings" pitchFamily="2" charset="2"/>
              <a:buChar char="q"/>
              <a:defRPr sz="1600" b="0" i="1" baseline="0">
                <a:solidFill>
                  <a:srgbClr val="047E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dirty="0" smtClean="0"/>
              <a:t> </a:t>
            </a:r>
            <a:endParaRPr lang="en-US" dirty="0" smtClean="0"/>
          </a:p>
        </p:txBody>
      </p:sp>
      <p:sp>
        <p:nvSpPr>
          <p:cNvPr id="162" name="LO-section-body-subtitle"/>
          <p:cNvSpPr>
            <a:spLocks noGrp="1"/>
          </p:cNvSpPr>
          <p:nvPr>
            <p:ph type="body" idx="28" hasCustomPrompt="1"/>
          </p:nvPr>
        </p:nvSpPr>
        <p:spPr>
          <a:xfrm>
            <a:off x="5214942" y="1428736"/>
            <a:ext cx="571504" cy="357190"/>
          </a:xfrm>
          <a:noFill/>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lgn="ctr">
              <a:buFont typeface="Wingdings" pitchFamily="2" charset="2"/>
              <a:buNone/>
              <a:defRPr sz="1200" b="0" i="1" baseline="0">
                <a:solidFill>
                  <a:srgbClr val="047E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smtClean="0"/>
              <a:t> </a:t>
            </a:r>
            <a:r>
              <a:rPr lang="sr-Latn-RS" dirty="0" smtClean="0"/>
              <a:t>1 ili 2</a:t>
            </a:r>
            <a:endParaRPr lang="en-US" dirty="0" smtClean="0"/>
          </a:p>
        </p:txBody>
      </p:sp>
      <p:sp>
        <p:nvSpPr>
          <p:cNvPr id="165" name="Title 5"/>
          <p:cNvSpPr txBox="1">
            <a:spLocks/>
          </p:cNvSpPr>
          <p:nvPr userDrawn="1"/>
        </p:nvSpPr>
        <p:spPr>
          <a:xfrm>
            <a:off x="3143240" y="714356"/>
            <a:ext cx="2643206" cy="347666"/>
          </a:xfrm>
          <a:prstGeom prst="rect">
            <a:avLst/>
          </a:prstGeom>
          <a:no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90000"/>
              </a:lnSpc>
              <a:spcBef>
                <a:spcPct val="0"/>
              </a:spcBef>
              <a:spcAft>
                <a:spcPts val="0"/>
              </a:spcAft>
              <a:buClrTx/>
              <a:buSzTx/>
              <a:buFont typeface="Wingdings" pitchFamily="2" charset="2"/>
              <a:buNone/>
              <a:tabLst/>
              <a:defRPr/>
            </a:pPr>
            <a:r>
              <a:rPr kumimoji="0" lang="sr-Latn-RS" sz="1200" b="0" i="0" u="none" strike="noStrike" kern="1200" cap="none" spc="0" normalizeH="0" baseline="0" noProof="0" dirty="0" smtClean="0">
                <a:ln>
                  <a:noFill/>
                </a:ln>
                <a:solidFill>
                  <a:srgbClr val="047E4D"/>
                </a:solidFill>
                <a:effectLst/>
                <a:uLnTx/>
                <a:uFillTx/>
                <a:latin typeface="+mj-lt"/>
                <a:ea typeface="+mj-ea"/>
                <a:cs typeface="+mj-cs"/>
              </a:rPr>
              <a:t>       </a:t>
            </a: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Zatvori po završetku</a:t>
            </a:r>
            <a:r>
              <a:rPr kumimoji="0" lang="en-US" sz="1100" b="0" i="0" u="none" strike="noStrike" kern="1200" cap="none" spc="0" normalizeH="0" baseline="0" noProof="0" dirty="0" smtClean="0">
                <a:ln>
                  <a:noFill/>
                </a:ln>
                <a:solidFill>
                  <a:schemeClr val="bg1"/>
                </a:solidFill>
                <a:effectLst/>
                <a:uLnTx/>
                <a:uFillTx/>
                <a:latin typeface="+mj-lt"/>
                <a:ea typeface="+mj-ea"/>
                <a:cs typeface="+mj-cs"/>
              </a:rPr>
              <a:t>:</a:t>
            </a:r>
            <a:endParaRPr kumimoji="0" lang="en-US" sz="1100" b="0" i="0" u="none" strike="noStrike" kern="1200" cap="none" spc="0" normalizeH="0" baseline="0" noProof="0" dirty="0">
              <a:ln>
                <a:noFill/>
              </a:ln>
              <a:solidFill>
                <a:schemeClr val="bg1"/>
              </a:solidFill>
              <a:effectLst/>
              <a:uLnTx/>
              <a:uFillTx/>
              <a:latin typeface="+mj-lt"/>
              <a:ea typeface="+mj-ea"/>
              <a:cs typeface="+mj-cs"/>
            </a:endParaRPr>
          </a:p>
        </p:txBody>
      </p:sp>
      <p:sp>
        <p:nvSpPr>
          <p:cNvPr id="166" name="LO-section-body-subtitle"/>
          <p:cNvSpPr>
            <a:spLocks noGrp="1"/>
          </p:cNvSpPr>
          <p:nvPr>
            <p:ph type="body" idx="29" hasCustomPrompt="1"/>
          </p:nvPr>
        </p:nvSpPr>
        <p:spPr>
          <a:xfrm>
            <a:off x="3143240" y="1071546"/>
            <a:ext cx="357190" cy="357190"/>
          </a:xfrm>
          <a:noFill/>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Font typeface="Wingdings" pitchFamily="2" charset="2"/>
              <a:buChar char="q"/>
              <a:defRPr sz="1600" b="0" i="1" baseline="0">
                <a:solidFill>
                  <a:srgbClr val="047E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dirty="0" smtClean="0"/>
              <a:t>   </a:t>
            </a:r>
            <a:r>
              <a:rPr lang="en-CA" dirty="0" smtClean="0"/>
              <a:t> </a:t>
            </a:r>
            <a:r>
              <a:rPr lang="sr-Latn-RS" dirty="0" smtClean="0"/>
              <a:t> </a:t>
            </a:r>
            <a:endParaRPr lang="en-US" dirty="0" smtClean="0"/>
          </a:p>
        </p:txBody>
      </p:sp>
      <p:sp>
        <p:nvSpPr>
          <p:cNvPr id="167" name="Title 5"/>
          <p:cNvSpPr txBox="1">
            <a:spLocks/>
          </p:cNvSpPr>
          <p:nvPr userDrawn="1"/>
        </p:nvSpPr>
        <p:spPr>
          <a:xfrm>
            <a:off x="3143240" y="1071546"/>
            <a:ext cx="2643206" cy="347666"/>
          </a:xfrm>
          <a:prstGeom prst="rect">
            <a:avLst/>
          </a:prstGeom>
          <a:no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70000"/>
              </a:lnSpc>
              <a:spcBef>
                <a:spcPct val="0"/>
              </a:spcBef>
              <a:spcAft>
                <a:spcPts val="0"/>
              </a:spcAft>
              <a:buClrTx/>
              <a:buSzTx/>
              <a:buFont typeface="Wingdings" pitchFamily="2" charset="2"/>
              <a:buNone/>
              <a:tabLst/>
              <a:defRPr/>
            </a:pPr>
            <a:r>
              <a:rPr kumimoji="0" lang="sr-Latn-RS" sz="1200" b="0" i="0" u="none" strike="noStrike" kern="1200" cap="none" spc="0" normalizeH="0" baseline="0" noProof="0" dirty="0" smtClean="0">
                <a:ln>
                  <a:noFill/>
                </a:ln>
                <a:solidFill>
                  <a:srgbClr val="047E4D"/>
                </a:solidFill>
                <a:effectLst/>
                <a:uLnTx/>
                <a:uFillTx/>
                <a:latin typeface="+mj-lt"/>
                <a:ea typeface="+mj-ea"/>
                <a:cs typeface="+mj-cs"/>
              </a:rPr>
              <a:t>       </a:t>
            </a: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Pokreni sadržaj automatski </a:t>
            </a:r>
            <a:br>
              <a:rPr kumimoji="0" lang="sr-Latn-RS" sz="1100" b="0" i="0" u="none" strike="noStrike" kern="1200" cap="none" spc="0" normalizeH="0" baseline="0" noProof="0" dirty="0" smtClean="0">
                <a:ln>
                  <a:noFill/>
                </a:ln>
                <a:solidFill>
                  <a:srgbClr val="047E4D"/>
                </a:solidFill>
                <a:effectLst/>
                <a:uLnTx/>
                <a:uFillTx/>
                <a:latin typeface="+mj-lt"/>
                <a:ea typeface="+mj-ea"/>
                <a:cs typeface="+mj-cs"/>
              </a:rPr>
            </a:b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        (ako postoji samo jedan resurs)</a:t>
            </a:r>
            <a:r>
              <a:rPr kumimoji="0" lang="en-US" sz="1100" b="0" i="0" u="none" strike="noStrike" kern="1200" cap="none" spc="0" normalizeH="0" baseline="0" noProof="0" dirty="0" smtClean="0">
                <a:ln>
                  <a:noFill/>
                </a:ln>
                <a:solidFill>
                  <a:schemeClr val="bg1"/>
                </a:solidFill>
                <a:effectLst/>
                <a:uLnTx/>
                <a:uFillTx/>
                <a:latin typeface="+mj-lt"/>
                <a:ea typeface="+mj-ea"/>
                <a:cs typeface="+mj-cs"/>
              </a:rPr>
              <a:t>:</a:t>
            </a:r>
            <a:endParaRPr kumimoji="0" lang="en-US" sz="1100" b="0" i="0" u="none" strike="noStrike" kern="1200" cap="none" spc="0" normalizeH="0" baseline="0" noProof="0" dirty="0">
              <a:ln>
                <a:noFill/>
              </a:ln>
              <a:solidFill>
                <a:schemeClr val="bg1"/>
              </a:solidFill>
              <a:effectLst/>
              <a:uLnTx/>
              <a:uFillTx/>
              <a:latin typeface="+mj-lt"/>
              <a:ea typeface="+mj-ea"/>
              <a:cs typeface="+mj-cs"/>
            </a:endParaRPr>
          </a:p>
        </p:txBody>
      </p:sp>
      <p:sp>
        <p:nvSpPr>
          <p:cNvPr id="169" name="Title 5"/>
          <p:cNvSpPr txBox="1">
            <a:spLocks/>
          </p:cNvSpPr>
          <p:nvPr userDrawn="1"/>
        </p:nvSpPr>
        <p:spPr>
          <a:xfrm>
            <a:off x="3143240" y="1428736"/>
            <a:ext cx="2643206" cy="347666"/>
          </a:xfrm>
          <a:prstGeom prst="rect">
            <a:avLst/>
          </a:prstGeom>
          <a:no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70000"/>
              </a:lnSpc>
              <a:spcBef>
                <a:spcPct val="0"/>
              </a:spcBef>
              <a:spcAft>
                <a:spcPts val="0"/>
              </a:spcAft>
              <a:buClrTx/>
              <a:buSzTx/>
              <a:buFont typeface="Wingdings" pitchFamily="2" charset="2"/>
              <a:buNone/>
              <a:tabLst/>
              <a:defRPr/>
            </a:pP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Minimalni broj resursa </a:t>
            </a:r>
            <a:br>
              <a:rPr kumimoji="0" lang="sr-Latn-RS" sz="1100" b="0" i="0" u="none" strike="noStrike" kern="1200" cap="none" spc="0" normalizeH="0" baseline="0" noProof="0" dirty="0" smtClean="0">
                <a:ln>
                  <a:noFill/>
                </a:ln>
                <a:solidFill>
                  <a:srgbClr val="047E4D"/>
                </a:solidFill>
                <a:effectLst/>
                <a:uLnTx/>
                <a:uFillTx/>
                <a:latin typeface="+mj-lt"/>
                <a:ea typeface="+mj-ea"/>
                <a:cs typeface="+mj-cs"/>
              </a:rPr>
            </a:b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za pregled</a:t>
            </a:r>
            <a:r>
              <a:rPr kumimoji="0" lang="en-US" sz="1100" b="0" i="0" u="none" strike="noStrike" kern="1200" cap="none" spc="0" normalizeH="0" baseline="0" noProof="0" dirty="0" smtClean="0">
                <a:ln>
                  <a:noFill/>
                </a:ln>
                <a:solidFill>
                  <a:schemeClr val="bg1"/>
                </a:solidFill>
                <a:effectLst/>
                <a:uLnTx/>
                <a:uFillTx/>
                <a:latin typeface="+mj-lt"/>
                <a:ea typeface="+mj-ea"/>
                <a:cs typeface="+mj-cs"/>
              </a:rPr>
              <a:t>:</a:t>
            </a:r>
            <a:endParaRPr kumimoji="0" lang="en-US" sz="1100" b="0" i="0" u="none" strike="noStrike" kern="1200" cap="none" spc="0" normalizeH="0" baseline="0" noProof="0" dirty="0">
              <a:ln>
                <a:noFill/>
              </a:ln>
              <a:solidFill>
                <a:schemeClr val="bg1"/>
              </a:solidFill>
              <a:effectLst/>
              <a:uLnTx/>
              <a:uFillTx/>
              <a:latin typeface="+mj-lt"/>
              <a:ea typeface="+mj-ea"/>
              <a:cs typeface="+mj-cs"/>
            </a:endParaRPr>
          </a:p>
        </p:txBody>
      </p:sp>
      <p:sp>
        <p:nvSpPr>
          <p:cNvPr id="173" name="LO-section-body-subtitle"/>
          <p:cNvSpPr>
            <a:spLocks noGrp="1"/>
          </p:cNvSpPr>
          <p:nvPr>
            <p:ph type="body" idx="31" hasCustomPrompt="1"/>
          </p:nvPr>
        </p:nvSpPr>
        <p:spPr>
          <a:xfrm>
            <a:off x="3143240" y="2143116"/>
            <a:ext cx="357190" cy="357190"/>
          </a:xfrm>
          <a:noFill/>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Font typeface="Wingdings" pitchFamily="2" charset="2"/>
              <a:buChar char="q"/>
              <a:defRPr sz="1600" b="0" i="1" baseline="0">
                <a:solidFill>
                  <a:srgbClr val="047E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dirty="0" smtClean="0"/>
              <a:t> </a:t>
            </a:r>
            <a:endParaRPr lang="en-US" dirty="0" smtClean="0"/>
          </a:p>
        </p:txBody>
      </p:sp>
      <p:sp>
        <p:nvSpPr>
          <p:cNvPr id="175" name="LO-section-body-subtitle"/>
          <p:cNvSpPr>
            <a:spLocks noGrp="1"/>
          </p:cNvSpPr>
          <p:nvPr>
            <p:ph type="body" idx="32" hasCustomPrompt="1"/>
          </p:nvPr>
        </p:nvSpPr>
        <p:spPr>
          <a:xfrm>
            <a:off x="3143240" y="2857496"/>
            <a:ext cx="357190" cy="357190"/>
          </a:xfrm>
          <a:noFill/>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Font typeface="Wingdings" pitchFamily="2" charset="2"/>
              <a:buChar char="q"/>
              <a:defRPr sz="1600" b="0" i="1" baseline="0">
                <a:solidFill>
                  <a:srgbClr val="047E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dirty="0" smtClean="0"/>
              <a:t> </a:t>
            </a:r>
            <a:endParaRPr lang="en-US" dirty="0" smtClean="0"/>
          </a:p>
        </p:txBody>
      </p:sp>
      <p:sp>
        <p:nvSpPr>
          <p:cNvPr id="199" name="Title 5"/>
          <p:cNvSpPr txBox="1">
            <a:spLocks/>
          </p:cNvSpPr>
          <p:nvPr userDrawn="1"/>
        </p:nvSpPr>
        <p:spPr>
          <a:xfrm>
            <a:off x="3143240" y="2857496"/>
            <a:ext cx="2643206" cy="1214446"/>
          </a:xfrm>
          <a:prstGeom prst="rect">
            <a:avLst/>
          </a:prstGeom>
          <a:no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90000"/>
              </a:lnSpc>
              <a:spcBef>
                <a:spcPct val="0"/>
              </a:spcBef>
              <a:spcAft>
                <a:spcPts val="0"/>
              </a:spcAft>
              <a:buClrTx/>
              <a:buSzTx/>
              <a:buFont typeface="Wingdings" pitchFamily="2" charset="2"/>
              <a:buNone/>
              <a:tabLst/>
              <a:defRPr/>
            </a:pPr>
            <a:r>
              <a:rPr kumimoji="0" lang="sr-Latn-RS" sz="1200" b="0" i="0" u="none" strike="noStrike" kern="1200" cap="none" spc="0" normalizeH="0" baseline="0" noProof="0" dirty="0" smtClean="0">
                <a:ln>
                  <a:noFill/>
                </a:ln>
                <a:solidFill>
                  <a:srgbClr val="047E4D"/>
                </a:solidFill>
                <a:effectLst/>
                <a:uLnTx/>
                <a:uFillTx/>
                <a:latin typeface="+mj-lt"/>
                <a:ea typeface="+mj-ea"/>
                <a:cs typeface="+mj-cs"/>
              </a:rPr>
              <a:t>        </a:t>
            </a: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Dodaj belešku na kraju</a:t>
            </a:r>
            <a:br>
              <a:rPr kumimoji="0" lang="sr-Latn-RS" sz="1100" b="0" i="0" u="none" strike="noStrike" kern="1200" cap="none" spc="0" normalizeH="0" baseline="0" noProof="0" dirty="0" smtClean="0">
                <a:ln>
                  <a:noFill/>
                </a:ln>
                <a:solidFill>
                  <a:srgbClr val="047E4D"/>
                </a:solidFill>
                <a:effectLst/>
                <a:uLnTx/>
                <a:uFillTx/>
                <a:latin typeface="+mj-lt"/>
                <a:ea typeface="+mj-ea"/>
                <a:cs typeface="+mj-cs"/>
              </a:rPr>
            </a:b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        glasanja sa sledećim uputstvom</a:t>
            </a:r>
            <a:r>
              <a:rPr kumimoji="0" lang="en-US" sz="1100" b="0" i="0" u="none" strike="noStrike" kern="1200" cap="none" spc="0" normalizeH="0" baseline="0" noProof="0" dirty="0" smtClean="0">
                <a:ln>
                  <a:noFill/>
                </a:ln>
                <a:solidFill>
                  <a:schemeClr val="bg1"/>
                </a:solidFill>
                <a:effectLst/>
                <a:uLnTx/>
                <a:uFillTx/>
                <a:latin typeface="+mj-lt"/>
                <a:ea typeface="+mj-ea"/>
                <a:cs typeface="+mj-cs"/>
              </a:rPr>
              <a:t>:</a:t>
            </a:r>
            <a:endParaRPr kumimoji="0" lang="en-US" sz="1100" b="0" i="0" u="none" strike="noStrike" kern="1200" cap="none" spc="0" normalizeH="0" baseline="0" noProof="0" dirty="0">
              <a:ln>
                <a:noFill/>
              </a:ln>
              <a:solidFill>
                <a:schemeClr val="bg1"/>
              </a:solidFill>
              <a:effectLst/>
              <a:uLnTx/>
              <a:uFillTx/>
              <a:latin typeface="+mj-lt"/>
              <a:ea typeface="+mj-ea"/>
              <a:cs typeface="+mj-cs"/>
            </a:endParaRPr>
          </a:p>
        </p:txBody>
      </p:sp>
      <p:sp>
        <p:nvSpPr>
          <p:cNvPr id="200" name="LO-section-body-subtitle"/>
          <p:cNvSpPr>
            <a:spLocks noGrp="1"/>
          </p:cNvSpPr>
          <p:nvPr>
            <p:ph type="body" idx="33" hasCustomPrompt="1"/>
          </p:nvPr>
        </p:nvSpPr>
        <p:spPr>
          <a:xfrm>
            <a:off x="3214678" y="3286124"/>
            <a:ext cx="2500330" cy="714380"/>
          </a:xfrm>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lnSpc>
                <a:spcPct val="100000"/>
              </a:lnSpc>
              <a:spcAft>
                <a:spcPts val="600"/>
              </a:spcAft>
              <a:buNone/>
              <a:defRPr sz="1100" b="0" baseline="0">
                <a:solidFill>
                  <a:srgbClr val="047E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err="1" smtClean="0"/>
              <a:t>Ovde</a:t>
            </a:r>
            <a:r>
              <a:rPr lang="en-CA" dirty="0" smtClean="0"/>
              <a:t> </a:t>
            </a:r>
            <a:r>
              <a:rPr lang="en-CA" dirty="0" err="1" smtClean="0"/>
              <a:t>uneti</a:t>
            </a:r>
            <a:r>
              <a:rPr lang="en-CA" dirty="0" smtClean="0"/>
              <a:t>  </a:t>
            </a:r>
            <a:r>
              <a:rPr lang="en-CA" dirty="0" err="1" smtClean="0"/>
              <a:t>uputstvo</a:t>
            </a:r>
            <a:r>
              <a:rPr lang="en-CA" dirty="0" smtClean="0"/>
              <a:t> </a:t>
            </a:r>
            <a:r>
              <a:rPr lang="en-CA" dirty="0" err="1" smtClean="0"/>
              <a:t>za</a:t>
            </a:r>
            <a:r>
              <a:rPr lang="en-CA" dirty="0" smtClean="0"/>
              <a:t> </a:t>
            </a:r>
            <a:r>
              <a:rPr lang="sr-Latn-RS" dirty="0" smtClean="0"/>
              <a:t>belešku posle deljivog resursa</a:t>
            </a:r>
            <a:endParaRPr lang="en-US" dirty="0" smtClean="0"/>
          </a:p>
        </p:txBody>
      </p:sp>
      <p:sp>
        <p:nvSpPr>
          <p:cNvPr id="204" name="Title 5"/>
          <p:cNvSpPr txBox="1">
            <a:spLocks/>
          </p:cNvSpPr>
          <p:nvPr userDrawn="1"/>
        </p:nvSpPr>
        <p:spPr>
          <a:xfrm>
            <a:off x="490833" y="6027753"/>
            <a:ext cx="8215370" cy="347666"/>
          </a:xfrm>
          <a:prstGeom prst="rect">
            <a:avLst/>
          </a:prstGeom>
          <a:noFill/>
          <a:ln w="12700">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90000"/>
              </a:lnSpc>
              <a:spcBef>
                <a:spcPct val="0"/>
              </a:spcBef>
              <a:spcAft>
                <a:spcPts val="0"/>
              </a:spcAft>
              <a:buClrTx/>
              <a:buSzTx/>
              <a:buFont typeface="Wingdings" pitchFamily="2" charset="2"/>
              <a:buChar char="ü"/>
              <a:tabLst/>
              <a:defRPr/>
            </a:pPr>
            <a:r>
              <a:rPr kumimoji="0" lang="sr-Latn-RS" sz="1200" b="0" i="0" u="none" strike="noStrike" kern="1200" cap="none" spc="0" normalizeH="0" baseline="0" noProof="0" dirty="0" smtClean="0">
                <a:ln>
                  <a:noFill/>
                </a:ln>
                <a:solidFill>
                  <a:srgbClr val="047E4D"/>
                </a:solidFill>
                <a:effectLst/>
                <a:uLnTx/>
                <a:uFillTx/>
                <a:latin typeface="+mj-lt"/>
                <a:ea typeface="+mj-ea"/>
                <a:cs typeface="+mj-cs"/>
              </a:rPr>
              <a:t>* </a:t>
            </a: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Označavanje </a:t>
            </a:r>
            <a:r>
              <a:rPr kumimoji="0" lang="sr-Latn-RS" sz="1100" b="0" i="1" u="none" strike="noStrike" kern="1200" cap="none" spc="0" normalizeH="0" baseline="0" noProof="0" dirty="0" smtClean="0">
                <a:ln>
                  <a:noFill/>
                </a:ln>
                <a:solidFill>
                  <a:srgbClr val="047E4D"/>
                </a:solidFill>
                <a:effectLst/>
                <a:uLnTx/>
                <a:uFillTx/>
                <a:latin typeface="+mj-lt"/>
                <a:ea typeface="+mj-ea"/>
                <a:cs typeface="+mj-cs"/>
              </a:rPr>
              <a:t>check box</a:t>
            </a: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-a se vrši izborom buleta i obaveznim unosom jednog blanko  znaka da bi se u prikazu video izbor</a:t>
            </a:r>
            <a:endParaRPr kumimoji="0" lang="en-US" sz="1100" b="0" i="0" u="none" strike="noStrike" kern="1200" cap="none" spc="0" normalizeH="0" baseline="0" noProof="0" dirty="0">
              <a:ln>
                <a:noFill/>
              </a:ln>
              <a:solidFill>
                <a:schemeClr val="bg1"/>
              </a:solidFill>
              <a:effectLst/>
              <a:uLnTx/>
              <a:uFillTx/>
              <a:latin typeface="+mj-lt"/>
              <a:ea typeface="+mj-ea"/>
              <a:cs typeface="+mj-cs"/>
            </a:endParaRPr>
          </a:p>
        </p:txBody>
      </p:sp>
      <p:sp>
        <p:nvSpPr>
          <p:cNvPr id="203" name="Title 5"/>
          <p:cNvSpPr txBox="1">
            <a:spLocks/>
          </p:cNvSpPr>
          <p:nvPr userDrawn="1"/>
        </p:nvSpPr>
        <p:spPr>
          <a:xfrm>
            <a:off x="3143240" y="1785926"/>
            <a:ext cx="2643206" cy="347666"/>
          </a:xfrm>
          <a:prstGeom prst="rect">
            <a:avLst/>
          </a:prstGeom>
          <a:no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70000"/>
              </a:lnSpc>
              <a:spcBef>
                <a:spcPct val="0"/>
              </a:spcBef>
              <a:spcAft>
                <a:spcPts val="0"/>
              </a:spcAft>
              <a:buClrTx/>
              <a:buSzTx/>
              <a:buFont typeface="Wingdings" pitchFamily="2" charset="2"/>
              <a:buNone/>
              <a:tabLst/>
              <a:defRPr/>
            </a:pPr>
            <a:r>
              <a:rPr kumimoji="0" lang="sr-Latn-RS" sz="1200" b="0" i="0" u="none" strike="noStrike" kern="1200" cap="none" spc="0" normalizeH="0" baseline="0" noProof="0" dirty="0" smtClean="0">
                <a:ln>
                  <a:noFill/>
                </a:ln>
                <a:solidFill>
                  <a:srgbClr val="047E4D"/>
                </a:solidFill>
                <a:effectLst/>
                <a:uLnTx/>
                <a:uFillTx/>
                <a:latin typeface="+mj-lt"/>
                <a:ea typeface="+mj-ea"/>
                <a:cs typeface="+mj-cs"/>
              </a:rPr>
              <a:t>       </a:t>
            </a: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Omogući studentima dodavanje</a:t>
            </a:r>
            <a:br>
              <a:rPr kumimoji="0" lang="sr-Latn-RS" sz="1100" b="0" i="0" u="none" strike="noStrike" kern="1200" cap="none" spc="0" normalizeH="0" baseline="0" noProof="0" dirty="0" smtClean="0">
                <a:ln>
                  <a:noFill/>
                </a:ln>
                <a:solidFill>
                  <a:srgbClr val="047E4D"/>
                </a:solidFill>
                <a:effectLst/>
                <a:uLnTx/>
                <a:uFillTx/>
                <a:latin typeface="+mj-lt"/>
                <a:ea typeface="+mj-ea"/>
                <a:cs typeface="+mj-cs"/>
              </a:rPr>
            </a:b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        URL-ova</a:t>
            </a:r>
            <a:r>
              <a:rPr kumimoji="0" lang="en-US" sz="1100" b="0" i="0" u="none" strike="noStrike" kern="1200" cap="none" spc="0" normalizeH="0" baseline="0" noProof="0" dirty="0" smtClean="0">
                <a:ln>
                  <a:noFill/>
                </a:ln>
                <a:solidFill>
                  <a:schemeClr val="bg1"/>
                </a:solidFill>
                <a:effectLst/>
                <a:uLnTx/>
                <a:uFillTx/>
                <a:latin typeface="+mj-lt"/>
                <a:ea typeface="+mj-ea"/>
                <a:cs typeface="+mj-cs"/>
              </a:rPr>
              <a:t>:</a:t>
            </a:r>
            <a:endParaRPr kumimoji="0" lang="en-US" sz="1100" b="0" i="0" u="none" strike="noStrike" kern="1200" cap="none" spc="0" normalizeH="0" baseline="0" noProof="0" dirty="0">
              <a:ln>
                <a:noFill/>
              </a:ln>
              <a:solidFill>
                <a:schemeClr val="bg1"/>
              </a:solidFill>
              <a:effectLst/>
              <a:uLnTx/>
              <a:uFillTx/>
              <a:latin typeface="+mj-lt"/>
              <a:ea typeface="+mj-ea"/>
              <a:cs typeface="+mj-cs"/>
            </a:endParaRPr>
          </a:p>
        </p:txBody>
      </p:sp>
      <p:sp>
        <p:nvSpPr>
          <p:cNvPr id="205" name="LO-section-body-subtitle"/>
          <p:cNvSpPr>
            <a:spLocks noGrp="1"/>
          </p:cNvSpPr>
          <p:nvPr>
            <p:ph type="body" idx="36" hasCustomPrompt="1"/>
          </p:nvPr>
        </p:nvSpPr>
        <p:spPr>
          <a:xfrm>
            <a:off x="3143240" y="1785926"/>
            <a:ext cx="357190" cy="357190"/>
          </a:xfrm>
          <a:noFill/>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Font typeface="Wingdings" pitchFamily="2" charset="2"/>
              <a:buChar char="q"/>
              <a:defRPr sz="1600" b="0" i="1" baseline="0">
                <a:solidFill>
                  <a:srgbClr val="047E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dirty="0" smtClean="0"/>
              <a:t> </a:t>
            </a:r>
            <a:endParaRPr lang="en-US" dirty="0" smtClean="0"/>
          </a:p>
        </p:txBody>
      </p:sp>
      <p:sp>
        <p:nvSpPr>
          <p:cNvPr id="206" name="Title 5"/>
          <p:cNvSpPr txBox="1">
            <a:spLocks/>
          </p:cNvSpPr>
          <p:nvPr userDrawn="1"/>
        </p:nvSpPr>
        <p:spPr>
          <a:xfrm>
            <a:off x="3143240" y="2143116"/>
            <a:ext cx="2643206" cy="347666"/>
          </a:xfrm>
          <a:prstGeom prst="rect">
            <a:avLst/>
          </a:prstGeom>
          <a:no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70000"/>
              </a:lnSpc>
              <a:spcBef>
                <a:spcPct val="0"/>
              </a:spcBef>
              <a:spcAft>
                <a:spcPts val="0"/>
              </a:spcAft>
              <a:buClrTx/>
              <a:buSzTx/>
              <a:buFont typeface="Wingdings" pitchFamily="2" charset="2"/>
              <a:buNone/>
              <a:tabLst/>
              <a:defRPr/>
            </a:pPr>
            <a:r>
              <a:rPr kumimoji="0" lang="sr-Latn-RS" sz="1200" b="0" i="0" u="none" strike="noStrike" kern="1200" cap="none" spc="0" normalizeH="0" baseline="0" noProof="0" dirty="0" smtClean="0">
                <a:ln>
                  <a:noFill/>
                </a:ln>
                <a:solidFill>
                  <a:srgbClr val="047E4D"/>
                </a:solidFill>
                <a:effectLst/>
                <a:uLnTx/>
                <a:uFillTx/>
                <a:latin typeface="+mj-lt"/>
                <a:ea typeface="+mj-ea"/>
                <a:cs typeface="+mj-cs"/>
              </a:rPr>
              <a:t>       </a:t>
            </a: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Omogući studentima dodavanje</a:t>
            </a:r>
            <a:br>
              <a:rPr kumimoji="0" lang="sr-Latn-RS" sz="1100" b="0" i="0" u="none" strike="noStrike" kern="1200" cap="none" spc="0" normalizeH="0" baseline="0" noProof="0" dirty="0" smtClean="0">
                <a:ln>
                  <a:noFill/>
                </a:ln>
                <a:solidFill>
                  <a:srgbClr val="047E4D"/>
                </a:solidFill>
                <a:effectLst/>
                <a:uLnTx/>
                <a:uFillTx/>
                <a:latin typeface="+mj-lt"/>
                <a:ea typeface="+mj-ea"/>
                <a:cs typeface="+mj-cs"/>
              </a:rPr>
            </a:b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        datoteka</a:t>
            </a:r>
            <a:r>
              <a:rPr kumimoji="0" lang="en-US" sz="1100" b="0" i="0" u="none" strike="noStrike" kern="1200" cap="none" spc="0" normalizeH="0" baseline="0" noProof="0" dirty="0" smtClean="0">
                <a:ln>
                  <a:noFill/>
                </a:ln>
                <a:solidFill>
                  <a:schemeClr val="bg1"/>
                </a:solidFill>
                <a:effectLst/>
                <a:uLnTx/>
                <a:uFillTx/>
                <a:latin typeface="+mj-lt"/>
                <a:ea typeface="+mj-ea"/>
                <a:cs typeface="+mj-cs"/>
              </a:rPr>
              <a:t>:</a:t>
            </a:r>
            <a:endParaRPr kumimoji="0" lang="en-US" sz="1100" b="0" i="0" u="none" strike="noStrike" kern="1200" cap="none" spc="0" normalizeH="0" baseline="0" noProof="0" dirty="0">
              <a:ln>
                <a:noFill/>
              </a:ln>
              <a:solidFill>
                <a:schemeClr val="bg1"/>
              </a:solidFill>
              <a:effectLst/>
              <a:uLnTx/>
              <a:uFillTx/>
              <a:latin typeface="+mj-lt"/>
              <a:ea typeface="+mj-ea"/>
              <a:cs typeface="+mj-cs"/>
            </a:endParaRPr>
          </a:p>
        </p:txBody>
      </p:sp>
      <p:sp>
        <p:nvSpPr>
          <p:cNvPr id="207" name="Content Placeholder 12"/>
          <p:cNvSpPr>
            <a:spLocks noGrp="1"/>
          </p:cNvSpPr>
          <p:nvPr>
            <p:ph idx="37" hasCustomPrompt="1"/>
          </p:nvPr>
        </p:nvSpPr>
        <p:spPr>
          <a:xfrm>
            <a:off x="500034" y="4419608"/>
            <a:ext cx="8215370" cy="276228"/>
          </a:xfrm>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108000" tIns="36000"/>
          <a:lstStyle>
            <a:lvl1pPr>
              <a:buSzPct val="130000"/>
              <a:buFont typeface="Wingdings" pitchFamily="2" charset="2"/>
              <a:buNone/>
              <a:defRPr sz="1100" baseline="0"/>
            </a:lvl1pPr>
          </a:lstStyle>
          <a:p>
            <a:r>
              <a:rPr lang="en-CA" dirty="0" smtClean="0"/>
              <a:t> </a:t>
            </a:r>
            <a:r>
              <a:rPr lang="en-CA" dirty="0" err="1" smtClean="0"/>
              <a:t>Ovde</a:t>
            </a:r>
            <a:r>
              <a:rPr lang="en-CA" dirty="0" smtClean="0"/>
              <a:t> </a:t>
            </a:r>
            <a:r>
              <a:rPr lang="en-CA" dirty="0" err="1" smtClean="0"/>
              <a:t>uneti</a:t>
            </a:r>
            <a:r>
              <a:rPr lang="en-CA" dirty="0" smtClean="0"/>
              <a:t> </a:t>
            </a:r>
            <a:r>
              <a:rPr lang="sr-Latn-RS" dirty="0" smtClean="0"/>
              <a:t>link na resurs 1 (URL web stranice ili naziv lokalne datoteke)</a:t>
            </a:r>
            <a:endParaRPr lang="en-US" dirty="0" smtClean="0"/>
          </a:p>
        </p:txBody>
      </p:sp>
      <p:sp>
        <p:nvSpPr>
          <p:cNvPr id="208" name="Content Placeholder 12"/>
          <p:cNvSpPr>
            <a:spLocks noGrp="1"/>
          </p:cNvSpPr>
          <p:nvPr>
            <p:ph idx="38" hasCustomPrompt="1"/>
          </p:nvPr>
        </p:nvSpPr>
        <p:spPr>
          <a:xfrm>
            <a:off x="500034" y="4705360"/>
            <a:ext cx="8215370" cy="276228"/>
          </a:xfrm>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108000" tIns="36000"/>
          <a:lstStyle>
            <a:lvl1pPr>
              <a:buSzPct val="130000"/>
              <a:buFont typeface="Wingdings" pitchFamily="2" charset="2"/>
              <a:buNone/>
              <a:defRPr sz="1100" baseline="0"/>
            </a:lvl1pPr>
          </a:lstStyle>
          <a:p>
            <a:r>
              <a:rPr lang="en-CA" dirty="0" smtClean="0"/>
              <a:t> </a:t>
            </a:r>
            <a:r>
              <a:rPr lang="en-CA" dirty="0" err="1" smtClean="0"/>
              <a:t>Ovde</a:t>
            </a:r>
            <a:r>
              <a:rPr lang="en-CA" dirty="0" smtClean="0"/>
              <a:t> </a:t>
            </a:r>
            <a:r>
              <a:rPr lang="en-CA" dirty="0" err="1" smtClean="0"/>
              <a:t>uneti</a:t>
            </a:r>
            <a:r>
              <a:rPr lang="en-CA" dirty="0" smtClean="0"/>
              <a:t> </a:t>
            </a:r>
            <a:r>
              <a:rPr lang="sr-Latn-RS" dirty="0" smtClean="0"/>
              <a:t>link na resurs 2 (URL web stranice ili naziv lokalne datoteke)</a:t>
            </a:r>
            <a:endParaRPr lang="en-US" dirty="0" smtClean="0"/>
          </a:p>
        </p:txBody>
      </p:sp>
      <p:sp>
        <p:nvSpPr>
          <p:cNvPr id="209" name="Content Placeholder 12"/>
          <p:cNvSpPr>
            <a:spLocks noGrp="1"/>
          </p:cNvSpPr>
          <p:nvPr>
            <p:ph idx="39" hasCustomPrompt="1"/>
          </p:nvPr>
        </p:nvSpPr>
        <p:spPr>
          <a:xfrm>
            <a:off x="500034" y="4991112"/>
            <a:ext cx="8215370" cy="276228"/>
          </a:xfrm>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108000" tIns="36000"/>
          <a:lstStyle>
            <a:lvl1pPr>
              <a:buSzPct val="130000"/>
              <a:buFont typeface="Wingdings" pitchFamily="2" charset="2"/>
              <a:buNone/>
              <a:defRPr sz="1100" baseline="0"/>
            </a:lvl1pPr>
          </a:lstStyle>
          <a:p>
            <a:r>
              <a:rPr lang="en-CA" dirty="0" smtClean="0"/>
              <a:t> </a:t>
            </a:r>
            <a:r>
              <a:rPr lang="en-CA" dirty="0" err="1" smtClean="0"/>
              <a:t>Ovde</a:t>
            </a:r>
            <a:r>
              <a:rPr lang="en-CA" dirty="0" smtClean="0"/>
              <a:t> </a:t>
            </a:r>
            <a:r>
              <a:rPr lang="en-CA" dirty="0" err="1" smtClean="0"/>
              <a:t>uneti</a:t>
            </a:r>
            <a:r>
              <a:rPr lang="en-CA" dirty="0" smtClean="0"/>
              <a:t> </a:t>
            </a:r>
            <a:r>
              <a:rPr lang="sr-Latn-RS" dirty="0" smtClean="0"/>
              <a:t>link na resurs 3 (URL web stranice ili naziv lokalne datoteke)</a:t>
            </a:r>
            <a:endParaRPr lang="en-US" dirty="0" smtClean="0"/>
          </a:p>
        </p:txBody>
      </p:sp>
      <p:sp>
        <p:nvSpPr>
          <p:cNvPr id="278" name="Content Placeholder 12"/>
          <p:cNvSpPr>
            <a:spLocks noGrp="1"/>
          </p:cNvSpPr>
          <p:nvPr>
            <p:ph idx="40" hasCustomPrompt="1"/>
          </p:nvPr>
        </p:nvSpPr>
        <p:spPr>
          <a:xfrm>
            <a:off x="500034" y="5276864"/>
            <a:ext cx="8215370" cy="276228"/>
          </a:xfrm>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108000" tIns="36000"/>
          <a:lstStyle>
            <a:lvl1pPr>
              <a:buSzPct val="130000"/>
              <a:buFont typeface="Wingdings" pitchFamily="2" charset="2"/>
              <a:buNone/>
              <a:defRPr sz="1100" baseline="0"/>
            </a:lvl1pPr>
          </a:lstStyle>
          <a:p>
            <a:r>
              <a:rPr lang="en-CA" dirty="0" smtClean="0"/>
              <a:t> </a:t>
            </a:r>
            <a:r>
              <a:rPr lang="en-CA" dirty="0" err="1" smtClean="0"/>
              <a:t>Ovde</a:t>
            </a:r>
            <a:r>
              <a:rPr lang="en-CA" dirty="0" smtClean="0"/>
              <a:t> </a:t>
            </a:r>
            <a:r>
              <a:rPr lang="en-CA" dirty="0" err="1" smtClean="0"/>
              <a:t>uneti</a:t>
            </a:r>
            <a:r>
              <a:rPr lang="en-CA" dirty="0" smtClean="0"/>
              <a:t> </a:t>
            </a:r>
            <a:r>
              <a:rPr lang="sr-Latn-RS" dirty="0" smtClean="0"/>
              <a:t>link na resurs 4 (URL web stranice ili naziv lokalne datoteke)</a:t>
            </a:r>
            <a:endParaRPr lang="en-US" dirty="0" smtClean="0"/>
          </a:p>
        </p:txBody>
      </p:sp>
      <p:sp>
        <p:nvSpPr>
          <p:cNvPr id="279" name="Content Placeholder 12"/>
          <p:cNvSpPr>
            <a:spLocks noGrp="1"/>
          </p:cNvSpPr>
          <p:nvPr>
            <p:ph idx="41" hasCustomPrompt="1"/>
          </p:nvPr>
        </p:nvSpPr>
        <p:spPr>
          <a:xfrm>
            <a:off x="500034" y="5562616"/>
            <a:ext cx="8215370" cy="276228"/>
          </a:xfrm>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108000" tIns="36000"/>
          <a:lstStyle>
            <a:lvl1pPr>
              <a:buSzPct val="130000"/>
              <a:buFont typeface="Wingdings" pitchFamily="2" charset="2"/>
              <a:buNone/>
              <a:defRPr sz="1100" baseline="0"/>
            </a:lvl1pPr>
          </a:lstStyle>
          <a:p>
            <a:r>
              <a:rPr lang="en-CA" dirty="0" smtClean="0"/>
              <a:t> </a:t>
            </a:r>
            <a:r>
              <a:rPr lang="en-CA" dirty="0" err="1" smtClean="0"/>
              <a:t>Ovde</a:t>
            </a:r>
            <a:r>
              <a:rPr lang="en-CA" dirty="0" smtClean="0"/>
              <a:t> </a:t>
            </a:r>
            <a:r>
              <a:rPr lang="en-CA" dirty="0" err="1" smtClean="0"/>
              <a:t>uneti</a:t>
            </a:r>
            <a:r>
              <a:rPr lang="en-CA" dirty="0" smtClean="0"/>
              <a:t> </a:t>
            </a:r>
            <a:r>
              <a:rPr lang="sr-Latn-RS" dirty="0" smtClean="0"/>
              <a:t>link na resurs 5 (URL web stranice ili naziv lokalne datoteke)</a:t>
            </a:r>
            <a:endParaRPr lang="en-US" dirty="0" smtClean="0"/>
          </a:p>
        </p:txBody>
      </p:sp>
      <p:sp>
        <p:nvSpPr>
          <p:cNvPr id="280" name="LO-section-body-subtitle"/>
          <p:cNvSpPr>
            <a:spLocks noGrp="1"/>
          </p:cNvSpPr>
          <p:nvPr>
            <p:ph type="body" idx="42" hasCustomPrompt="1"/>
          </p:nvPr>
        </p:nvSpPr>
        <p:spPr>
          <a:xfrm>
            <a:off x="3143240" y="2500306"/>
            <a:ext cx="357190" cy="357190"/>
          </a:xfrm>
          <a:noFill/>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Font typeface="Wingdings" pitchFamily="2" charset="2"/>
              <a:buChar char="q"/>
              <a:defRPr sz="1600" b="0" i="1" baseline="0">
                <a:solidFill>
                  <a:srgbClr val="047E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dirty="0" smtClean="0"/>
              <a:t> </a:t>
            </a:r>
            <a:endParaRPr lang="en-US" dirty="0" smtClean="0"/>
          </a:p>
        </p:txBody>
      </p:sp>
      <p:sp>
        <p:nvSpPr>
          <p:cNvPr id="303" name="Title 5"/>
          <p:cNvSpPr txBox="1">
            <a:spLocks/>
          </p:cNvSpPr>
          <p:nvPr userDrawn="1"/>
        </p:nvSpPr>
        <p:spPr>
          <a:xfrm>
            <a:off x="3143240" y="2500306"/>
            <a:ext cx="2643206" cy="347666"/>
          </a:xfrm>
          <a:prstGeom prst="rect">
            <a:avLst/>
          </a:prstGeom>
          <a:no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70000"/>
              </a:lnSpc>
              <a:spcBef>
                <a:spcPct val="0"/>
              </a:spcBef>
              <a:spcAft>
                <a:spcPts val="0"/>
              </a:spcAft>
              <a:buClrTx/>
              <a:buSzTx/>
              <a:buFont typeface="Wingdings" pitchFamily="2" charset="2"/>
              <a:buNone/>
              <a:tabLst/>
              <a:defRPr/>
            </a:pPr>
            <a:r>
              <a:rPr kumimoji="0" lang="sr-Latn-RS" sz="1200" b="0" i="0" u="none" strike="noStrike" kern="1200" cap="none" spc="0" normalizeH="0" baseline="0" noProof="0" dirty="0" smtClean="0">
                <a:ln>
                  <a:noFill/>
                </a:ln>
                <a:solidFill>
                  <a:srgbClr val="047E4D"/>
                </a:solidFill>
                <a:effectLst/>
                <a:uLnTx/>
                <a:uFillTx/>
                <a:latin typeface="+mj-lt"/>
                <a:ea typeface="+mj-ea"/>
                <a:cs typeface="+mj-cs"/>
              </a:rPr>
              <a:t>       </a:t>
            </a: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Obavesti predavače kada studenti</a:t>
            </a:r>
            <a:br>
              <a:rPr kumimoji="0" lang="sr-Latn-RS" sz="1100" b="0" i="0" u="none" strike="noStrike" kern="1200" cap="none" spc="0" normalizeH="0" baseline="0" noProof="0" dirty="0" smtClean="0">
                <a:ln>
                  <a:noFill/>
                </a:ln>
                <a:solidFill>
                  <a:srgbClr val="047E4D"/>
                </a:solidFill>
                <a:effectLst/>
                <a:uLnTx/>
                <a:uFillTx/>
                <a:latin typeface="+mj-lt"/>
                <a:ea typeface="+mj-ea"/>
                <a:cs typeface="+mj-cs"/>
              </a:rPr>
            </a:b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        predaju datoteku</a:t>
            </a:r>
            <a:r>
              <a:rPr kumimoji="0" lang="en-US" sz="1100" b="0" i="0" u="none" strike="noStrike" kern="1200" cap="none" spc="0" normalizeH="0" baseline="0" noProof="0" dirty="0" smtClean="0">
                <a:ln>
                  <a:noFill/>
                </a:ln>
                <a:solidFill>
                  <a:schemeClr val="bg1"/>
                </a:solidFill>
                <a:effectLst/>
                <a:uLnTx/>
                <a:uFillTx/>
                <a:latin typeface="+mj-lt"/>
                <a:ea typeface="+mj-ea"/>
                <a:cs typeface="+mj-cs"/>
              </a:rPr>
              <a:t>:</a:t>
            </a:r>
            <a:endParaRPr kumimoji="0" lang="en-US" sz="1100" b="0" i="0" u="none" strike="noStrike" kern="1200" cap="none" spc="0" normalizeH="0" baseline="0" noProof="0" dirty="0">
              <a:ln>
                <a:noFill/>
              </a:ln>
              <a:solidFill>
                <a:schemeClr val="bg1"/>
              </a:solidFill>
              <a:effectLst/>
              <a:uLnTx/>
              <a:uFillTx/>
              <a:latin typeface="+mj-lt"/>
              <a:ea typeface="+mj-ea"/>
              <a:cs typeface="+mj-cs"/>
            </a:endParaRPr>
          </a:p>
        </p:txBody>
      </p:sp>
      <p:sp>
        <p:nvSpPr>
          <p:cNvPr id="157" name="Title 5"/>
          <p:cNvSpPr txBox="1">
            <a:spLocks/>
          </p:cNvSpPr>
          <p:nvPr userDrawn="1"/>
        </p:nvSpPr>
        <p:spPr>
          <a:xfrm>
            <a:off x="500034" y="4071942"/>
            <a:ext cx="8215370" cy="347666"/>
          </a:xfrm>
          <a:prstGeom prst="rect">
            <a:avLst/>
          </a:prstGeom>
          <a:solidFill>
            <a:srgbClr val="008080"/>
          </a:solid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r-Latn-RS" sz="1400" b="0" i="0" u="none" strike="noStrike" kern="1200" cap="none" spc="0" normalizeH="0" baseline="0" noProof="0" dirty="0" smtClean="0">
                <a:ln>
                  <a:noFill/>
                </a:ln>
                <a:solidFill>
                  <a:schemeClr val="bg1"/>
                </a:solidFill>
                <a:effectLst/>
                <a:uLnTx/>
                <a:uFillTx/>
                <a:latin typeface="Arial Narrow" panose="020B0606020202030204" pitchFamily="34" charset="0"/>
                <a:ea typeface="+mj-ea"/>
                <a:cs typeface="+mj-cs"/>
              </a:rPr>
              <a:t>SPISAK RESURSA</a:t>
            </a:r>
            <a:r>
              <a:rPr kumimoji="0" lang="en-US" sz="1400" b="0" i="0" u="none" strike="noStrike" kern="1200" cap="none" spc="0" normalizeH="0" baseline="0" noProof="0" dirty="0" smtClean="0">
                <a:ln>
                  <a:noFill/>
                </a:ln>
                <a:solidFill>
                  <a:schemeClr val="bg1"/>
                </a:solidFill>
                <a:effectLst/>
                <a:uLnTx/>
                <a:uFillTx/>
                <a:latin typeface="Arial Narrow" panose="020B0606020202030204" pitchFamily="34" charset="0"/>
                <a:ea typeface="+mj-ea"/>
                <a:cs typeface="+mj-cs"/>
              </a:rPr>
              <a:t>:</a:t>
            </a:r>
            <a:endParaRPr kumimoji="0" lang="en-US" sz="1400" b="0" i="0" u="none" strike="noStrike" kern="1200" cap="none" spc="0" normalizeH="0" baseline="0" noProof="0" dirty="0">
              <a:ln>
                <a:noFill/>
              </a:ln>
              <a:solidFill>
                <a:schemeClr val="bg1"/>
              </a:solidFill>
              <a:effectLst/>
              <a:uLnTx/>
              <a:uFillTx/>
              <a:latin typeface="Arial Narrow" panose="020B0606020202030204" pitchFamily="34" charset="0"/>
              <a:ea typeface="+mj-ea"/>
              <a:cs typeface="+mj-cs"/>
            </a:endParaRPr>
          </a:p>
        </p:txBody>
      </p:sp>
      <p:sp>
        <p:nvSpPr>
          <p:cNvPr id="304" name="LO-section-body-subtitle"/>
          <p:cNvSpPr>
            <a:spLocks noGrp="1"/>
          </p:cNvSpPr>
          <p:nvPr>
            <p:ph type="body" idx="34" hasCustomPrompt="1"/>
          </p:nvPr>
        </p:nvSpPr>
        <p:spPr>
          <a:xfrm>
            <a:off x="5786446" y="714356"/>
            <a:ext cx="2928958" cy="1571636"/>
          </a:xfrm>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lnSpc>
                <a:spcPct val="100000"/>
              </a:lnSpc>
              <a:spcAft>
                <a:spcPts val="600"/>
              </a:spcAft>
              <a:buNone/>
              <a:defRPr sz="1100" b="0" i="1" baseline="0">
                <a:solidFill>
                  <a:srgbClr val="A500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err="1" smtClean="0"/>
              <a:t>Ovde</a:t>
            </a:r>
            <a:r>
              <a:rPr lang="en-CA" dirty="0" smtClean="0"/>
              <a:t> </a:t>
            </a:r>
            <a:r>
              <a:rPr lang="sr-Latn-RS" dirty="0" smtClean="0"/>
              <a:t> une</a:t>
            </a:r>
            <a:r>
              <a:rPr lang="en-CA" dirty="0" err="1" smtClean="0"/>
              <a:t>ti</a:t>
            </a:r>
            <a:r>
              <a:rPr lang="en-CA" dirty="0" smtClean="0"/>
              <a:t>  </a:t>
            </a:r>
            <a:r>
              <a:rPr lang="sr-Latn-RS" dirty="0" smtClean="0"/>
              <a:t>online uputstvo</a:t>
            </a:r>
            <a:r>
              <a:rPr lang="en-CA" dirty="0" smtClean="0"/>
              <a:t> </a:t>
            </a:r>
            <a:r>
              <a:rPr lang="sr-Latn-RS" dirty="0" smtClean="0"/>
              <a:t>namenjeno predavačima. Uputstvo se vidi nakon duplog klika na aktivnost u tab-u Sequence i biranjem tab-a Instructions u okviru Monitoring okruženja.  Ako se uputstvo nalazi u nekom dokumentu, navesti naziv dokumenta i priložiti ga u paketu lekcije.</a:t>
            </a:r>
            <a:endParaRPr lang="en-US" dirty="0" smtClean="0"/>
          </a:p>
        </p:txBody>
      </p:sp>
      <p:sp>
        <p:nvSpPr>
          <p:cNvPr id="305" name="LO-section-body-subtitle"/>
          <p:cNvSpPr>
            <a:spLocks noGrp="1"/>
          </p:cNvSpPr>
          <p:nvPr>
            <p:ph type="body" idx="35" hasCustomPrompt="1"/>
          </p:nvPr>
        </p:nvSpPr>
        <p:spPr>
          <a:xfrm>
            <a:off x="5786446" y="2285992"/>
            <a:ext cx="2928958" cy="1785950"/>
          </a:xfrm>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None/>
              <a:defRPr sz="1100" b="0" baseline="0">
                <a:solidFill>
                  <a:srgbClr val="A500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err="1" smtClean="0"/>
              <a:t>Ovde</a:t>
            </a:r>
            <a:r>
              <a:rPr lang="en-CA" dirty="0" smtClean="0"/>
              <a:t> </a:t>
            </a:r>
            <a:r>
              <a:rPr lang="en-CA" dirty="0" err="1" smtClean="0"/>
              <a:t>uneti</a:t>
            </a:r>
            <a:r>
              <a:rPr lang="en-CA" dirty="0" smtClean="0"/>
              <a:t>  </a:t>
            </a:r>
            <a:r>
              <a:rPr lang="sr-Latn-RS" dirty="0" smtClean="0"/>
              <a:t>offline uputstvo namenjeno predavačima.</a:t>
            </a:r>
            <a:endParaRPr lang="en-US" dirty="0" smtClean="0"/>
          </a:p>
        </p:txBody>
      </p:sp>
    </p:spTree>
    <p:extLst>
      <p:ext uri="{BB962C8B-B14F-4D97-AF65-F5344CB8AC3E}">
        <p14:creationId xmlns:p14="http://schemas.microsoft.com/office/powerpoint/2010/main" val="42469282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alerija slika">
    <p:spTree>
      <p:nvGrpSpPr>
        <p:cNvPr id="1" name=""/>
        <p:cNvGrpSpPr/>
        <p:nvPr/>
      </p:nvGrpSpPr>
      <p:grpSpPr>
        <a:xfrm>
          <a:off x="0" y="0"/>
          <a:ext cx="0" cy="0"/>
          <a:chOff x="0" y="0"/>
          <a:chExt cx="0" cy="0"/>
        </a:xfrm>
      </p:grpSpPr>
      <p:grpSp>
        <p:nvGrpSpPr>
          <p:cNvPr id="2" name="Group 157"/>
          <p:cNvGrpSpPr/>
          <p:nvPr userDrawn="1"/>
        </p:nvGrpSpPr>
        <p:grpSpPr>
          <a:xfrm>
            <a:off x="-151325" y="-141165"/>
            <a:ext cx="9439923" cy="7136527"/>
            <a:chOff x="-151325" y="-141165"/>
            <a:chExt cx="9439923" cy="7136527"/>
          </a:xfrm>
        </p:grpSpPr>
        <p:grpSp>
          <p:nvGrpSpPr>
            <p:cNvPr id="3" name="Group 158"/>
            <p:cNvGrpSpPr/>
            <p:nvPr userDrawn="1"/>
          </p:nvGrpSpPr>
          <p:grpSpPr>
            <a:xfrm>
              <a:off x="457731" y="6873247"/>
              <a:ext cx="8226688" cy="122115"/>
              <a:chOff x="457731" y="6582508"/>
              <a:chExt cx="8226688" cy="486507"/>
            </a:xfrm>
          </p:grpSpPr>
          <p:cxnSp>
            <p:nvCxnSpPr>
              <p:cNvPr id="268" name="Straight Connector 267"/>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269"/>
              <p:cNvGrpSpPr/>
              <p:nvPr userDrawn="1"/>
            </p:nvGrpSpPr>
            <p:grpSpPr>
              <a:xfrm>
                <a:off x="7986158" y="6582508"/>
                <a:ext cx="152400" cy="486507"/>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270"/>
              <p:cNvGrpSpPr/>
              <p:nvPr userDrawn="1"/>
            </p:nvGrpSpPr>
            <p:grpSpPr>
              <a:xfrm>
                <a:off x="7287901" y="6582508"/>
                <a:ext cx="152400" cy="486507"/>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6" name="Group 271"/>
              <p:cNvGrpSpPr/>
              <p:nvPr userDrawn="1"/>
            </p:nvGrpSpPr>
            <p:grpSpPr>
              <a:xfrm>
                <a:off x="6589644" y="6582508"/>
                <a:ext cx="152400" cy="486507"/>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7" name="Group 272"/>
              <p:cNvGrpSpPr/>
              <p:nvPr userDrawn="1"/>
            </p:nvGrpSpPr>
            <p:grpSpPr>
              <a:xfrm>
                <a:off x="5891387" y="6582508"/>
                <a:ext cx="152400" cy="486507"/>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 name="Group 273"/>
              <p:cNvGrpSpPr/>
              <p:nvPr userDrawn="1"/>
            </p:nvGrpSpPr>
            <p:grpSpPr>
              <a:xfrm>
                <a:off x="5193130" y="6582508"/>
                <a:ext cx="152400" cy="486507"/>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Group 274"/>
              <p:cNvGrpSpPr/>
              <p:nvPr userDrawn="1"/>
            </p:nvGrpSpPr>
            <p:grpSpPr>
              <a:xfrm>
                <a:off x="4494873" y="6582508"/>
                <a:ext cx="152400" cy="486507"/>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0" name="Group 275"/>
              <p:cNvGrpSpPr/>
              <p:nvPr userDrawn="1"/>
            </p:nvGrpSpPr>
            <p:grpSpPr>
              <a:xfrm>
                <a:off x="3796616" y="6582508"/>
                <a:ext cx="152400" cy="486507"/>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276"/>
              <p:cNvGrpSpPr/>
              <p:nvPr userDrawn="1"/>
            </p:nvGrpSpPr>
            <p:grpSpPr>
              <a:xfrm>
                <a:off x="3098359" y="6582508"/>
                <a:ext cx="152400" cy="486507"/>
                <a:chOff x="7983415" y="6582508"/>
                <a:chExt cx="152400" cy="486507"/>
              </a:xfrm>
            </p:grpSpPr>
            <p:cxnSp>
              <p:nvCxnSpPr>
                <p:cNvPr id="287" name="Straight Connector 2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277"/>
              <p:cNvGrpSpPr/>
              <p:nvPr userDrawn="1"/>
            </p:nvGrpSpPr>
            <p:grpSpPr>
              <a:xfrm>
                <a:off x="2400102" y="6582508"/>
                <a:ext cx="152400" cy="486507"/>
                <a:chOff x="7983415" y="6582508"/>
                <a:chExt cx="152400" cy="486507"/>
              </a:xfrm>
            </p:grpSpPr>
            <p:cxnSp>
              <p:nvCxnSpPr>
                <p:cNvPr id="285" name="Straight Connector 2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278"/>
              <p:cNvGrpSpPr/>
              <p:nvPr userDrawn="1"/>
            </p:nvGrpSpPr>
            <p:grpSpPr>
              <a:xfrm>
                <a:off x="1701845" y="6582508"/>
                <a:ext cx="152400" cy="486507"/>
                <a:chOff x="7983415" y="6582508"/>
                <a:chExt cx="152400" cy="486507"/>
              </a:xfrm>
            </p:grpSpPr>
            <p:cxnSp>
              <p:nvCxnSpPr>
                <p:cNvPr id="283" name="Straight Connector 2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279"/>
              <p:cNvGrpSpPr/>
              <p:nvPr userDrawn="1"/>
            </p:nvGrpSpPr>
            <p:grpSpPr>
              <a:xfrm>
                <a:off x="1003588" y="6582508"/>
                <a:ext cx="152400" cy="486507"/>
                <a:chOff x="7983415" y="6582508"/>
                <a:chExt cx="152400" cy="486507"/>
              </a:xfrm>
            </p:grpSpPr>
            <p:cxnSp>
              <p:nvCxnSpPr>
                <p:cNvPr id="281" name="Straight Connector 2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 name="Group 159"/>
            <p:cNvGrpSpPr/>
            <p:nvPr userDrawn="1"/>
          </p:nvGrpSpPr>
          <p:grpSpPr>
            <a:xfrm>
              <a:off x="-151325" y="454007"/>
              <a:ext cx="122115" cy="5945205"/>
              <a:chOff x="-238875" y="454007"/>
              <a:chExt cx="122115" cy="5945205"/>
            </a:xfrm>
          </p:grpSpPr>
          <p:cxnSp>
            <p:nvCxnSpPr>
              <p:cNvPr id="233" name="Straight Connector 232"/>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 name="Group 233"/>
              <p:cNvGrpSpPr/>
              <p:nvPr userDrawn="1"/>
            </p:nvGrpSpPr>
            <p:grpSpPr>
              <a:xfrm rot="5400000">
                <a:off x="-254017" y="5940709"/>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234"/>
              <p:cNvGrpSpPr/>
              <p:nvPr userDrawn="1"/>
            </p:nvGrpSpPr>
            <p:grpSpPr>
              <a:xfrm rot="5400000">
                <a:off x="-254017" y="5467067"/>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235"/>
              <p:cNvGrpSpPr/>
              <p:nvPr userDrawn="1"/>
            </p:nvGrpSpPr>
            <p:grpSpPr>
              <a:xfrm rot="5400000">
                <a:off x="-254017" y="4993425"/>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236"/>
              <p:cNvGrpSpPr/>
              <p:nvPr userDrawn="1"/>
            </p:nvGrpSpPr>
            <p:grpSpPr>
              <a:xfrm rot="5400000">
                <a:off x="-254017" y="4519783"/>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237"/>
              <p:cNvGrpSpPr/>
              <p:nvPr userDrawn="1"/>
            </p:nvGrpSpPr>
            <p:grpSpPr>
              <a:xfrm rot="5400000">
                <a:off x="-254017" y="4046141"/>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38"/>
              <p:cNvGrpSpPr/>
              <p:nvPr userDrawn="1"/>
            </p:nvGrpSpPr>
            <p:grpSpPr>
              <a:xfrm rot="5400000">
                <a:off x="-254017" y="3572499"/>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39"/>
              <p:cNvGrpSpPr/>
              <p:nvPr userDrawn="1"/>
            </p:nvGrpSpPr>
            <p:grpSpPr>
              <a:xfrm rot="5400000">
                <a:off x="-254017" y="3098857"/>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40"/>
              <p:cNvGrpSpPr/>
              <p:nvPr userDrawn="1"/>
            </p:nvGrpSpPr>
            <p:grpSpPr>
              <a:xfrm rot="5400000">
                <a:off x="-254017" y="2625215"/>
                <a:ext cx="152400" cy="122115"/>
                <a:chOff x="7983415" y="6582508"/>
                <a:chExt cx="152400" cy="486507"/>
              </a:xfrm>
            </p:grpSpPr>
            <p:cxnSp>
              <p:nvCxnSpPr>
                <p:cNvPr id="252" name="Straight Connector 25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41"/>
              <p:cNvGrpSpPr/>
              <p:nvPr userDrawn="1"/>
            </p:nvGrpSpPr>
            <p:grpSpPr>
              <a:xfrm rot="5400000">
                <a:off x="-254017" y="2151573"/>
                <a:ext cx="152400" cy="122115"/>
                <a:chOff x="7983415" y="6582508"/>
                <a:chExt cx="152400" cy="486507"/>
              </a:xfrm>
            </p:grpSpPr>
            <p:cxnSp>
              <p:nvCxnSpPr>
                <p:cNvPr id="250" name="Straight Connector 24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242"/>
              <p:cNvGrpSpPr/>
              <p:nvPr userDrawn="1"/>
            </p:nvGrpSpPr>
            <p:grpSpPr>
              <a:xfrm rot="5400000">
                <a:off x="-254017" y="1677931"/>
                <a:ext cx="152400" cy="122115"/>
                <a:chOff x="7983415" y="6582508"/>
                <a:chExt cx="152400" cy="486507"/>
              </a:xfrm>
            </p:grpSpPr>
            <p:cxnSp>
              <p:nvCxnSpPr>
                <p:cNvPr id="248" name="Straight Connector 24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Group 243"/>
              <p:cNvGrpSpPr/>
              <p:nvPr userDrawn="1"/>
            </p:nvGrpSpPr>
            <p:grpSpPr>
              <a:xfrm rot="5400000">
                <a:off x="-254017" y="997340"/>
                <a:ext cx="152400" cy="122115"/>
                <a:chOff x="7983415" y="6582508"/>
                <a:chExt cx="152400" cy="486507"/>
              </a:xfrm>
            </p:grpSpPr>
            <p:cxnSp>
              <p:nvCxnSpPr>
                <p:cNvPr id="246" name="Straight Connector 2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5" name="Straight Connector 244"/>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 name="Group 160"/>
            <p:cNvGrpSpPr/>
            <p:nvPr userDrawn="1"/>
          </p:nvGrpSpPr>
          <p:grpSpPr>
            <a:xfrm>
              <a:off x="9166483" y="454007"/>
              <a:ext cx="122115" cy="5945205"/>
              <a:chOff x="-238875" y="454007"/>
              <a:chExt cx="122115" cy="5945205"/>
            </a:xfrm>
          </p:grpSpPr>
          <p:cxnSp>
            <p:nvCxnSpPr>
              <p:cNvPr id="198" name="Straight Connector 197"/>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8" name="Group 198"/>
              <p:cNvGrpSpPr/>
              <p:nvPr userDrawn="1"/>
            </p:nvGrpSpPr>
            <p:grpSpPr>
              <a:xfrm rot="5400000">
                <a:off x="-254017" y="5940709"/>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 name="Group 199"/>
              <p:cNvGrpSpPr/>
              <p:nvPr userDrawn="1"/>
            </p:nvGrpSpPr>
            <p:grpSpPr>
              <a:xfrm rot="5400000">
                <a:off x="-254017" y="5467067"/>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 name="Group 200"/>
              <p:cNvGrpSpPr/>
              <p:nvPr userDrawn="1"/>
            </p:nvGrpSpPr>
            <p:grpSpPr>
              <a:xfrm rot="5400000">
                <a:off x="-254017" y="4993425"/>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201"/>
              <p:cNvGrpSpPr/>
              <p:nvPr userDrawn="1"/>
            </p:nvGrpSpPr>
            <p:grpSpPr>
              <a:xfrm rot="5400000">
                <a:off x="-254017" y="4519783"/>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4" name="Group 202"/>
              <p:cNvGrpSpPr/>
              <p:nvPr userDrawn="1"/>
            </p:nvGrpSpPr>
            <p:grpSpPr>
              <a:xfrm rot="5400000">
                <a:off x="-254017" y="4046141"/>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03"/>
              <p:cNvGrpSpPr/>
              <p:nvPr userDrawn="1"/>
            </p:nvGrpSpPr>
            <p:grpSpPr>
              <a:xfrm rot="5400000">
                <a:off x="-254017" y="3572499"/>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04"/>
              <p:cNvGrpSpPr/>
              <p:nvPr userDrawn="1"/>
            </p:nvGrpSpPr>
            <p:grpSpPr>
              <a:xfrm rot="5400000">
                <a:off x="-254017" y="3098857"/>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05"/>
              <p:cNvGrpSpPr/>
              <p:nvPr userDrawn="1"/>
            </p:nvGrpSpPr>
            <p:grpSpPr>
              <a:xfrm rot="5400000">
                <a:off x="-254017" y="2625215"/>
                <a:ext cx="152400" cy="122115"/>
                <a:chOff x="7983415" y="6582508"/>
                <a:chExt cx="152400" cy="486507"/>
              </a:xfrm>
            </p:grpSpPr>
            <p:cxnSp>
              <p:nvCxnSpPr>
                <p:cNvPr id="217" name="Straight Connector 21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06"/>
              <p:cNvGrpSpPr/>
              <p:nvPr userDrawn="1"/>
            </p:nvGrpSpPr>
            <p:grpSpPr>
              <a:xfrm rot="5400000">
                <a:off x="-254017" y="2151573"/>
                <a:ext cx="152400" cy="122115"/>
                <a:chOff x="7983415" y="6582508"/>
                <a:chExt cx="152400" cy="486507"/>
              </a:xfrm>
            </p:grpSpPr>
            <p:cxnSp>
              <p:nvCxnSpPr>
                <p:cNvPr id="215" name="Straight Connector 21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07"/>
              <p:cNvGrpSpPr/>
              <p:nvPr userDrawn="1"/>
            </p:nvGrpSpPr>
            <p:grpSpPr>
              <a:xfrm rot="5400000">
                <a:off x="-254017" y="1677931"/>
                <a:ext cx="152400" cy="122115"/>
                <a:chOff x="7983415" y="6582508"/>
                <a:chExt cx="152400" cy="486507"/>
              </a:xfrm>
            </p:grpSpPr>
            <p:cxnSp>
              <p:nvCxnSpPr>
                <p:cNvPr id="213" name="Straight Connector 21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08"/>
              <p:cNvGrpSpPr/>
              <p:nvPr userDrawn="1"/>
            </p:nvGrpSpPr>
            <p:grpSpPr>
              <a:xfrm rot="5400000">
                <a:off x="-254017" y="997340"/>
                <a:ext cx="152400" cy="122115"/>
                <a:chOff x="7983415" y="6582508"/>
                <a:chExt cx="152400" cy="486507"/>
              </a:xfrm>
            </p:grpSpPr>
            <p:cxnSp>
              <p:nvCxnSpPr>
                <p:cNvPr id="211" name="Straight Connector 2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0" name="Straight Connector 209"/>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161"/>
            <p:cNvGrpSpPr/>
            <p:nvPr userDrawn="1"/>
          </p:nvGrpSpPr>
          <p:grpSpPr>
            <a:xfrm>
              <a:off x="457731" y="-141165"/>
              <a:ext cx="8226688" cy="122115"/>
              <a:chOff x="457731" y="6582508"/>
              <a:chExt cx="8226688" cy="486507"/>
            </a:xfrm>
          </p:grpSpPr>
          <p:cxnSp>
            <p:nvCxnSpPr>
              <p:cNvPr id="163" name="Straight Connector 162"/>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164"/>
              <p:cNvGrpSpPr/>
              <p:nvPr userDrawn="1"/>
            </p:nvGrpSpPr>
            <p:grpSpPr>
              <a:xfrm>
                <a:off x="7986158" y="6582508"/>
                <a:ext cx="152400" cy="486507"/>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165"/>
              <p:cNvGrpSpPr/>
              <p:nvPr userDrawn="1"/>
            </p:nvGrpSpPr>
            <p:grpSpPr>
              <a:xfrm>
                <a:off x="7287901" y="6582508"/>
                <a:ext cx="152400" cy="486507"/>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166"/>
              <p:cNvGrpSpPr/>
              <p:nvPr userDrawn="1"/>
            </p:nvGrpSpPr>
            <p:grpSpPr>
              <a:xfrm>
                <a:off x="6589644" y="6582508"/>
                <a:ext cx="152400" cy="486507"/>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0" name="Group 167"/>
              <p:cNvGrpSpPr/>
              <p:nvPr userDrawn="1"/>
            </p:nvGrpSpPr>
            <p:grpSpPr>
              <a:xfrm>
                <a:off x="5891387" y="6582508"/>
                <a:ext cx="152400" cy="486507"/>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168"/>
              <p:cNvGrpSpPr/>
              <p:nvPr userDrawn="1"/>
            </p:nvGrpSpPr>
            <p:grpSpPr>
              <a:xfrm>
                <a:off x="5193130" y="6582508"/>
                <a:ext cx="152400" cy="486507"/>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169"/>
              <p:cNvGrpSpPr/>
              <p:nvPr userDrawn="1"/>
            </p:nvGrpSpPr>
            <p:grpSpPr>
              <a:xfrm>
                <a:off x="4494873" y="6582508"/>
                <a:ext cx="152400" cy="486507"/>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170"/>
              <p:cNvGrpSpPr/>
              <p:nvPr userDrawn="1"/>
            </p:nvGrpSpPr>
            <p:grpSpPr>
              <a:xfrm>
                <a:off x="3796616" y="6582508"/>
                <a:ext cx="152400" cy="486507"/>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171"/>
              <p:cNvGrpSpPr/>
              <p:nvPr userDrawn="1"/>
            </p:nvGrpSpPr>
            <p:grpSpPr>
              <a:xfrm>
                <a:off x="3098359" y="6582508"/>
                <a:ext cx="152400" cy="486507"/>
                <a:chOff x="7983415" y="6582508"/>
                <a:chExt cx="152400" cy="486507"/>
              </a:xfrm>
            </p:grpSpPr>
            <p:cxnSp>
              <p:nvCxnSpPr>
                <p:cNvPr id="182" name="Straight Connector 18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172"/>
              <p:cNvGrpSpPr/>
              <p:nvPr userDrawn="1"/>
            </p:nvGrpSpPr>
            <p:grpSpPr>
              <a:xfrm>
                <a:off x="2400102" y="6582508"/>
                <a:ext cx="152400" cy="486507"/>
                <a:chOff x="7983415" y="6582508"/>
                <a:chExt cx="152400" cy="486507"/>
              </a:xfrm>
            </p:grpSpPr>
            <p:cxnSp>
              <p:nvCxnSpPr>
                <p:cNvPr id="180" name="Straight Connector 17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173"/>
              <p:cNvGrpSpPr/>
              <p:nvPr userDrawn="1"/>
            </p:nvGrpSpPr>
            <p:grpSpPr>
              <a:xfrm>
                <a:off x="1701845" y="6582508"/>
                <a:ext cx="152400" cy="486507"/>
                <a:chOff x="7983415" y="6582508"/>
                <a:chExt cx="152400" cy="486507"/>
              </a:xfrm>
            </p:grpSpPr>
            <p:cxnSp>
              <p:nvCxnSpPr>
                <p:cNvPr id="178" name="Straight Connector 17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174"/>
              <p:cNvGrpSpPr/>
              <p:nvPr userDrawn="1"/>
            </p:nvGrpSpPr>
            <p:grpSpPr>
              <a:xfrm>
                <a:off x="1003588" y="6582508"/>
                <a:ext cx="152400" cy="486507"/>
                <a:chOff x="7983415" y="6582508"/>
                <a:chExt cx="152400" cy="486507"/>
              </a:xfrm>
            </p:grpSpPr>
            <p:cxnSp>
              <p:nvCxnSpPr>
                <p:cNvPr id="176" name="Straight Connector 1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4" name="Title 5"/>
          <p:cNvSpPr txBox="1">
            <a:spLocks/>
          </p:cNvSpPr>
          <p:nvPr userDrawn="1"/>
        </p:nvSpPr>
        <p:spPr>
          <a:xfrm>
            <a:off x="500034" y="357166"/>
            <a:ext cx="8215370" cy="357190"/>
          </a:xfrm>
          <a:prstGeom prst="rect">
            <a:avLst/>
          </a:prstGeom>
          <a:solidFill>
            <a:srgbClr val="990000"/>
          </a:solidFill>
          <a:ln w="12700">
            <a:solidFill>
              <a:srgbClr val="990000"/>
            </a:solidFill>
            <a:headEnd type="none" w="med" len="med"/>
            <a:tailEnd type="none" w="med" len="med"/>
          </a:ln>
        </p:spPr>
        <p:style>
          <a:lnRef idx="2">
            <a:schemeClr val="accent5"/>
          </a:lnRef>
          <a:fillRef idx="1">
            <a:schemeClr val="lt1"/>
          </a:fillRef>
          <a:effectRef idx="0">
            <a:schemeClr val="accent5"/>
          </a:effectRef>
          <a:fontRef idx="none"/>
        </p:style>
        <p:txBody>
          <a:bodyPr vert="horz" lIns="108000" tIns="72000" rIns="0" bIns="0" rtlCol="0" anchor="t">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r-Latn-RS" sz="1400" b="0" i="0" u="none" strike="noStrike" kern="1200" cap="none" spc="0" normalizeH="0" baseline="0" noProof="0" dirty="0" smtClean="0">
                <a:ln>
                  <a:noFill/>
                </a:ln>
                <a:solidFill>
                  <a:schemeClr val="bg1"/>
                </a:solidFill>
                <a:effectLst/>
                <a:uLnTx/>
                <a:uFillTx/>
                <a:latin typeface="Arial Narrow" panose="020B0606020202030204" pitchFamily="34" charset="0"/>
                <a:ea typeface="+mj-ea"/>
                <a:cs typeface="+mj-cs"/>
              </a:rPr>
              <a:t>GALERIJA SLIKA</a:t>
            </a:r>
            <a:r>
              <a:rPr kumimoji="0" lang="en-US" sz="1400" b="0" i="0" u="none" strike="noStrike" kern="1200" cap="none" spc="0" normalizeH="0" baseline="0" noProof="0" dirty="0" smtClean="0">
                <a:ln>
                  <a:noFill/>
                </a:ln>
                <a:solidFill>
                  <a:schemeClr val="bg1"/>
                </a:solidFill>
                <a:effectLst/>
                <a:uLnTx/>
                <a:uFillTx/>
                <a:latin typeface="Arial Narrow" panose="020B0606020202030204" pitchFamily="34" charset="0"/>
                <a:ea typeface="+mj-ea"/>
                <a:cs typeface="+mj-cs"/>
              </a:rPr>
              <a:t>:  </a:t>
            </a:r>
            <a:endParaRPr kumimoji="0" lang="en-US" sz="1400" b="0" i="0" u="none" strike="noStrike" kern="1200" cap="none" spc="0" normalizeH="0" baseline="0" noProof="0" dirty="0">
              <a:ln>
                <a:noFill/>
              </a:ln>
              <a:solidFill>
                <a:schemeClr val="bg1"/>
              </a:solidFill>
              <a:effectLst/>
              <a:uLnTx/>
              <a:uFillTx/>
              <a:latin typeface="Arial Narrow" panose="020B0606020202030204" pitchFamily="34" charset="0"/>
              <a:ea typeface="+mj-ea"/>
              <a:cs typeface="+mj-cs"/>
            </a:endParaRPr>
          </a:p>
        </p:txBody>
      </p:sp>
      <p:sp>
        <p:nvSpPr>
          <p:cNvPr id="319" name="LO-section-body-subtitle"/>
          <p:cNvSpPr>
            <a:spLocks noGrp="1"/>
          </p:cNvSpPr>
          <p:nvPr>
            <p:ph type="body" idx="10" hasCustomPrompt="1"/>
          </p:nvPr>
        </p:nvSpPr>
        <p:spPr>
          <a:xfrm>
            <a:off x="500034" y="714356"/>
            <a:ext cx="2643206" cy="928694"/>
          </a:xfrm>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None/>
              <a:defRPr sz="1100" b="0" i="1" baseline="0">
                <a:solidFill>
                  <a:srgbClr val="A500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err="1" smtClean="0"/>
              <a:t>Ovde</a:t>
            </a:r>
            <a:r>
              <a:rPr lang="en-CA" dirty="0" smtClean="0"/>
              <a:t> </a:t>
            </a:r>
            <a:r>
              <a:rPr lang="en-CA" dirty="0" err="1" smtClean="0"/>
              <a:t>uneti</a:t>
            </a:r>
            <a:r>
              <a:rPr lang="en-CA" dirty="0" smtClean="0"/>
              <a:t>  </a:t>
            </a:r>
            <a:r>
              <a:rPr lang="en-CA" dirty="0" err="1" smtClean="0"/>
              <a:t>naslov</a:t>
            </a:r>
            <a:r>
              <a:rPr lang="en-CA" dirty="0" smtClean="0"/>
              <a:t> </a:t>
            </a:r>
            <a:r>
              <a:rPr lang="sr-Latn-RS" dirty="0" smtClean="0"/>
              <a:t>galerije</a:t>
            </a:r>
            <a:endParaRPr lang="en-US" dirty="0" smtClean="0"/>
          </a:p>
        </p:txBody>
      </p:sp>
      <p:sp>
        <p:nvSpPr>
          <p:cNvPr id="158" name="LO-section-body-subtitle"/>
          <p:cNvSpPr>
            <a:spLocks noGrp="1"/>
          </p:cNvSpPr>
          <p:nvPr>
            <p:ph type="body" idx="24" hasCustomPrompt="1"/>
          </p:nvPr>
        </p:nvSpPr>
        <p:spPr>
          <a:xfrm>
            <a:off x="500034" y="1643050"/>
            <a:ext cx="2643206" cy="2857520"/>
          </a:xfrm>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None/>
              <a:defRPr sz="1100" b="0" baseline="0">
                <a:solidFill>
                  <a:srgbClr val="A500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err="1" smtClean="0"/>
              <a:t>Ovde</a:t>
            </a:r>
            <a:r>
              <a:rPr lang="en-CA" dirty="0" smtClean="0"/>
              <a:t> </a:t>
            </a:r>
            <a:r>
              <a:rPr lang="en-CA" dirty="0" err="1" smtClean="0"/>
              <a:t>uneti</a:t>
            </a:r>
            <a:r>
              <a:rPr lang="en-CA" dirty="0" smtClean="0"/>
              <a:t>  </a:t>
            </a:r>
            <a:r>
              <a:rPr lang="en-CA" dirty="0" err="1" smtClean="0"/>
              <a:t>uputstvo</a:t>
            </a:r>
            <a:r>
              <a:rPr lang="en-CA" dirty="0" smtClean="0"/>
              <a:t> </a:t>
            </a:r>
            <a:r>
              <a:rPr lang="en-CA" dirty="0" err="1" smtClean="0"/>
              <a:t>za</a:t>
            </a:r>
            <a:r>
              <a:rPr lang="en-CA" dirty="0" smtClean="0"/>
              <a:t> </a:t>
            </a:r>
            <a:r>
              <a:rPr lang="sr-Latn-RS" dirty="0" smtClean="0"/>
              <a:t>galeriju</a:t>
            </a:r>
            <a:endParaRPr lang="en-US" dirty="0" smtClean="0"/>
          </a:p>
        </p:txBody>
      </p:sp>
      <p:sp>
        <p:nvSpPr>
          <p:cNvPr id="160" name="LO-section-body-subtitle"/>
          <p:cNvSpPr>
            <a:spLocks noGrp="1"/>
          </p:cNvSpPr>
          <p:nvPr>
            <p:ph type="body" idx="26" hasCustomPrompt="1"/>
          </p:nvPr>
        </p:nvSpPr>
        <p:spPr>
          <a:xfrm>
            <a:off x="3143240" y="714356"/>
            <a:ext cx="357190" cy="357190"/>
          </a:xfrm>
          <a:noFill/>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Font typeface="Wingdings" pitchFamily="2" charset="2"/>
              <a:buChar char="q"/>
              <a:defRPr sz="1600" b="0" i="1" baseline="0">
                <a:solidFill>
                  <a:srgbClr val="047E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dirty="0" smtClean="0"/>
              <a:t> </a:t>
            </a:r>
            <a:endParaRPr lang="en-US" dirty="0" smtClean="0"/>
          </a:p>
        </p:txBody>
      </p:sp>
      <p:sp>
        <p:nvSpPr>
          <p:cNvPr id="165" name="Title 5"/>
          <p:cNvSpPr txBox="1">
            <a:spLocks/>
          </p:cNvSpPr>
          <p:nvPr userDrawn="1"/>
        </p:nvSpPr>
        <p:spPr>
          <a:xfrm>
            <a:off x="3143240" y="714356"/>
            <a:ext cx="2643206" cy="347666"/>
          </a:xfrm>
          <a:prstGeom prst="rect">
            <a:avLst/>
          </a:prstGeom>
          <a:no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90000"/>
              </a:lnSpc>
              <a:spcBef>
                <a:spcPct val="0"/>
              </a:spcBef>
              <a:spcAft>
                <a:spcPts val="0"/>
              </a:spcAft>
              <a:buClrTx/>
              <a:buSzTx/>
              <a:buFont typeface="Wingdings" pitchFamily="2" charset="2"/>
              <a:buNone/>
              <a:tabLst/>
              <a:defRPr/>
            </a:pPr>
            <a:r>
              <a:rPr kumimoji="0" lang="sr-Latn-RS" sz="1200" b="0" i="0" u="none" strike="noStrike" kern="1200" cap="none" spc="0" normalizeH="0" baseline="0" noProof="0" dirty="0" smtClean="0">
                <a:ln>
                  <a:noFill/>
                </a:ln>
                <a:solidFill>
                  <a:srgbClr val="047E4D"/>
                </a:solidFill>
                <a:effectLst/>
                <a:uLnTx/>
                <a:uFillTx/>
                <a:latin typeface="+mj-lt"/>
                <a:ea typeface="+mj-ea"/>
                <a:cs typeface="+mj-cs"/>
              </a:rPr>
              <a:t>       </a:t>
            </a: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Zatvori po završetku</a:t>
            </a:r>
            <a:r>
              <a:rPr kumimoji="0" lang="en-US" sz="1100" b="0" i="0" u="none" strike="noStrike" kern="1200" cap="none" spc="0" normalizeH="0" baseline="0" noProof="0" dirty="0" smtClean="0">
                <a:ln>
                  <a:noFill/>
                </a:ln>
                <a:solidFill>
                  <a:schemeClr val="bg1"/>
                </a:solidFill>
                <a:effectLst/>
                <a:uLnTx/>
                <a:uFillTx/>
                <a:latin typeface="+mj-lt"/>
                <a:ea typeface="+mj-ea"/>
                <a:cs typeface="+mj-cs"/>
              </a:rPr>
              <a:t>:</a:t>
            </a:r>
            <a:endParaRPr kumimoji="0" lang="en-US" sz="1100" b="0" i="0" u="none" strike="noStrike" kern="1200" cap="none" spc="0" normalizeH="0" baseline="0" noProof="0" dirty="0">
              <a:ln>
                <a:noFill/>
              </a:ln>
              <a:solidFill>
                <a:schemeClr val="bg1"/>
              </a:solidFill>
              <a:effectLst/>
              <a:uLnTx/>
              <a:uFillTx/>
              <a:latin typeface="+mj-lt"/>
              <a:ea typeface="+mj-ea"/>
              <a:cs typeface="+mj-cs"/>
            </a:endParaRPr>
          </a:p>
        </p:txBody>
      </p:sp>
      <p:sp>
        <p:nvSpPr>
          <p:cNvPr id="166" name="LO-section-body-subtitle"/>
          <p:cNvSpPr>
            <a:spLocks noGrp="1"/>
          </p:cNvSpPr>
          <p:nvPr>
            <p:ph type="body" idx="29" hasCustomPrompt="1"/>
          </p:nvPr>
        </p:nvSpPr>
        <p:spPr>
          <a:xfrm>
            <a:off x="3143240" y="1071546"/>
            <a:ext cx="357190" cy="357190"/>
          </a:xfrm>
          <a:noFill/>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Font typeface="Wingdings" pitchFamily="2" charset="2"/>
              <a:buChar char="q"/>
              <a:defRPr sz="1600" b="0" i="1" baseline="0">
                <a:solidFill>
                  <a:srgbClr val="047E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dirty="0" smtClean="0"/>
              <a:t>   </a:t>
            </a:r>
            <a:r>
              <a:rPr lang="en-CA" dirty="0" smtClean="0"/>
              <a:t> </a:t>
            </a:r>
            <a:r>
              <a:rPr lang="sr-Latn-RS" dirty="0" smtClean="0"/>
              <a:t> </a:t>
            </a:r>
            <a:endParaRPr lang="en-US" dirty="0" smtClean="0"/>
          </a:p>
        </p:txBody>
      </p:sp>
      <p:sp>
        <p:nvSpPr>
          <p:cNvPr id="167" name="Title 5"/>
          <p:cNvSpPr txBox="1">
            <a:spLocks/>
          </p:cNvSpPr>
          <p:nvPr userDrawn="1"/>
        </p:nvSpPr>
        <p:spPr>
          <a:xfrm>
            <a:off x="3143240" y="1071546"/>
            <a:ext cx="2643206" cy="347666"/>
          </a:xfrm>
          <a:prstGeom prst="rect">
            <a:avLst/>
          </a:prstGeom>
          <a:no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70000"/>
              </a:lnSpc>
              <a:spcBef>
                <a:spcPct val="0"/>
              </a:spcBef>
              <a:spcAft>
                <a:spcPts val="0"/>
              </a:spcAft>
              <a:buClrTx/>
              <a:buSzTx/>
              <a:buFont typeface="Wingdings" pitchFamily="2" charset="2"/>
              <a:buNone/>
              <a:tabLst/>
              <a:defRPr/>
            </a:pPr>
            <a:r>
              <a:rPr kumimoji="0" lang="sr-Latn-RS" sz="1200" b="0" i="0" u="none" strike="noStrike" kern="1200" cap="none" spc="0" normalizeH="0" baseline="0" noProof="0" dirty="0" smtClean="0">
                <a:ln>
                  <a:noFill/>
                </a:ln>
                <a:solidFill>
                  <a:srgbClr val="047E4D"/>
                </a:solidFill>
                <a:effectLst/>
                <a:uLnTx/>
                <a:uFillTx/>
                <a:latin typeface="+mj-lt"/>
                <a:ea typeface="+mj-ea"/>
                <a:cs typeface="+mj-cs"/>
              </a:rPr>
              <a:t>       </a:t>
            </a: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Omogući studentima deljenje</a:t>
            </a:r>
            <a:br>
              <a:rPr kumimoji="0" lang="sr-Latn-RS" sz="1100" b="0" i="0" u="none" strike="noStrike" kern="1200" cap="none" spc="0" normalizeH="0" baseline="0" noProof="0" dirty="0" smtClean="0">
                <a:ln>
                  <a:noFill/>
                </a:ln>
                <a:solidFill>
                  <a:srgbClr val="047E4D"/>
                </a:solidFill>
                <a:effectLst/>
                <a:uLnTx/>
                <a:uFillTx/>
                <a:latin typeface="+mj-lt"/>
                <a:ea typeface="+mj-ea"/>
                <a:cs typeface="+mj-cs"/>
              </a:rPr>
            </a:b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        sopstvenih slika</a:t>
            </a:r>
            <a:r>
              <a:rPr kumimoji="0" lang="en-US" sz="1100" b="0" i="0" u="none" strike="noStrike" kern="1200" cap="none" spc="0" normalizeH="0" baseline="0" noProof="0" dirty="0" smtClean="0">
                <a:ln>
                  <a:noFill/>
                </a:ln>
                <a:solidFill>
                  <a:schemeClr val="bg1"/>
                </a:solidFill>
                <a:effectLst/>
                <a:uLnTx/>
                <a:uFillTx/>
                <a:latin typeface="+mj-lt"/>
                <a:ea typeface="+mj-ea"/>
                <a:cs typeface="+mj-cs"/>
              </a:rPr>
              <a:t>:</a:t>
            </a:r>
            <a:endParaRPr kumimoji="0" lang="en-US" sz="1100" b="0" i="0" u="none" strike="noStrike" kern="1200" cap="none" spc="0" normalizeH="0" baseline="0" noProof="0" dirty="0">
              <a:ln>
                <a:noFill/>
              </a:ln>
              <a:solidFill>
                <a:schemeClr val="bg1"/>
              </a:solidFill>
              <a:effectLst/>
              <a:uLnTx/>
              <a:uFillTx/>
              <a:latin typeface="+mj-lt"/>
              <a:ea typeface="+mj-ea"/>
              <a:cs typeface="+mj-cs"/>
            </a:endParaRPr>
          </a:p>
        </p:txBody>
      </p:sp>
      <p:sp>
        <p:nvSpPr>
          <p:cNvPr id="173" name="LO-section-body-subtitle"/>
          <p:cNvSpPr>
            <a:spLocks noGrp="1"/>
          </p:cNvSpPr>
          <p:nvPr>
            <p:ph type="body" idx="31" hasCustomPrompt="1"/>
          </p:nvPr>
        </p:nvSpPr>
        <p:spPr>
          <a:xfrm>
            <a:off x="3143240" y="2143116"/>
            <a:ext cx="357190" cy="357190"/>
          </a:xfrm>
          <a:noFill/>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Font typeface="Wingdings" pitchFamily="2" charset="2"/>
              <a:buChar char="q"/>
              <a:defRPr sz="1600" b="0" i="1" baseline="0">
                <a:solidFill>
                  <a:srgbClr val="047E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dirty="0" smtClean="0"/>
              <a:t> </a:t>
            </a:r>
            <a:endParaRPr lang="en-US" dirty="0" smtClean="0"/>
          </a:p>
        </p:txBody>
      </p:sp>
      <p:sp>
        <p:nvSpPr>
          <p:cNvPr id="175" name="LO-section-body-subtitle"/>
          <p:cNvSpPr>
            <a:spLocks noGrp="1"/>
          </p:cNvSpPr>
          <p:nvPr>
            <p:ph type="body" idx="32" hasCustomPrompt="1"/>
          </p:nvPr>
        </p:nvSpPr>
        <p:spPr>
          <a:xfrm>
            <a:off x="3143240" y="2857496"/>
            <a:ext cx="357190" cy="357190"/>
          </a:xfrm>
          <a:noFill/>
          <a:ln w="12700">
            <a:solidFill>
              <a:srgbClr val="990000"/>
            </a:solidFill>
          </a:ln>
        </p:spPr>
        <p:style>
          <a:lnRef idx="2">
            <a:schemeClr val="accent5"/>
          </a:lnRef>
          <a:fillRef idx="1">
            <a:schemeClr val="lt1"/>
          </a:fillRef>
          <a:effectRef idx="0">
            <a:schemeClr val="accent5"/>
          </a:effectRef>
          <a:fontRef idx="none"/>
        </p:style>
        <p:txBody>
          <a:bodyPr lIns="108000" tIns="0" anchor="t">
            <a:noAutofit/>
          </a:bodyPr>
          <a:lstStyle>
            <a:lvl1pPr marL="0" indent="0">
              <a:buFont typeface="Wingdings" pitchFamily="2" charset="2"/>
              <a:buChar char="q"/>
              <a:defRPr sz="1600" b="0" i="1" baseline="0">
                <a:solidFill>
                  <a:srgbClr val="047E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dirty="0" smtClean="0"/>
              <a:t> </a:t>
            </a:r>
            <a:endParaRPr lang="en-US" dirty="0" smtClean="0"/>
          </a:p>
        </p:txBody>
      </p:sp>
      <p:sp>
        <p:nvSpPr>
          <p:cNvPr id="199" name="Title 5"/>
          <p:cNvSpPr txBox="1">
            <a:spLocks/>
          </p:cNvSpPr>
          <p:nvPr userDrawn="1"/>
        </p:nvSpPr>
        <p:spPr>
          <a:xfrm>
            <a:off x="3143240" y="3214686"/>
            <a:ext cx="2643206" cy="1285884"/>
          </a:xfrm>
          <a:prstGeom prst="rect">
            <a:avLst/>
          </a:prstGeom>
          <a:no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90000"/>
              </a:lnSpc>
              <a:spcBef>
                <a:spcPct val="0"/>
              </a:spcBef>
              <a:spcAft>
                <a:spcPts val="0"/>
              </a:spcAft>
              <a:buClrTx/>
              <a:buSzTx/>
              <a:buFont typeface="Wingdings" pitchFamily="2" charset="2"/>
              <a:buNone/>
              <a:tabLst/>
              <a:defRPr/>
            </a:pPr>
            <a:r>
              <a:rPr kumimoji="0" lang="sr-Latn-RS" sz="1200" b="0" i="0" u="none" strike="noStrike" kern="1200" cap="none" spc="0" normalizeH="0" baseline="0" noProof="0" dirty="0" smtClean="0">
                <a:ln>
                  <a:noFill/>
                </a:ln>
                <a:solidFill>
                  <a:srgbClr val="047E4D"/>
                </a:solidFill>
                <a:effectLst/>
                <a:uLnTx/>
                <a:uFillTx/>
                <a:latin typeface="+mj-lt"/>
                <a:ea typeface="+mj-ea"/>
                <a:cs typeface="+mj-cs"/>
              </a:rPr>
              <a:t>        Dodaj belešku na kraju galerije</a:t>
            </a:r>
            <a:br>
              <a:rPr kumimoji="0" lang="sr-Latn-RS" sz="1200" b="0" i="0" u="none" strike="noStrike" kern="1200" cap="none" spc="0" normalizeH="0" baseline="0" noProof="0" dirty="0" smtClean="0">
                <a:ln>
                  <a:noFill/>
                </a:ln>
                <a:solidFill>
                  <a:srgbClr val="047E4D"/>
                </a:solidFill>
                <a:effectLst/>
                <a:uLnTx/>
                <a:uFillTx/>
                <a:latin typeface="+mj-lt"/>
                <a:ea typeface="+mj-ea"/>
                <a:cs typeface="+mj-cs"/>
              </a:rPr>
            </a:br>
            <a:r>
              <a:rPr kumimoji="0" lang="sr-Latn-RS" sz="1200" b="0" i="0" u="none" strike="noStrike" kern="1200" cap="none" spc="0" normalizeH="0" baseline="0" noProof="0" dirty="0" smtClean="0">
                <a:ln>
                  <a:noFill/>
                </a:ln>
                <a:solidFill>
                  <a:srgbClr val="047E4D"/>
                </a:solidFill>
                <a:effectLst/>
                <a:uLnTx/>
                <a:uFillTx/>
                <a:latin typeface="+mj-lt"/>
                <a:ea typeface="+mj-ea"/>
                <a:cs typeface="+mj-cs"/>
              </a:rPr>
              <a:t>        slika sa sledećim uputstvom</a:t>
            </a:r>
            <a:r>
              <a:rPr kumimoji="0" lang="en-US" sz="1200" b="0" i="0" u="none" strike="noStrike" kern="1200" cap="none" spc="0" normalizeH="0" baseline="0" noProof="0" dirty="0" smtClean="0">
                <a:ln>
                  <a:noFill/>
                </a:ln>
                <a:solidFill>
                  <a:schemeClr val="bg1"/>
                </a:solidFill>
                <a:effectLst/>
                <a:uLnTx/>
                <a:uFillTx/>
                <a:latin typeface="+mj-lt"/>
                <a:ea typeface="+mj-ea"/>
                <a:cs typeface="+mj-cs"/>
              </a:rPr>
              <a:t>:</a:t>
            </a:r>
            <a:endParaRPr kumimoji="0" lang="en-US" sz="1200" b="0" i="0" u="none" strike="noStrike" kern="1200" cap="none" spc="0" normalizeH="0" baseline="0" noProof="0" dirty="0">
              <a:ln>
                <a:noFill/>
              </a:ln>
              <a:solidFill>
                <a:schemeClr val="bg1"/>
              </a:solidFill>
              <a:effectLst/>
              <a:uLnTx/>
              <a:uFillTx/>
              <a:latin typeface="+mj-lt"/>
              <a:ea typeface="+mj-ea"/>
              <a:cs typeface="+mj-cs"/>
            </a:endParaRPr>
          </a:p>
        </p:txBody>
      </p:sp>
      <p:sp>
        <p:nvSpPr>
          <p:cNvPr id="200" name="LO-section-body-subtitle"/>
          <p:cNvSpPr>
            <a:spLocks noGrp="1"/>
          </p:cNvSpPr>
          <p:nvPr>
            <p:ph type="body" idx="33" hasCustomPrompt="1"/>
          </p:nvPr>
        </p:nvSpPr>
        <p:spPr>
          <a:xfrm>
            <a:off x="3214678" y="3714752"/>
            <a:ext cx="2500330" cy="714380"/>
          </a:xfrm>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lnSpc>
                <a:spcPct val="100000"/>
              </a:lnSpc>
              <a:spcAft>
                <a:spcPts val="600"/>
              </a:spcAft>
              <a:buNone/>
              <a:defRPr sz="1100" b="0" baseline="0">
                <a:solidFill>
                  <a:srgbClr val="047E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err="1" smtClean="0"/>
              <a:t>Ovde</a:t>
            </a:r>
            <a:r>
              <a:rPr lang="en-CA" dirty="0" smtClean="0"/>
              <a:t> </a:t>
            </a:r>
            <a:r>
              <a:rPr lang="en-CA" dirty="0" err="1" smtClean="0"/>
              <a:t>uneti</a:t>
            </a:r>
            <a:r>
              <a:rPr lang="en-CA" dirty="0" smtClean="0"/>
              <a:t>  </a:t>
            </a:r>
            <a:r>
              <a:rPr lang="en-CA" dirty="0" err="1" smtClean="0"/>
              <a:t>uputstvo</a:t>
            </a:r>
            <a:r>
              <a:rPr lang="en-CA" dirty="0" smtClean="0"/>
              <a:t> </a:t>
            </a:r>
            <a:r>
              <a:rPr lang="en-CA" dirty="0" err="1" smtClean="0"/>
              <a:t>za</a:t>
            </a:r>
            <a:r>
              <a:rPr lang="en-CA" dirty="0" smtClean="0"/>
              <a:t> </a:t>
            </a:r>
            <a:r>
              <a:rPr lang="sr-Latn-RS" dirty="0" smtClean="0"/>
              <a:t>belešku posle galerije slika</a:t>
            </a:r>
            <a:endParaRPr lang="en-US" dirty="0" smtClean="0"/>
          </a:p>
        </p:txBody>
      </p:sp>
      <p:sp>
        <p:nvSpPr>
          <p:cNvPr id="204" name="Title 5"/>
          <p:cNvSpPr txBox="1">
            <a:spLocks/>
          </p:cNvSpPr>
          <p:nvPr userDrawn="1"/>
        </p:nvSpPr>
        <p:spPr>
          <a:xfrm>
            <a:off x="469843" y="6399211"/>
            <a:ext cx="8215370" cy="347666"/>
          </a:xfrm>
          <a:prstGeom prst="rect">
            <a:avLst/>
          </a:prstGeom>
          <a:noFill/>
          <a:ln w="12700">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90000"/>
              </a:lnSpc>
              <a:spcBef>
                <a:spcPct val="0"/>
              </a:spcBef>
              <a:spcAft>
                <a:spcPts val="0"/>
              </a:spcAft>
              <a:buClrTx/>
              <a:buSzTx/>
              <a:buFont typeface="Wingdings" pitchFamily="2" charset="2"/>
              <a:buChar char="ü"/>
              <a:tabLst/>
              <a:defRPr/>
            </a:pPr>
            <a:r>
              <a:rPr kumimoji="0" lang="sr-Latn-RS" sz="1200" b="0" i="0" u="none" strike="noStrike" kern="1200" cap="none" spc="0" normalizeH="0" baseline="0" noProof="0" dirty="0" smtClean="0">
                <a:ln>
                  <a:noFill/>
                </a:ln>
                <a:solidFill>
                  <a:srgbClr val="047E4D"/>
                </a:solidFill>
                <a:effectLst/>
                <a:uLnTx/>
                <a:uFillTx/>
                <a:latin typeface="+mj-lt"/>
                <a:ea typeface="+mj-ea"/>
                <a:cs typeface="+mj-cs"/>
              </a:rPr>
              <a:t>* </a:t>
            </a: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Označavanje </a:t>
            </a:r>
            <a:r>
              <a:rPr kumimoji="0" lang="sr-Latn-RS" sz="1100" b="0" i="1" u="none" strike="noStrike" kern="1200" cap="none" spc="0" normalizeH="0" baseline="0" noProof="0" dirty="0" smtClean="0">
                <a:ln>
                  <a:noFill/>
                </a:ln>
                <a:solidFill>
                  <a:srgbClr val="047E4D"/>
                </a:solidFill>
                <a:effectLst/>
                <a:uLnTx/>
                <a:uFillTx/>
                <a:latin typeface="+mj-lt"/>
                <a:ea typeface="+mj-ea"/>
                <a:cs typeface="+mj-cs"/>
              </a:rPr>
              <a:t>check box</a:t>
            </a: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-a se vrši izborom buleta i obaveznim unosom jednog blanko  znaka da bi se u prikazu video izbor</a:t>
            </a:r>
            <a:endParaRPr kumimoji="0" lang="en-US" sz="1100" b="0" i="0" u="none" strike="noStrike" kern="1200" cap="none" spc="0" normalizeH="0" baseline="0" noProof="0" dirty="0">
              <a:ln>
                <a:noFill/>
              </a:ln>
              <a:solidFill>
                <a:schemeClr val="bg1"/>
              </a:solidFill>
              <a:effectLst/>
              <a:uLnTx/>
              <a:uFillTx/>
              <a:latin typeface="+mj-lt"/>
              <a:ea typeface="+mj-ea"/>
              <a:cs typeface="+mj-cs"/>
            </a:endParaRPr>
          </a:p>
        </p:txBody>
      </p:sp>
      <p:sp>
        <p:nvSpPr>
          <p:cNvPr id="203" name="Title 5"/>
          <p:cNvSpPr txBox="1">
            <a:spLocks/>
          </p:cNvSpPr>
          <p:nvPr userDrawn="1"/>
        </p:nvSpPr>
        <p:spPr>
          <a:xfrm>
            <a:off x="3143240" y="1785926"/>
            <a:ext cx="2643206" cy="347666"/>
          </a:xfrm>
          <a:prstGeom prst="rect">
            <a:avLst/>
          </a:prstGeom>
          <a:no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70000"/>
              </a:lnSpc>
              <a:spcBef>
                <a:spcPct val="0"/>
              </a:spcBef>
              <a:spcAft>
                <a:spcPts val="0"/>
              </a:spcAft>
              <a:buClrTx/>
              <a:buSzTx/>
              <a:buFont typeface="Wingdings" pitchFamily="2" charset="2"/>
              <a:buNone/>
              <a:tabLst/>
              <a:defRPr/>
            </a:pPr>
            <a:r>
              <a:rPr kumimoji="0" lang="sr-Latn-RS" sz="1200" b="0" i="0" u="none" strike="noStrike" kern="1200" cap="none" spc="0" normalizeH="0" baseline="0" noProof="0" dirty="0" smtClean="0">
                <a:ln>
                  <a:noFill/>
                </a:ln>
                <a:solidFill>
                  <a:srgbClr val="047E4D"/>
                </a:solidFill>
                <a:effectLst/>
                <a:uLnTx/>
                <a:uFillTx/>
                <a:latin typeface="+mj-lt"/>
                <a:ea typeface="+mj-ea"/>
                <a:cs typeface="+mj-cs"/>
              </a:rPr>
              <a:t>       </a:t>
            </a: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Omogući studentima</a:t>
            </a:r>
            <a:br>
              <a:rPr kumimoji="0" lang="sr-Latn-RS" sz="1100" b="0" i="0" u="none" strike="noStrike" kern="1200" cap="none" spc="0" normalizeH="0" baseline="0" noProof="0" dirty="0" smtClean="0">
                <a:ln>
                  <a:noFill/>
                </a:ln>
                <a:solidFill>
                  <a:srgbClr val="047E4D"/>
                </a:solidFill>
                <a:effectLst/>
                <a:uLnTx/>
                <a:uFillTx/>
                <a:latin typeface="+mj-lt"/>
                <a:ea typeface="+mj-ea"/>
                <a:cs typeface="+mj-cs"/>
              </a:rPr>
            </a:b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        komentarisanje  slika</a:t>
            </a:r>
            <a:r>
              <a:rPr kumimoji="0" lang="en-US" sz="1100" b="0" i="0" u="none" strike="noStrike" kern="1200" cap="none" spc="0" normalizeH="0" baseline="0" noProof="0" dirty="0" smtClean="0">
                <a:ln>
                  <a:noFill/>
                </a:ln>
                <a:solidFill>
                  <a:schemeClr val="bg1"/>
                </a:solidFill>
                <a:effectLst/>
                <a:uLnTx/>
                <a:uFillTx/>
                <a:latin typeface="+mj-lt"/>
                <a:ea typeface="+mj-ea"/>
                <a:cs typeface="+mj-cs"/>
              </a:rPr>
              <a:t>:</a:t>
            </a:r>
            <a:endParaRPr kumimoji="0" lang="en-US" sz="1100" b="0" i="0" u="none" strike="noStrike" kern="1200" cap="none" spc="0" normalizeH="0" baseline="0" noProof="0" dirty="0">
              <a:ln>
                <a:noFill/>
              </a:ln>
              <a:solidFill>
                <a:schemeClr val="bg1"/>
              </a:solidFill>
              <a:effectLst/>
              <a:uLnTx/>
              <a:uFillTx/>
              <a:latin typeface="+mj-lt"/>
              <a:ea typeface="+mj-ea"/>
              <a:cs typeface="+mj-cs"/>
            </a:endParaRPr>
          </a:p>
        </p:txBody>
      </p:sp>
      <p:sp>
        <p:nvSpPr>
          <p:cNvPr id="205" name="LO-section-body-subtitle"/>
          <p:cNvSpPr>
            <a:spLocks noGrp="1"/>
          </p:cNvSpPr>
          <p:nvPr>
            <p:ph type="body" idx="36" hasCustomPrompt="1"/>
          </p:nvPr>
        </p:nvSpPr>
        <p:spPr>
          <a:xfrm>
            <a:off x="3143240" y="1785926"/>
            <a:ext cx="357190" cy="357190"/>
          </a:xfrm>
          <a:noFill/>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Font typeface="Wingdings" pitchFamily="2" charset="2"/>
              <a:buChar char="q"/>
              <a:defRPr sz="1600" b="0" i="1" baseline="0">
                <a:solidFill>
                  <a:srgbClr val="047E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dirty="0" smtClean="0"/>
              <a:t> </a:t>
            </a:r>
            <a:endParaRPr lang="en-US" dirty="0" smtClean="0"/>
          </a:p>
        </p:txBody>
      </p:sp>
      <p:sp>
        <p:nvSpPr>
          <p:cNvPr id="206" name="Title 5"/>
          <p:cNvSpPr txBox="1">
            <a:spLocks/>
          </p:cNvSpPr>
          <p:nvPr userDrawn="1"/>
        </p:nvSpPr>
        <p:spPr>
          <a:xfrm>
            <a:off x="3143240" y="2143116"/>
            <a:ext cx="2643206" cy="347666"/>
          </a:xfrm>
          <a:prstGeom prst="rect">
            <a:avLst/>
          </a:prstGeom>
          <a:no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108000" rIns="0" bIns="0" rtlCol="0" anchor="t">
            <a:noAutofit/>
          </a:bodyPr>
          <a:lstStyle/>
          <a:p>
            <a:pPr marL="0" marR="0" lvl="0" indent="0" algn="l" defTabSz="914400" rtl="0" eaLnBrk="1" fontAlgn="auto" latinLnBrk="0" hangingPunct="1">
              <a:lnSpc>
                <a:spcPct val="70000"/>
              </a:lnSpc>
              <a:spcBef>
                <a:spcPct val="0"/>
              </a:spcBef>
              <a:spcAft>
                <a:spcPts val="0"/>
              </a:spcAft>
              <a:buClrTx/>
              <a:buSzTx/>
              <a:buFont typeface="Wingdings" pitchFamily="2" charset="2"/>
              <a:buNone/>
              <a:tabLst/>
              <a:defRPr/>
            </a:pPr>
            <a:r>
              <a:rPr kumimoji="0" lang="sr-Latn-RS" sz="1200" b="0" i="0" u="none" strike="noStrike" kern="1200" cap="none" spc="0" normalizeH="0" baseline="0" noProof="0" dirty="0" smtClean="0">
                <a:ln>
                  <a:noFill/>
                </a:ln>
                <a:solidFill>
                  <a:srgbClr val="047E4D"/>
                </a:solidFill>
                <a:effectLst/>
                <a:uLnTx/>
                <a:uFillTx/>
                <a:latin typeface="+mj-lt"/>
                <a:ea typeface="+mj-ea"/>
                <a:cs typeface="+mj-cs"/>
              </a:rPr>
              <a:t>       </a:t>
            </a: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Omogući Facebook</a:t>
            </a:r>
            <a:endParaRPr kumimoji="0" lang="en-US" sz="1100" b="0" i="0" u="none" strike="noStrike" kern="1200" cap="none" spc="0" normalizeH="0" baseline="0" noProof="0" dirty="0">
              <a:ln>
                <a:noFill/>
              </a:ln>
              <a:solidFill>
                <a:schemeClr val="bg1"/>
              </a:solidFill>
              <a:effectLst/>
              <a:uLnTx/>
              <a:uFillTx/>
              <a:latin typeface="+mj-lt"/>
              <a:ea typeface="+mj-ea"/>
              <a:cs typeface="+mj-cs"/>
            </a:endParaRPr>
          </a:p>
        </p:txBody>
      </p:sp>
      <p:sp>
        <p:nvSpPr>
          <p:cNvPr id="207" name="Content Placeholder 12"/>
          <p:cNvSpPr>
            <a:spLocks noGrp="1"/>
          </p:cNvSpPr>
          <p:nvPr>
            <p:ph idx="37" hasCustomPrompt="1"/>
          </p:nvPr>
        </p:nvSpPr>
        <p:spPr>
          <a:xfrm>
            <a:off x="500034" y="4867284"/>
            <a:ext cx="8215370" cy="276228"/>
          </a:xfrm>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108000" tIns="36000"/>
          <a:lstStyle>
            <a:lvl1pPr>
              <a:buSzPct val="130000"/>
              <a:buFont typeface="Wingdings" pitchFamily="2" charset="2"/>
              <a:buNone/>
              <a:defRPr sz="1100" baseline="0"/>
            </a:lvl1pPr>
          </a:lstStyle>
          <a:p>
            <a:r>
              <a:rPr lang="en-CA" dirty="0" smtClean="0"/>
              <a:t> </a:t>
            </a:r>
            <a:r>
              <a:rPr lang="en-CA" dirty="0" err="1" smtClean="0"/>
              <a:t>Ovde</a:t>
            </a:r>
            <a:r>
              <a:rPr lang="en-CA" dirty="0" smtClean="0"/>
              <a:t> </a:t>
            </a:r>
            <a:r>
              <a:rPr lang="en-CA" dirty="0" err="1" smtClean="0"/>
              <a:t>uneti</a:t>
            </a:r>
            <a:r>
              <a:rPr lang="en-CA" dirty="0" smtClean="0"/>
              <a:t> </a:t>
            </a:r>
            <a:r>
              <a:rPr lang="sr-Latn-RS" dirty="0" smtClean="0"/>
              <a:t>naziv slike 1</a:t>
            </a:r>
            <a:endParaRPr lang="en-US" dirty="0" smtClean="0"/>
          </a:p>
        </p:txBody>
      </p:sp>
      <p:sp>
        <p:nvSpPr>
          <p:cNvPr id="208" name="Content Placeholder 12"/>
          <p:cNvSpPr>
            <a:spLocks noGrp="1"/>
          </p:cNvSpPr>
          <p:nvPr>
            <p:ph idx="38" hasCustomPrompt="1"/>
          </p:nvPr>
        </p:nvSpPr>
        <p:spPr>
          <a:xfrm>
            <a:off x="500034" y="5153036"/>
            <a:ext cx="8215370" cy="276228"/>
          </a:xfrm>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108000" tIns="36000"/>
          <a:lstStyle>
            <a:lvl1pPr>
              <a:buSzPct val="130000"/>
              <a:buFont typeface="Wingdings" pitchFamily="2" charset="2"/>
              <a:buNone/>
              <a:defRPr sz="1100" baseline="0"/>
            </a:lvl1pPr>
          </a:lstStyle>
          <a:p>
            <a:r>
              <a:rPr lang="en-CA" dirty="0" smtClean="0"/>
              <a:t> </a:t>
            </a:r>
            <a:r>
              <a:rPr lang="en-CA" dirty="0" err="1" smtClean="0"/>
              <a:t>Ovde</a:t>
            </a:r>
            <a:r>
              <a:rPr lang="en-CA" dirty="0" smtClean="0"/>
              <a:t> </a:t>
            </a:r>
            <a:r>
              <a:rPr lang="en-CA" dirty="0" err="1" smtClean="0"/>
              <a:t>uneti</a:t>
            </a:r>
            <a:r>
              <a:rPr lang="en-CA" dirty="0" smtClean="0"/>
              <a:t> </a:t>
            </a:r>
            <a:r>
              <a:rPr lang="sr-Latn-RS" dirty="0" smtClean="0"/>
              <a:t>naziv slike 2</a:t>
            </a:r>
            <a:endParaRPr lang="en-US" dirty="0" smtClean="0"/>
          </a:p>
        </p:txBody>
      </p:sp>
      <p:sp>
        <p:nvSpPr>
          <p:cNvPr id="209" name="Content Placeholder 12"/>
          <p:cNvSpPr>
            <a:spLocks noGrp="1"/>
          </p:cNvSpPr>
          <p:nvPr>
            <p:ph idx="39" hasCustomPrompt="1"/>
          </p:nvPr>
        </p:nvSpPr>
        <p:spPr>
          <a:xfrm>
            <a:off x="500034" y="5438788"/>
            <a:ext cx="8215370" cy="276228"/>
          </a:xfrm>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108000" tIns="36000"/>
          <a:lstStyle>
            <a:lvl1pPr>
              <a:buSzPct val="130000"/>
              <a:buFont typeface="Wingdings" pitchFamily="2" charset="2"/>
              <a:buNone/>
              <a:defRPr sz="1100" baseline="0"/>
            </a:lvl1pPr>
          </a:lstStyle>
          <a:p>
            <a:r>
              <a:rPr lang="en-CA" dirty="0" smtClean="0"/>
              <a:t> </a:t>
            </a:r>
            <a:r>
              <a:rPr lang="en-CA" dirty="0" err="1" smtClean="0"/>
              <a:t>Ovde</a:t>
            </a:r>
            <a:r>
              <a:rPr lang="en-CA" dirty="0" smtClean="0"/>
              <a:t> </a:t>
            </a:r>
            <a:r>
              <a:rPr lang="en-CA" dirty="0" err="1" smtClean="0"/>
              <a:t>uneti</a:t>
            </a:r>
            <a:r>
              <a:rPr lang="en-CA" dirty="0" smtClean="0"/>
              <a:t> </a:t>
            </a:r>
            <a:r>
              <a:rPr lang="sr-Latn-RS" dirty="0" smtClean="0"/>
              <a:t>naziv slike 3</a:t>
            </a:r>
            <a:endParaRPr lang="en-US" dirty="0" smtClean="0"/>
          </a:p>
        </p:txBody>
      </p:sp>
      <p:sp>
        <p:nvSpPr>
          <p:cNvPr id="278" name="Content Placeholder 12"/>
          <p:cNvSpPr>
            <a:spLocks noGrp="1"/>
          </p:cNvSpPr>
          <p:nvPr>
            <p:ph idx="40" hasCustomPrompt="1"/>
          </p:nvPr>
        </p:nvSpPr>
        <p:spPr>
          <a:xfrm>
            <a:off x="500034" y="5724540"/>
            <a:ext cx="8215370" cy="276228"/>
          </a:xfrm>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108000" tIns="36000"/>
          <a:lstStyle>
            <a:lvl1pPr>
              <a:buSzPct val="130000"/>
              <a:buFont typeface="Wingdings" pitchFamily="2" charset="2"/>
              <a:buNone/>
              <a:defRPr sz="1100" baseline="0"/>
            </a:lvl1pPr>
          </a:lstStyle>
          <a:p>
            <a:r>
              <a:rPr lang="en-CA" dirty="0" smtClean="0"/>
              <a:t> </a:t>
            </a:r>
            <a:r>
              <a:rPr lang="en-CA" dirty="0" err="1" smtClean="0"/>
              <a:t>Ovde</a:t>
            </a:r>
            <a:r>
              <a:rPr lang="en-CA" dirty="0" smtClean="0"/>
              <a:t> </a:t>
            </a:r>
            <a:r>
              <a:rPr lang="en-CA" dirty="0" err="1" smtClean="0"/>
              <a:t>uneti</a:t>
            </a:r>
            <a:r>
              <a:rPr lang="en-CA" dirty="0" smtClean="0"/>
              <a:t> </a:t>
            </a:r>
            <a:r>
              <a:rPr lang="sr-Latn-RS" dirty="0" smtClean="0"/>
              <a:t>naziv slike 4</a:t>
            </a:r>
            <a:endParaRPr lang="en-US" dirty="0" smtClean="0"/>
          </a:p>
        </p:txBody>
      </p:sp>
      <p:sp>
        <p:nvSpPr>
          <p:cNvPr id="279" name="Content Placeholder 12"/>
          <p:cNvSpPr>
            <a:spLocks noGrp="1"/>
          </p:cNvSpPr>
          <p:nvPr>
            <p:ph idx="41" hasCustomPrompt="1"/>
          </p:nvPr>
        </p:nvSpPr>
        <p:spPr>
          <a:xfrm>
            <a:off x="500034" y="6010292"/>
            <a:ext cx="8215370" cy="276228"/>
          </a:xfrm>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108000" tIns="36000"/>
          <a:lstStyle>
            <a:lvl1pPr>
              <a:buSzPct val="130000"/>
              <a:buFont typeface="Wingdings" pitchFamily="2" charset="2"/>
              <a:buNone/>
              <a:defRPr sz="1100" baseline="0"/>
            </a:lvl1pPr>
          </a:lstStyle>
          <a:p>
            <a:r>
              <a:rPr lang="en-CA" dirty="0" smtClean="0"/>
              <a:t> </a:t>
            </a:r>
            <a:r>
              <a:rPr lang="en-CA" dirty="0" err="1" smtClean="0"/>
              <a:t>Ovde</a:t>
            </a:r>
            <a:r>
              <a:rPr lang="en-CA" dirty="0" smtClean="0"/>
              <a:t> </a:t>
            </a:r>
            <a:r>
              <a:rPr lang="en-CA" dirty="0" err="1" smtClean="0"/>
              <a:t>uneti</a:t>
            </a:r>
            <a:r>
              <a:rPr lang="en-CA" dirty="0" smtClean="0"/>
              <a:t> </a:t>
            </a:r>
            <a:r>
              <a:rPr lang="sr-Latn-RS" dirty="0" smtClean="0"/>
              <a:t>naziv slike 5</a:t>
            </a:r>
            <a:endParaRPr lang="en-US" dirty="0" smtClean="0"/>
          </a:p>
        </p:txBody>
      </p:sp>
      <p:sp>
        <p:nvSpPr>
          <p:cNvPr id="280" name="LO-section-body-subtitle"/>
          <p:cNvSpPr>
            <a:spLocks noGrp="1"/>
          </p:cNvSpPr>
          <p:nvPr>
            <p:ph type="body" idx="42" hasCustomPrompt="1"/>
          </p:nvPr>
        </p:nvSpPr>
        <p:spPr>
          <a:xfrm>
            <a:off x="3143240" y="2500306"/>
            <a:ext cx="357190" cy="357190"/>
          </a:xfrm>
          <a:noFill/>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Font typeface="Wingdings" pitchFamily="2" charset="2"/>
              <a:buChar char="q"/>
              <a:defRPr sz="1600" b="0" i="1" baseline="0">
                <a:solidFill>
                  <a:srgbClr val="047E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dirty="0" smtClean="0"/>
              <a:t> </a:t>
            </a:r>
            <a:endParaRPr lang="en-US" dirty="0" smtClean="0"/>
          </a:p>
        </p:txBody>
      </p:sp>
      <p:sp>
        <p:nvSpPr>
          <p:cNvPr id="303" name="Title 5"/>
          <p:cNvSpPr txBox="1">
            <a:spLocks/>
          </p:cNvSpPr>
          <p:nvPr userDrawn="1"/>
        </p:nvSpPr>
        <p:spPr>
          <a:xfrm>
            <a:off x="3143240" y="2500306"/>
            <a:ext cx="2643206" cy="347666"/>
          </a:xfrm>
          <a:prstGeom prst="rect">
            <a:avLst/>
          </a:prstGeom>
          <a:no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70000"/>
              </a:lnSpc>
              <a:spcBef>
                <a:spcPct val="0"/>
              </a:spcBef>
              <a:spcAft>
                <a:spcPts val="0"/>
              </a:spcAft>
              <a:buClrTx/>
              <a:buSzTx/>
              <a:buFont typeface="Wingdings" pitchFamily="2" charset="2"/>
              <a:buNone/>
              <a:tabLst/>
              <a:defRPr/>
            </a:pPr>
            <a:r>
              <a:rPr kumimoji="0" lang="sr-Latn-RS" sz="1200" b="0" i="0" u="none" strike="noStrike" kern="1200" cap="none" spc="0" normalizeH="0" baseline="0" noProof="0" dirty="0" smtClean="0">
                <a:ln>
                  <a:noFill/>
                </a:ln>
                <a:solidFill>
                  <a:srgbClr val="047E4D"/>
                </a:solidFill>
                <a:effectLst/>
                <a:uLnTx/>
                <a:uFillTx/>
                <a:latin typeface="+mj-lt"/>
                <a:ea typeface="+mj-ea"/>
                <a:cs typeface="+mj-cs"/>
              </a:rPr>
              <a:t>       </a:t>
            </a: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Omogući studentima biranje</a:t>
            </a:r>
            <a:br>
              <a:rPr kumimoji="0" lang="sr-Latn-RS" sz="1100" b="0" i="0" u="none" strike="noStrike" kern="1200" cap="none" spc="0" normalizeH="0" baseline="0" noProof="0" dirty="0" smtClean="0">
                <a:ln>
                  <a:noFill/>
                </a:ln>
                <a:solidFill>
                  <a:srgbClr val="047E4D"/>
                </a:solidFill>
                <a:effectLst/>
                <a:uLnTx/>
                <a:uFillTx/>
                <a:latin typeface="+mj-lt"/>
                <a:ea typeface="+mj-ea"/>
                <a:cs typeface="+mj-cs"/>
              </a:rPr>
            </a:b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        omiljene slike</a:t>
            </a:r>
            <a:r>
              <a:rPr kumimoji="0" lang="en-US" sz="1100" b="0" i="0" u="none" strike="noStrike" kern="1200" cap="none" spc="0" normalizeH="0" baseline="0" noProof="0" dirty="0" smtClean="0">
                <a:ln>
                  <a:noFill/>
                </a:ln>
                <a:solidFill>
                  <a:schemeClr val="bg1"/>
                </a:solidFill>
                <a:effectLst/>
                <a:uLnTx/>
                <a:uFillTx/>
                <a:latin typeface="+mj-lt"/>
                <a:ea typeface="+mj-ea"/>
                <a:cs typeface="+mj-cs"/>
              </a:rPr>
              <a:t>:</a:t>
            </a:r>
            <a:endParaRPr kumimoji="0" lang="en-US" sz="1100" b="0" i="0" u="none" strike="noStrike" kern="1200" cap="none" spc="0" normalizeH="0" baseline="0" noProof="0" dirty="0">
              <a:ln>
                <a:noFill/>
              </a:ln>
              <a:solidFill>
                <a:schemeClr val="bg1"/>
              </a:solidFill>
              <a:effectLst/>
              <a:uLnTx/>
              <a:uFillTx/>
              <a:latin typeface="+mj-lt"/>
              <a:ea typeface="+mj-ea"/>
              <a:cs typeface="+mj-cs"/>
            </a:endParaRPr>
          </a:p>
        </p:txBody>
      </p:sp>
      <p:sp>
        <p:nvSpPr>
          <p:cNvPr id="304" name="LO-section-body-subtitle"/>
          <p:cNvSpPr>
            <a:spLocks noGrp="1"/>
          </p:cNvSpPr>
          <p:nvPr>
            <p:ph type="body" idx="43" hasCustomPrompt="1"/>
          </p:nvPr>
        </p:nvSpPr>
        <p:spPr>
          <a:xfrm>
            <a:off x="3143240" y="1428736"/>
            <a:ext cx="357190" cy="357190"/>
          </a:xfrm>
          <a:noFill/>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Font typeface="Wingdings" pitchFamily="2" charset="2"/>
              <a:buChar char="q"/>
              <a:defRPr sz="1600" b="0" i="1" baseline="0">
                <a:solidFill>
                  <a:srgbClr val="047E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dirty="0" smtClean="0"/>
              <a:t>   </a:t>
            </a:r>
            <a:r>
              <a:rPr lang="en-CA" dirty="0" smtClean="0"/>
              <a:t> </a:t>
            </a:r>
            <a:r>
              <a:rPr lang="sr-Latn-RS" dirty="0" smtClean="0"/>
              <a:t> </a:t>
            </a:r>
            <a:endParaRPr lang="en-US" dirty="0" smtClean="0"/>
          </a:p>
        </p:txBody>
      </p:sp>
      <p:sp>
        <p:nvSpPr>
          <p:cNvPr id="305" name="Title 5"/>
          <p:cNvSpPr txBox="1">
            <a:spLocks/>
          </p:cNvSpPr>
          <p:nvPr userDrawn="1"/>
        </p:nvSpPr>
        <p:spPr>
          <a:xfrm>
            <a:off x="3143240" y="1428736"/>
            <a:ext cx="2643206" cy="347666"/>
          </a:xfrm>
          <a:prstGeom prst="rect">
            <a:avLst/>
          </a:prstGeom>
          <a:no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70000"/>
              </a:lnSpc>
              <a:spcBef>
                <a:spcPct val="0"/>
              </a:spcBef>
              <a:spcAft>
                <a:spcPts val="0"/>
              </a:spcAft>
              <a:buClrTx/>
              <a:buSzTx/>
              <a:buFont typeface="Wingdings" pitchFamily="2" charset="2"/>
              <a:buNone/>
              <a:tabLst/>
              <a:defRPr/>
            </a:pPr>
            <a:r>
              <a:rPr kumimoji="0" lang="sr-Latn-RS" sz="1200" b="0" i="0" u="none" strike="noStrike" kern="1200" cap="none" spc="0" normalizeH="0" baseline="0" noProof="0" dirty="0" smtClean="0">
                <a:ln>
                  <a:noFill/>
                </a:ln>
                <a:solidFill>
                  <a:srgbClr val="047E4D"/>
                </a:solidFill>
                <a:effectLst/>
                <a:uLnTx/>
                <a:uFillTx/>
                <a:latin typeface="+mj-lt"/>
                <a:ea typeface="+mj-ea"/>
                <a:cs typeface="+mj-cs"/>
              </a:rPr>
              <a:t>       </a:t>
            </a: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Obavesti predavače kada studenti</a:t>
            </a:r>
            <a:br>
              <a:rPr kumimoji="0" lang="sr-Latn-RS" sz="1100" b="0" i="0" u="none" strike="noStrike" kern="1200" cap="none" spc="0" normalizeH="0" baseline="0" noProof="0" dirty="0" smtClean="0">
                <a:ln>
                  <a:noFill/>
                </a:ln>
                <a:solidFill>
                  <a:srgbClr val="047E4D"/>
                </a:solidFill>
                <a:effectLst/>
                <a:uLnTx/>
                <a:uFillTx/>
                <a:latin typeface="+mj-lt"/>
                <a:ea typeface="+mj-ea"/>
                <a:cs typeface="+mj-cs"/>
              </a:rPr>
            </a:b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        predaju sliku</a:t>
            </a:r>
            <a:r>
              <a:rPr kumimoji="0" lang="en-US" sz="1100" b="0" i="0" u="none" strike="noStrike" kern="1200" cap="none" spc="0" normalizeH="0" baseline="0" noProof="0" dirty="0" smtClean="0">
                <a:ln>
                  <a:noFill/>
                </a:ln>
                <a:solidFill>
                  <a:schemeClr val="bg1"/>
                </a:solidFill>
                <a:effectLst/>
                <a:uLnTx/>
                <a:uFillTx/>
                <a:latin typeface="+mj-lt"/>
                <a:ea typeface="+mj-ea"/>
                <a:cs typeface="+mj-cs"/>
              </a:rPr>
              <a:t>:</a:t>
            </a:r>
            <a:endParaRPr kumimoji="0" lang="en-US" sz="1100" b="0" i="0" u="none" strike="noStrike" kern="1200" cap="none" spc="0" normalizeH="0" baseline="0" noProof="0" dirty="0">
              <a:ln>
                <a:noFill/>
              </a:ln>
              <a:solidFill>
                <a:schemeClr val="bg1"/>
              </a:solidFill>
              <a:effectLst/>
              <a:uLnTx/>
              <a:uFillTx/>
              <a:latin typeface="+mj-lt"/>
              <a:ea typeface="+mj-ea"/>
              <a:cs typeface="+mj-cs"/>
            </a:endParaRPr>
          </a:p>
        </p:txBody>
      </p:sp>
      <p:sp>
        <p:nvSpPr>
          <p:cNvPr id="306" name="LO-section-body-subtitle"/>
          <p:cNvSpPr>
            <a:spLocks noGrp="1"/>
          </p:cNvSpPr>
          <p:nvPr>
            <p:ph type="body" idx="44" hasCustomPrompt="1"/>
          </p:nvPr>
        </p:nvSpPr>
        <p:spPr>
          <a:xfrm>
            <a:off x="3143240" y="3286124"/>
            <a:ext cx="357190" cy="357190"/>
          </a:xfrm>
          <a:noFill/>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Font typeface="Wingdings" pitchFamily="2" charset="2"/>
              <a:buChar char="q"/>
              <a:defRPr sz="1600" b="0" i="1" baseline="0">
                <a:solidFill>
                  <a:srgbClr val="047E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dirty="0" smtClean="0"/>
              <a:t> </a:t>
            </a:r>
            <a:endParaRPr lang="en-US" dirty="0" smtClean="0"/>
          </a:p>
        </p:txBody>
      </p:sp>
      <p:sp>
        <p:nvSpPr>
          <p:cNvPr id="307" name="Title 5"/>
          <p:cNvSpPr txBox="1">
            <a:spLocks/>
          </p:cNvSpPr>
          <p:nvPr userDrawn="1"/>
        </p:nvSpPr>
        <p:spPr>
          <a:xfrm>
            <a:off x="3143240" y="2857496"/>
            <a:ext cx="2643206" cy="347666"/>
          </a:xfrm>
          <a:prstGeom prst="rect">
            <a:avLst/>
          </a:prstGeom>
          <a:no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36000" rIns="0" bIns="0" rtlCol="0" anchor="t">
            <a:noAutofit/>
          </a:bodyPr>
          <a:lstStyle/>
          <a:p>
            <a:pPr marL="0" marR="0" lvl="0" indent="0" algn="l" defTabSz="914400" rtl="0" eaLnBrk="1" fontAlgn="auto" latinLnBrk="0" hangingPunct="1">
              <a:lnSpc>
                <a:spcPct val="70000"/>
              </a:lnSpc>
              <a:spcBef>
                <a:spcPct val="0"/>
              </a:spcBef>
              <a:spcAft>
                <a:spcPts val="0"/>
              </a:spcAft>
              <a:buClrTx/>
              <a:buSzTx/>
              <a:buFont typeface="Wingdings" pitchFamily="2" charset="2"/>
              <a:buNone/>
              <a:tabLst/>
              <a:defRPr/>
            </a:pPr>
            <a:r>
              <a:rPr kumimoji="0" lang="sr-Latn-RS" sz="1600" b="0" i="0" u="none" strike="noStrike" kern="1200" cap="none" spc="0" normalizeH="0" baseline="0" noProof="0" dirty="0" smtClean="0">
                <a:ln>
                  <a:noFill/>
                </a:ln>
                <a:solidFill>
                  <a:srgbClr val="047E4D"/>
                </a:solidFill>
                <a:effectLst/>
                <a:uLnTx/>
                <a:uFillTx/>
                <a:latin typeface="+mj-lt"/>
                <a:ea typeface="+mj-ea"/>
                <a:cs typeface="+mj-cs"/>
              </a:rPr>
              <a:t>     </a:t>
            </a: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Omogući studentima ocenjivanje</a:t>
            </a:r>
            <a:br>
              <a:rPr kumimoji="0" lang="sr-Latn-RS" sz="1100" b="0" i="0" u="none" strike="noStrike" kern="1200" cap="none" spc="0" normalizeH="0" baseline="0" noProof="0" dirty="0" smtClean="0">
                <a:ln>
                  <a:noFill/>
                </a:ln>
                <a:solidFill>
                  <a:srgbClr val="047E4D"/>
                </a:solidFill>
                <a:effectLst/>
                <a:uLnTx/>
                <a:uFillTx/>
                <a:latin typeface="+mj-lt"/>
                <a:ea typeface="+mj-ea"/>
                <a:cs typeface="+mj-cs"/>
              </a:rPr>
            </a:br>
            <a:r>
              <a:rPr kumimoji="0" lang="sr-Latn-RS" sz="1100" b="0" i="0" u="none" strike="noStrike" kern="1200" cap="none" spc="0" normalizeH="0" baseline="0" noProof="0" dirty="0" smtClean="0">
                <a:ln>
                  <a:noFill/>
                </a:ln>
                <a:solidFill>
                  <a:srgbClr val="047E4D"/>
                </a:solidFill>
                <a:effectLst/>
                <a:uLnTx/>
                <a:uFillTx/>
                <a:latin typeface="+mj-lt"/>
                <a:ea typeface="+mj-ea"/>
                <a:cs typeface="+mj-cs"/>
              </a:rPr>
              <a:t>        slika</a:t>
            </a:r>
            <a:r>
              <a:rPr kumimoji="0" lang="en-US" sz="1100" b="0" i="0" u="none" strike="noStrike" kern="1200" cap="none" spc="0" normalizeH="0" baseline="0" noProof="0" dirty="0" smtClean="0">
                <a:ln>
                  <a:noFill/>
                </a:ln>
                <a:solidFill>
                  <a:schemeClr val="bg1"/>
                </a:solidFill>
                <a:effectLst/>
                <a:uLnTx/>
                <a:uFillTx/>
                <a:latin typeface="+mj-lt"/>
                <a:ea typeface="+mj-ea"/>
                <a:cs typeface="+mj-cs"/>
              </a:rPr>
              <a:t>:</a:t>
            </a:r>
            <a:endParaRPr kumimoji="0" lang="en-US" sz="1100" b="0" i="0" u="none" strike="noStrike" kern="1200" cap="none" spc="0" normalizeH="0" baseline="0" noProof="0" dirty="0">
              <a:ln>
                <a:noFill/>
              </a:ln>
              <a:solidFill>
                <a:schemeClr val="bg1"/>
              </a:solidFill>
              <a:effectLst/>
              <a:uLnTx/>
              <a:uFillTx/>
              <a:latin typeface="+mj-lt"/>
              <a:ea typeface="+mj-ea"/>
              <a:cs typeface="+mj-cs"/>
            </a:endParaRPr>
          </a:p>
        </p:txBody>
      </p:sp>
      <p:sp>
        <p:nvSpPr>
          <p:cNvPr id="308" name="LO-section-body-subtitle"/>
          <p:cNvSpPr>
            <a:spLocks noGrp="1"/>
          </p:cNvSpPr>
          <p:nvPr>
            <p:ph type="body" idx="34" hasCustomPrompt="1"/>
          </p:nvPr>
        </p:nvSpPr>
        <p:spPr>
          <a:xfrm>
            <a:off x="5786446" y="714356"/>
            <a:ext cx="2928958" cy="1857388"/>
          </a:xfrm>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lnSpc>
                <a:spcPct val="100000"/>
              </a:lnSpc>
              <a:spcAft>
                <a:spcPts val="600"/>
              </a:spcAft>
              <a:buNone/>
              <a:defRPr sz="1100" b="0" i="1" baseline="0">
                <a:solidFill>
                  <a:srgbClr val="A500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err="1" smtClean="0"/>
              <a:t>Ovde</a:t>
            </a:r>
            <a:r>
              <a:rPr lang="en-CA" dirty="0" smtClean="0"/>
              <a:t> </a:t>
            </a:r>
            <a:r>
              <a:rPr lang="sr-Latn-RS" dirty="0" smtClean="0"/>
              <a:t> une</a:t>
            </a:r>
            <a:r>
              <a:rPr lang="en-CA" dirty="0" err="1" smtClean="0"/>
              <a:t>ti</a:t>
            </a:r>
            <a:r>
              <a:rPr lang="en-CA" dirty="0" smtClean="0"/>
              <a:t>  </a:t>
            </a:r>
            <a:r>
              <a:rPr lang="sr-Latn-RS" dirty="0" smtClean="0"/>
              <a:t>online uputstvo</a:t>
            </a:r>
            <a:r>
              <a:rPr lang="en-CA" dirty="0" smtClean="0"/>
              <a:t> </a:t>
            </a:r>
            <a:r>
              <a:rPr lang="sr-Latn-RS" dirty="0" smtClean="0"/>
              <a:t>namenjeno predavačima. Uputstvo se vidi nakon duplog klika na aktivnost u tab-u Sequence i biranjem tab-a Instructions u okviru Monitoring okruženja.  Ako se uputstvo nalazi u nekom dokumentu, navesti naziv dokumenta i priložiti ga u paketu lekcije.</a:t>
            </a:r>
            <a:endParaRPr lang="en-US" dirty="0" smtClean="0"/>
          </a:p>
        </p:txBody>
      </p:sp>
      <p:sp>
        <p:nvSpPr>
          <p:cNvPr id="309" name="LO-section-body-subtitle"/>
          <p:cNvSpPr>
            <a:spLocks noGrp="1"/>
          </p:cNvSpPr>
          <p:nvPr>
            <p:ph type="body" idx="35" hasCustomPrompt="1"/>
          </p:nvPr>
        </p:nvSpPr>
        <p:spPr>
          <a:xfrm>
            <a:off x="5786446" y="2571744"/>
            <a:ext cx="2928958" cy="1928826"/>
          </a:xfrm>
          <a:ln w="12700">
            <a:solidFill>
              <a:srgbClr val="990000"/>
            </a:solidFill>
          </a:ln>
        </p:spPr>
        <p:style>
          <a:lnRef idx="2">
            <a:schemeClr val="accent5"/>
          </a:lnRef>
          <a:fillRef idx="1">
            <a:schemeClr val="lt1"/>
          </a:fillRef>
          <a:effectRef idx="0">
            <a:schemeClr val="accent5"/>
          </a:effectRef>
          <a:fontRef idx="none"/>
        </p:style>
        <p:txBody>
          <a:bodyPr lIns="108000" tIns="36000" anchor="t">
            <a:noAutofit/>
          </a:bodyPr>
          <a:lstStyle>
            <a:lvl1pPr marL="0" indent="0">
              <a:buNone/>
              <a:defRPr sz="1100" b="0" baseline="0">
                <a:solidFill>
                  <a:srgbClr val="A500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err="1" smtClean="0"/>
              <a:t>Ovde</a:t>
            </a:r>
            <a:r>
              <a:rPr lang="en-CA" dirty="0" smtClean="0"/>
              <a:t> </a:t>
            </a:r>
            <a:r>
              <a:rPr lang="en-CA" dirty="0" err="1" smtClean="0"/>
              <a:t>uneti</a:t>
            </a:r>
            <a:r>
              <a:rPr lang="en-CA" dirty="0" smtClean="0"/>
              <a:t>  </a:t>
            </a:r>
            <a:r>
              <a:rPr lang="sr-Latn-RS" dirty="0" smtClean="0"/>
              <a:t>offline uputstvo namenjeno predavačima.</a:t>
            </a:r>
            <a:endParaRPr lang="en-US" dirty="0" smtClean="0"/>
          </a:p>
        </p:txBody>
      </p:sp>
      <p:sp>
        <p:nvSpPr>
          <p:cNvPr id="157" name="Title 5"/>
          <p:cNvSpPr txBox="1">
            <a:spLocks/>
          </p:cNvSpPr>
          <p:nvPr userDrawn="1"/>
        </p:nvSpPr>
        <p:spPr>
          <a:xfrm>
            <a:off x="500034" y="4519618"/>
            <a:ext cx="8215370" cy="347666"/>
          </a:xfrm>
          <a:prstGeom prst="rect">
            <a:avLst/>
          </a:prstGeom>
          <a:solidFill>
            <a:srgbClr val="008080"/>
          </a:solidFill>
          <a:ln w="12700">
            <a:solidFill>
              <a:srgbClr val="00808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lIns="108000" tIns="72000" rIns="0" bIns="0" rtlCol="0" anchor="t">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r-Latn-RS" sz="1400" b="0" i="0" u="none" strike="noStrike" kern="1200" cap="none" spc="0" normalizeH="0" baseline="0" noProof="0" dirty="0" smtClean="0">
                <a:ln>
                  <a:noFill/>
                </a:ln>
                <a:solidFill>
                  <a:schemeClr val="bg1"/>
                </a:solidFill>
                <a:effectLst/>
                <a:uLnTx/>
                <a:uFillTx/>
                <a:latin typeface="Arial Narrow" panose="020B0606020202030204" pitchFamily="34" charset="0"/>
                <a:ea typeface="+mj-ea"/>
                <a:cs typeface="+mj-cs"/>
              </a:rPr>
              <a:t>SPISAK SLIKA</a:t>
            </a:r>
            <a:r>
              <a:rPr kumimoji="0" lang="en-US" sz="1400" b="0" i="0" u="none" strike="noStrike" kern="1200" cap="none" spc="0" normalizeH="0" baseline="0" noProof="0" dirty="0" smtClean="0">
                <a:ln>
                  <a:noFill/>
                </a:ln>
                <a:solidFill>
                  <a:schemeClr val="bg1"/>
                </a:solidFill>
                <a:effectLst/>
                <a:uLnTx/>
                <a:uFillTx/>
                <a:latin typeface="Arial Narrow" panose="020B0606020202030204" pitchFamily="34" charset="0"/>
                <a:ea typeface="+mj-ea"/>
                <a:cs typeface="+mj-cs"/>
              </a:rPr>
              <a:t>:</a:t>
            </a:r>
            <a:endParaRPr kumimoji="0" lang="en-US" sz="1400" b="0" i="0" u="none" strike="noStrike" kern="1200" cap="none" spc="0" normalizeH="0" baseline="0" noProof="0" dirty="0">
              <a:ln>
                <a:noFill/>
              </a:ln>
              <a:solidFill>
                <a:schemeClr val="bg1"/>
              </a:solidFill>
              <a:effectLst/>
              <a:uLnTx/>
              <a:uFillTx/>
              <a:latin typeface="Arial Narrow" panose="020B0606020202030204" pitchFamily="34" charset="0"/>
              <a:ea typeface="+mj-ea"/>
              <a:cs typeface="+mj-cs"/>
            </a:endParaRPr>
          </a:p>
        </p:txBody>
      </p:sp>
    </p:spTree>
    <p:extLst>
      <p:ext uri="{BB962C8B-B14F-4D97-AF65-F5344CB8AC3E}">
        <p14:creationId xmlns:p14="http://schemas.microsoft.com/office/powerpoint/2010/main" val="398739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text slide">
    <p:spTree>
      <p:nvGrpSpPr>
        <p:cNvPr id="1" name=""/>
        <p:cNvGrpSpPr/>
        <p:nvPr/>
      </p:nvGrpSpPr>
      <p:grpSpPr>
        <a:xfrm>
          <a:off x="0" y="0"/>
          <a:ext cx="0" cy="0"/>
          <a:chOff x="0" y="0"/>
          <a:chExt cx="0" cy="0"/>
        </a:xfrm>
      </p:grpSpPr>
      <p:sp>
        <p:nvSpPr>
          <p:cNvPr id="2" name="LC-section-title"/>
          <p:cNvSpPr>
            <a:spLocks noGrp="1"/>
          </p:cNvSpPr>
          <p:nvPr>
            <p:ph type="title" hasCustomPrompt="1"/>
          </p:nvPr>
        </p:nvSpPr>
        <p:spPr>
          <a:ln>
            <a:solidFill>
              <a:srgbClr val="C00000">
                <a:alpha val="0"/>
              </a:srgbClr>
            </a:solidFill>
          </a:ln>
        </p:spPr>
        <p:txBody>
          <a:bodyPr/>
          <a:lstStyle>
            <a:lvl1pPr>
              <a:defRPr baseline="0"/>
            </a:lvl1pPr>
          </a:lstStyle>
          <a:p>
            <a:r>
              <a:rPr lang="sr-Latn-RS" dirty="0" smtClean="0"/>
              <a:t>UNESI </a:t>
            </a:r>
            <a:r>
              <a:rPr lang="en-US" dirty="0" err="1" smtClean="0"/>
              <a:t>naslov</a:t>
            </a:r>
            <a:r>
              <a:rPr lang="en-US" dirty="0" smtClean="0"/>
              <a:t> </a:t>
            </a:r>
            <a:r>
              <a:rPr lang="en-US" dirty="0" err="1" smtClean="0"/>
              <a:t>sekcije</a:t>
            </a:r>
            <a:r>
              <a:rPr lang="en-US" dirty="0" smtClean="0"/>
              <a:t> {LO-</a:t>
            </a:r>
            <a:r>
              <a:rPr lang="en-US" dirty="0" err="1" smtClean="0"/>
              <a:t>seCTION</a:t>
            </a:r>
            <a:r>
              <a:rPr lang="en-US" dirty="0" smtClean="0"/>
              <a:t>-TITLE)</a:t>
            </a:r>
            <a:endParaRPr lang="en-US" dirty="0"/>
          </a:p>
        </p:txBody>
      </p:sp>
      <p:sp>
        <p:nvSpPr>
          <p:cNvPr id="3" name="LC-section-body"/>
          <p:cNvSpPr>
            <a:spLocks noGrp="1"/>
          </p:cNvSpPr>
          <p:nvPr>
            <p:ph idx="1" hasCustomPrompt="1"/>
          </p:nvPr>
        </p:nvSpPr>
        <p:spPr>
          <a:xfrm>
            <a:off x="457732" y="1816100"/>
            <a:ext cx="2640628" cy="4583111"/>
          </a:xfrm>
          <a:ln>
            <a:solidFill>
              <a:srgbClr val="002060">
                <a:alpha val="0"/>
              </a:srgbClr>
            </a:solidFill>
          </a:ln>
        </p:spPr>
        <p:txBody>
          <a:bodyPr/>
          <a:lstStyle>
            <a:lvl1pPr>
              <a:spcAft>
                <a:spcPts val="0"/>
              </a:spcAft>
              <a:buFontTx/>
              <a:buNone/>
              <a:defRPr sz="1100" i="0" baseline="0">
                <a:solidFill>
                  <a:schemeClr val="tx2"/>
                </a:solidFill>
                <a:latin typeface="+mj-lt"/>
              </a:defRPr>
            </a:lvl1pPr>
            <a:lvl3pPr>
              <a:defRPr baseline="0"/>
            </a:lvl3pPr>
            <a:lvl4pPr>
              <a:buFontTx/>
              <a:buNone/>
              <a:defRPr baseline="0">
                <a:solidFill>
                  <a:srgbClr val="93B306"/>
                </a:solidFill>
              </a:defRPr>
            </a:lvl4pPr>
            <a:lvl5pPr>
              <a:buFontTx/>
              <a:buNone/>
              <a:defRPr/>
            </a:lvl5pPr>
          </a:lstStyle>
          <a:p>
            <a:pPr lvl="0"/>
            <a:r>
              <a:rPr lang="en-US" dirty="0" err="1" smtClean="0"/>
              <a:t>Ovde</a:t>
            </a:r>
            <a:r>
              <a:rPr lang="en-US" dirty="0" smtClean="0"/>
              <a:t> </a:t>
            </a:r>
            <a:r>
              <a:rPr lang="sr-Latn-RS" dirty="0" smtClean="0"/>
              <a:t>unesi</a:t>
            </a:r>
            <a:r>
              <a:rPr lang="en-US" dirty="0" smtClean="0"/>
              <a:t> </a:t>
            </a:r>
            <a:r>
              <a:rPr lang="sr-Latn-RS" dirty="0" smtClean="0"/>
              <a:t>sadržaj objekta učenja</a:t>
            </a:r>
            <a:r>
              <a:rPr lang="en-US" dirty="0" smtClean="0"/>
              <a:t>  (</a:t>
            </a:r>
            <a:r>
              <a:rPr lang="en-US" dirty="0" err="1" smtClean="0"/>
              <a:t>koristi</a:t>
            </a:r>
            <a:r>
              <a:rPr lang="en-US" dirty="0" smtClean="0"/>
              <a:t> </a:t>
            </a:r>
            <a:r>
              <a:rPr lang="en-US" dirty="0" err="1" smtClean="0"/>
              <a:t>ikonicu</a:t>
            </a:r>
            <a:r>
              <a:rPr lang="en-US" dirty="0" smtClean="0"/>
              <a:t> Indent </a:t>
            </a:r>
            <a:r>
              <a:rPr lang="en-US" dirty="0" err="1" smtClean="0"/>
              <a:t>za</a:t>
            </a:r>
            <a:r>
              <a:rPr lang="en-US" dirty="0" smtClean="0"/>
              <a:t> </a:t>
            </a:r>
            <a:r>
              <a:rPr lang="en-US" dirty="0" err="1" smtClean="0"/>
              <a:t>promenu</a:t>
            </a:r>
            <a:r>
              <a:rPr lang="en-US" dirty="0" smtClean="0"/>
              <a:t> </a:t>
            </a:r>
            <a:r>
              <a:rPr lang="en-US" dirty="0" err="1" smtClean="0"/>
              <a:t>stila</a:t>
            </a:r>
            <a:r>
              <a:rPr lang="en-US" dirty="0" smtClean="0"/>
              <a:t>) {LO-section body-content}</a:t>
            </a:r>
          </a:p>
          <a:p>
            <a:pPr lvl="3"/>
            <a:r>
              <a:rPr lang="en-US" dirty="0" smtClean="0"/>
              <a:t>Fourth </a:t>
            </a:r>
            <a:r>
              <a:rPr lang="en-US" dirty="0" err="1" smtClean="0"/>
              <a:t>lelevelvel</a:t>
            </a:r>
            <a:endParaRPr lang="en-US" dirty="0" smtClean="0"/>
          </a:p>
          <a:p>
            <a:pPr lvl="4"/>
            <a:r>
              <a:rPr lang="en-US" dirty="0" smtClean="0"/>
              <a:t>Fifth level</a:t>
            </a:r>
            <a:endParaRPr lang="en-US" dirty="0"/>
          </a:p>
        </p:txBody>
      </p:sp>
      <p:sp>
        <p:nvSpPr>
          <p:cNvPr id="152" name="LO-section-body-subtitle"/>
          <p:cNvSpPr>
            <a:spLocks noGrp="1"/>
          </p:cNvSpPr>
          <p:nvPr>
            <p:ph type="body" idx="10" hasCustomPrompt="1"/>
          </p:nvPr>
        </p:nvSpPr>
        <p:spPr>
          <a:xfrm>
            <a:off x="459580" y="1134598"/>
            <a:ext cx="8227220" cy="536519"/>
          </a:xfrm>
          <a:ln>
            <a:solidFill>
              <a:srgbClr val="7030A0">
                <a:alpha val="0"/>
              </a:srgbClr>
            </a:solidFill>
          </a:ln>
        </p:spPr>
        <p:txBody>
          <a:bodyPr anchor="t">
            <a:noAutofit/>
          </a:bodyPr>
          <a:lstStyle>
            <a:lvl1pPr marL="0" indent="0">
              <a:buNone/>
              <a:defRPr sz="1500" b="0" baseline="0">
                <a:solidFill>
                  <a:srgbClr val="A500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smtClean="0"/>
              <a:t>Ovde</a:t>
            </a:r>
            <a:r>
              <a:rPr lang="en-US" dirty="0" smtClean="0"/>
              <a:t> </a:t>
            </a:r>
            <a:r>
              <a:rPr lang="sr-Latn-RS" dirty="0" smtClean="0"/>
              <a:t>unesi</a:t>
            </a:r>
            <a:r>
              <a:rPr lang="en-US" dirty="0" smtClean="0"/>
              <a:t> </a:t>
            </a:r>
            <a:r>
              <a:rPr lang="en-US" dirty="0" err="1" smtClean="0"/>
              <a:t>poentu</a:t>
            </a:r>
            <a:r>
              <a:rPr lang="en-US" dirty="0" smtClean="0"/>
              <a:t> </a:t>
            </a:r>
            <a:r>
              <a:rPr lang="en-US" dirty="0" err="1" smtClean="0"/>
              <a:t>slajda</a:t>
            </a:r>
            <a:r>
              <a:rPr lang="en-US" dirty="0" smtClean="0"/>
              <a:t> {LO-section-body-subtitle}</a:t>
            </a:r>
          </a:p>
        </p:txBody>
      </p:sp>
      <p:sp>
        <p:nvSpPr>
          <p:cNvPr id="151" name="LC-section-body"/>
          <p:cNvSpPr>
            <a:spLocks noGrp="1"/>
          </p:cNvSpPr>
          <p:nvPr>
            <p:ph idx="11" hasCustomPrompt="1"/>
          </p:nvPr>
        </p:nvSpPr>
        <p:spPr>
          <a:xfrm>
            <a:off x="3256668" y="1816100"/>
            <a:ext cx="2640628" cy="4583111"/>
          </a:xfrm>
          <a:ln>
            <a:solidFill>
              <a:srgbClr val="0070C0">
                <a:alpha val="0"/>
              </a:srgbClr>
            </a:solidFill>
          </a:ln>
        </p:spPr>
        <p:txBody>
          <a:bodyPr/>
          <a:lstStyle>
            <a:lvl1pPr>
              <a:spcAft>
                <a:spcPts val="0"/>
              </a:spcAft>
              <a:buFontTx/>
              <a:buNone/>
              <a:defRPr sz="1100" i="0" baseline="0">
                <a:solidFill>
                  <a:schemeClr val="tx2"/>
                </a:solidFill>
                <a:latin typeface="+mj-lt"/>
              </a:defRPr>
            </a:lvl1pPr>
            <a:lvl4pPr>
              <a:buFontTx/>
              <a:buNone/>
              <a:defRPr baseline="0">
                <a:solidFill>
                  <a:srgbClr val="93B306"/>
                </a:solidFill>
              </a:defRPr>
            </a:lvl4pPr>
            <a:lvl5pPr>
              <a:buFontTx/>
              <a:buNone/>
              <a:defRPr/>
            </a:lvl5pPr>
          </a:lstStyle>
          <a:p>
            <a:pPr lvl="0"/>
            <a:r>
              <a:rPr lang="en-US" dirty="0" err="1" smtClean="0"/>
              <a:t>Ovde</a:t>
            </a:r>
            <a:r>
              <a:rPr lang="en-US" dirty="0" smtClean="0"/>
              <a:t> </a:t>
            </a:r>
            <a:r>
              <a:rPr lang="sr-Latn-RS" dirty="0" smtClean="0"/>
              <a:t>unesi</a:t>
            </a:r>
            <a:r>
              <a:rPr lang="en-US" dirty="0" smtClean="0"/>
              <a:t> </a:t>
            </a:r>
            <a:r>
              <a:rPr lang="sr-Latn-RS" dirty="0" smtClean="0"/>
              <a:t>sadržaj objekta učenja </a:t>
            </a:r>
            <a:r>
              <a:rPr lang="en-US" dirty="0" smtClean="0"/>
              <a:t>(</a:t>
            </a:r>
            <a:r>
              <a:rPr lang="en-US" dirty="0" err="1" smtClean="0"/>
              <a:t>koristi</a:t>
            </a:r>
            <a:r>
              <a:rPr lang="en-US" dirty="0" smtClean="0"/>
              <a:t> </a:t>
            </a:r>
            <a:r>
              <a:rPr lang="en-US" dirty="0" err="1" smtClean="0"/>
              <a:t>ikonicu</a:t>
            </a:r>
            <a:r>
              <a:rPr lang="en-US" dirty="0" smtClean="0"/>
              <a:t> Indent </a:t>
            </a:r>
            <a:r>
              <a:rPr lang="en-US" dirty="0" err="1" smtClean="0"/>
              <a:t>za</a:t>
            </a:r>
            <a:r>
              <a:rPr lang="en-US" dirty="0" smtClean="0"/>
              <a:t> </a:t>
            </a:r>
            <a:r>
              <a:rPr lang="en-US" dirty="0" err="1" smtClean="0"/>
              <a:t>promenu</a:t>
            </a:r>
            <a:r>
              <a:rPr lang="en-US" dirty="0" smtClean="0"/>
              <a:t> </a:t>
            </a:r>
            <a:r>
              <a:rPr lang="en-US" dirty="0" err="1" smtClean="0"/>
              <a:t>stila</a:t>
            </a:r>
            <a:r>
              <a:rPr lang="en-US" dirty="0" smtClean="0"/>
              <a:t>) {LO-section body-content}</a:t>
            </a:r>
          </a:p>
          <a:p>
            <a:pPr lvl="3"/>
            <a:r>
              <a:rPr lang="en-US" dirty="0" smtClean="0"/>
              <a:t>Fourth level</a:t>
            </a:r>
          </a:p>
          <a:p>
            <a:pPr lvl="4"/>
            <a:r>
              <a:rPr lang="en-US" dirty="0" smtClean="0"/>
              <a:t>Fifth level</a:t>
            </a:r>
            <a:endParaRPr lang="en-US" dirty="0"/>
          </a:p>
        </p:txBody>
      </p:sp>
      <p:sp>
        <p:nvSpPr>
          <p:cNvPr id="153" name="LC-section-body"/>
          <p:cNvSpPr>
            <a:spLocks noGrp="1"/>
          </p:cNvSpPr>
          <p:nvPr>
            <p:ph idx="12" hasCustomPrompt="1"/>
          </p:nvPr>
        </p:nvSpPr>
        <p:spPr>
          <a:xfrm>
            <a:off x="6043787" y="1816100"/>
            <a:ext cx="2640628" cy="4583111"/>
          </a:xfrm>
          <a:ln>
            <a:solidFill>
              <a:srgbClr val="00B0F0">
                <a:alpha val="0"/>
              </a:srgbClr>
            </a:solidFill>
          </a:ln>
        </p:spPr>
        <p:txBody>
          <a:bodyPr/>
          <a:lstStyle>
            <a:lvl1pPr>
              <a:spcAft>
                <a:spcPts val="0"/>
              </a:spcAft>
              <a:buFontTx/>
              <a:buNone/>
              <a:defRPr sz="1100" i="0" baseline="0">
                <a:solidFill>
                  <a:schemeClr val="tx2"/>
                </a:solidFill>
                <a:latin typeface="+mj-lt"/>
              </a:defRPr>
            </a:lvl1pPr>
            <a:lvl4pPr>
              <a:defRPr baseline="0">
                <a:solidFill>
                  <a:srgbClr val="93B306"/>
                </a:solidFill>
              </a:defRPr>
            </a:lvl4pPr>
          </a:lstStyle>
          <a:p>
            <a:pPr lvl="0"/>
            <a:r>
              <a:rPr lang="en-US" dirty="0" err="1" smtClean="0"/>
              <a:t>Ovde</a:t>
            </a:r>
            <a:r>
              <a:rPr lang="en-US" dirty="0" smtClean="0"/>
              <a:t> </a:t>
            </a:r>
            <a:r>
              <a:rPr lang="sr-Latn-RS" dirty="0" smtClean="0"/>
              <a:t>unesi</a:t>
            </a:r>
            <a:r>
              <a:rPr lang="en-US" dirty="0" smtClean="0"/>
              <a:t> </a:t>
            </a:r>
            <a:r>
              <a:rPr lang="sr-Latn-RS" dirty="0" smtClean="0"/>
              <a:t>sadržaj objekta učenja </a:t>
            </a:r>
            <a:r>
              <a:rPr lang="en-US" dirty="0" smtClean="0"/>
              <a:t>(</a:t>
            </a:r>
            <a:r>
              <a:rPr lang="en-US" dirty="0" err="1" smtClean="0"/>
              <a:t>koristi</a:t>
            </a:r>
            <a:r>
              <a:rPr lang="en-US" dirty="0" smtClean="0"/>
              <a:t> </a:t>
            </a:r>
            <a:r>
              <a:rPr lang="en-US" dirty="0" err="1" smtClean="0"/>
              <a:t>ikonicu</a:t>
            </a:r>
            <a:r>
              <a:rPr lang="en-US" dirty="0" smtClean="0"/>
              <a:t> Indent </a:t>
            </a:r>
            <a:r>
              <a:rPr lang="en-US" dirty="0" err="1" smtClean="0"/>
              <a:t>za</a:t>
            </a:r>
            <a:r>
              <a:rPr lang="en-US" dirty="0" smtClean="0"/>
              <a:t> </a:t>
            </a:r>
            <a:r>
              <a:rPr lang="en-US" dirty="0" err="1" smtClean="0"/>
              <a:t>promenu</a:t>
            </a:r>
            <a:r>
              <a:rPr lang="en-US" dirty="0" smtClean="0"/>
              <a:t> </a:t>
            </a:r>
            <a:r>
              <a:rPr lang="en-US" dirty="0" err="1" smtClean="0"/>
              <a:t>stila</a:t>
            </a:r>
            <a:r>
              <a:rPr lang="en-US" dirty="0" smtClean="0"/>
              <a:t>) {LO-section body-content}</a:t>
            </a:r>
          </a:p>
          <a:p>
            <a:pPr lvl="3"/>
            <a:r>
              <a:rPr lang="en-US" dirty="0" smtClean="0"/>
              <a:t>Fourth level</a:t>
            </a:r>
          </a:p>
          <a:p>
            <a:pPr lvl="4"/>
            <a:r>
              <a:rPr lang="en-US" dirty="0" smtClean="0"/>
              <a:t>Fifth level</a:t>
            </a:r>
            <a:endParaRPr lang="en-US" dirty="0"/>
          </a:p>
        </p:txBody>
      </p:sp>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TextBox 147"/>
          <p:cNvSpPr txBox="1"/>
          <p:nvPr userDrawn="1"/>
        </p:nvSpPr>
        <p:spPr>
          <a:xfrm>
            <a:off x="357158" y="6350193"/>
            <a:ext cx="8429684" cy="507831"/>
          </a:xfrm>
          <a:prstGeom prst="rect">
            <a:avLst/>
          </a:prstGeom>
          <a:noFill/>
          <a:ln w="12700">
            <a:solidFill>
              <a:schemeClr val="bg2">
                <a:lumMod val="90000"/>
              </a:schemeClr>
            </a:solidFill>
          </a:ln>
        </p:spPr>
        <p:txBody>
          <a:bodyPr vert="horz" wrap="square" lIns="0" tIns="0" rIns="0" bIns="0" rtlCol="0">
            <a:spAutoFit/>
          </a:bodyPr>
          <a:lstStyle/>
          <a:p>
            <a:pPr algn="ctr">
              <a:spcBef>
                <a:spcPts val="0"/>
              </a:spcBef>
              <a:spcAft>
                <a:spcPts val="0"/>
              </a:spcAft>
            </a:pPr>
            <a:endParaRPr lang="en-CA" sz="1100" dirty="0" smtClean="0">
              <a:solidFill>
                <a:srgbClr val="A50021"/>
              </a:solidFill>
              <a:latin typeface="Arial Narrow" pitchFamily="34" charset="0"/>
            </a:endParaRPr>
          </a:p>
          <a:p>
            <a:pPr algn="ctr">
              <a:spcBef>
                <a:spcPts val="0"/>
              </a:spcBef>
              <a:spcAft>
                <a:spcPts val="0"/>
              </a:spcAft>
            </a:pPr>
            <a:r>
              <a:rPr lang="sr-Latn-RS" sz="1100" dirty="0" smtClean="0">
                <a:solidFill>
                  <a:srgbClr val="A50021"/>
                </a:solidFill>
                <a:latin typeface="Arial Narrow" pitchFamily="34" charset="0"/>
              </a:rPr>
              <a:t>2</a:t>
            </a:r>
            <a:r>
              <a:rPr lang="en-CA" sz="1100" dirty="0" smtClean="0">
                <a:solidFill>
                  <a:srgbClr val="A50021"/>
                </a:solidFill>
                <a:latin typeface="Arial Narrow" pitchFamily="34" charset="0"/>
              </a:rPr>
              <a:t>9.</a:t>
            </a:r>
            <a:r>
              <a:rPr lang="sr-Latn-RS" sz="1100" dirty="0" smtClean="0">
                <a:solidFill>
                  <a:srgbClr val="A50021"/>
                </a:solidFill>
                <a:latin typeface="Arial Narrow" pitchFamily="34" charset="0"/>
              </a:rPr>
              <a:t>07</a:t>
            </a:r>
            <a:r>
              <a:rPr lang="en-CA" sz="1100" dirty="0" smtClean="0">
                <a:solidFill>
                  <a:srgbClr val="A50021"/>
                </a:solidFill>
                <a:latin typeface="Arial Narrow" pitchFamily="34" charset="0"/>
              </a:rPr>
              <a:t>.2015</a:t>
            </a:r>
            <a:r>
              <a:rPr lang="en-CA" sz="1100" baseline="0" dirty="0" smtClean="0">
                <a:solidFill>
                  <a:srgbClr val="A50021"/>
                </a:solidFill>
                <a:latin typeface="Arial Narrow" pitchFamily="34" charset="0"/>
              </a:rPr>
              <a:t>                 </a:t>
            </a:r>
            <a:r>
              <a:rPr lang="en-CA" sz="1100" dirty="0" smtClean="0">
                <a:solidFill>
                  <a:srgbClr val="A50021"/>
                </a:solidFill>
                <a:latin typeface="Arial Narrow" pitchFamily="34" charset="0"/>
              </a:rPr>
              <a:t>© UNIVERZITET METROPOLITAN, Beograd / </a:t>
            </a:r>
            <a:r>
              <a:rPr lang="en-CA" sz="1100" dirty="0" err="1" smtClean="0">
                <a:solidFill>
                  <a:srgbClr val="A50021"/>
                </a:solidFill>
                <a:latin typeface="Arial Narrow" pitchFamily="34" charset="0"/>
              </a:rPr>
              <a:t>Kopiranje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i</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umnožavanje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nije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dozvoljeno</a:t>
            </a:r>
            <a:r>
              <a:rPr lang="en-CA" sz="1100" dirty="0" smtClean="0">
                <a:solidFill>
                  <a:srgbClr val="A50021"/>
                </a:solidFill>
                <a:latin typeface="Arial Narrow" pitchFamily="34" charset="0"/>
              </a:rPr>
              <a:t> / </a:t>
            </a:r>
            <a:r>
              <a:rPr lang="en-CA" sz="1100" dirty="0" err="1" smtClean="0">
                <a:solidFill>
                  <a:srgbClr val="A50021"/>
                </a:solidFill>
                <a:latin typeface="Arial Narrow" pitchFamily="34" charset="0"/>
              </a:rPr>
              <a:t>Sva</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prava</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su</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zadržana</a:t>
            </a:r>
            <a:r>
              <a:rPr lang="en-CA" sz="1100" dirty="0" smtClean="0">
                <a:solidFill>
                  <a:srgbClr val="A50021"/>
                </a:solidFill>
                <a:latin typeface="Arial Narrow" pitchFamily="34" charset="0"/>
              </a:rPr>
              <a:t>.</a:t>
            </a:r>
            <a:r>
              <a:rPr lang="en-CA" sz="1100" baseline="0" dirty="0" smtClean="0">
                <a:solidFill>
                  <a:srgbClr val="A50021"/>
                </a:solidFill>
                <a:latin typeface="Arial Narrow" pitchFamily="34" charset="0"/>
              </a:rPr>
              <a:t>                  </a:t>
            </a:r>
            <a:r>
              <a:rPr lang="en-CA" sz="1100" dirty="0" smtClean="0">
                <a:solidFill>
                  <a:srgbClr val="A50021"/>
                </a:solidFill>
                <a:latin typeface="Arial Narrow" pitchFamily="34" charset="0"/>
              </a:rPr>
              <a:t>V1.</a:t>
            </a:r>
            <a:r>
              <a:rPr lang="sr-Latn-RS" sz="1100" dirty="0" smtClean="0">
                <a:solidFill>
                  <a:srgbClr val="A50021"/>
                </a:solidFill>
                <a:latin typeface="Arial Narrow" pitchFamily="34" charset="0"/>
              </a:rPr>
              <a:t>20</a:t>
            </a:r>
            <a:endParaRPr lang="en-CA" sz="1100" dirty="0" smtClean="0">
              <a:solidFill>
                <a:srgbClr val="A50021"/>
              </a:solidFill>
              <a:latin typeface="Arial Narrow" pitchFamily="34" charset="0"/>
            </a:endParaRPr>
          </a:p>
          <a:p>
            <a:pPr algn="ctr">
              <a:spcBef>
                <a:spcPts val="0"/>
              </a:spcBef>
              <a:spcAft>
                <a:spcPts val="0"/>
              </a:spcAft>
            </a:pPr>
            <a:endParaRPr lang="en-CA" sz="1100" dirty="0" smtClean="0">
              <a:solidFill>
                <a:srgbClr val="A50021"/>
              </a:solidFill>
              <a:latin typeface="Arial Narrow" pitchFamily="34" charset="0"/>
            </a:endParaRPr>
          </a:p>
        </p:txBody>
      </p:sp>
    </p:spTree>
    <p:extLst>
      <p:ext uri="{BB962C8B-B14F-4D97-AF65-F5344CB8AC3E}">
        <p14:creationId xmlns:p14="http://schemas.microsoft.com/office/powerpoint/2010/main" val="3645388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C - 1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ln>
            <a:solidFill>
              <a:srgbClr val="002060">
                <a:alpha val="0"/>
              </a:srgbClr>
            </a:solidFill>
          </a:ln>
        </p:spPr>
        <p:txBody>
          <a:bodyPr>
            <a:noAutofit/>
          </a:bodyPr>
          <a:lstStyle>
            <a:lvl1pPr>
              <a:spcAft>
                <a:spcPts val="0"/>
              </a:spcAft>
              <a:buFontTx/>
              <a:buNone/>
              <a:defRPr sz="1100" i="0" baseline="0">
                <a:solidFill>
                  <a:schemeClr val="tx2"/>
                </a:solidFill>
                <a:latin typeface="+mj-lt"/>
              </a:defRPr>
            </a:lvl1pPr>
            <a:lvl2pPr>
              <a:buFontTx/>
              <a:buNone/>
              <a:defRPr/>
            </a:lvl2pPr>
            <a:lvl3pPr>
              <a:buFontTx/>
              <a:buNone/>
              <a:defRPr/>
            </a:lvl3pPr>
            <a:lvl4pPr>
              <a:buFontTx/>
              <a:buNone/>
              <a:defRPr/>
            </a:lvl4pPr>
            <a:lvl5pPr>
              <a:buFontTx/>
              <a:buNone/>
              <a:defRPr/>
            </a:lvl5pPr>
          </a:lstStyle>
          <a:p>
            <a:pPr lvl="0"/>
            <a:r>
              <a:rPr lang="en-US" dirty="0" err="1" smtClean="0"/>
              <a:t>Ovde</a:t>
            </a:r>
            <a:r>
              <a:rPr lang="en-US" dirty="0" smtClean="0"/>
              <a:t> </a:t>
            </a:r>
            <a:r>
              <a:rPr lang="sr-Latn-RS" dirty="0" smtClean="0"/>
              <a:t>unesi</a:t>
            </a:r>
            <a:r>
              <a:rPr lang="en-US" dirty="0" smtClean="0"/>
              <a:t> </a:t>
            </a:r>
            <a:r>
              <a:rPr lang="sr-Latn-RS" dirty="0" smtClean="0"/>
              <a:t>sadržaj objekta učenja</a:t>
            </a:r>
            <a:r>
              <a:rPr lang="en-CA" dirty="0" smtClean="0"/>
              <a:t>1</a:t>
            </a:r>
            <a:r>
              <a:rPr lang="en-US" dirty="0" smtClean="0"/>
              <a:t> (</a:t>
            </a:r>
            <a:r>
              <a:rPr lang="en-US" dirty="0" err="1" smtClean="0"/>
              <a:t>koristi</a:t>
            </a:r>
            <a:r>
              <a:rPr lang="en-US" dirty="0" smtClean="0"/>
              <a:t> </a:t>
            </a:r>
            <a:r>
              <a:rPr lang="en-US" dirty="0" err="1" smtClean="0"/>
              <a:t>ikonicu</a:t>
            </a:r>
            <a:r>
              <a:rPr lang="en-US" dirty="0" smtClean="0"/>
              <a:t> Indent </a:t>
            </a:r>
            <a:r>
              <a:rPr lang="en-US" dirty="0" err="1" smtClean="0"/>
              <a:t>za</a:t>
            </a:r>
            <a:r>
              <a:rPr lang="en-US" dirty="0" smtClean="0"/>
              <a:t> </a:t>
            </a:r>
            <a:r>
              <a:rPr lang="en-US" dirty="0" err="1" smtClean="0"/>
              <a:t>promenu</a:t>
            </a:r>
            <a:r>
              <a:rPr lang="en-US" dirty="0" smtClean="0"/>
              <a:t> </a:t>
            </a:r>
            <a:r>
              <a:rPr lang="en-US" dirty="0" err="1" smtClean="0"/>
              <a:t>stila</a:t>
            </a:r>
            <a:r>
              <a:rPr lang="en-US" dirty="0" smtClean="0"/>
              <a:t>) {LC-section-body-content}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58" name="Group 157"/>
          <p:cNvGrpSpPr/>
          <p:nvPr userDrawn="1"/>
        </p:nvGrpSpPr>
        <p:grpSpPr>
          <a:xfrm>
            <a:off x="-151325" y="-141165"/>
            <a:ext cx="9439923" cy="7136527"/>
            <a:chOff x="-151325" y="-141165"/>
            <a:chExt cx="9439923" cy="7136527"/>
          </a:xfrm>
        </p:grpSpPr>
        <p:grpSp>
          <p:nvGrpSpPr>
            <p:cNvPr id="159" name="Group 158"/>
            <p:cNvGrpSpPr/>
            <p:nvPr userDrawn="1"/>
          </p:nvGrpSpPr>
          <p:grpSpPr>
            <a:xfrm>
              <a:off x="457731" y="6873247"/>
              <a:ext cx="8226688" cy="122115"/>
              <a:chOff x="457731" y="6582508"/>
              <a:chExt cx="8226688" cy="486507"/>
            </a:xfrm>
          </p:grpSpPr>
          <p:cxnSp>
            <p:nvCxnSpPr>
              <p:cNvPr id="268" name="Straight Connector 267"/>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0" name="Group 269"/>
              <p:cNvGrpSpPr/>
              <p:nvPr userDrawn="1"/>
            </p:nvGrpSpPr>
            <p:grpSpPr>
              <a:xfrm>
                <a:off x="7986158" y="6582508"/>
                <a:ext cx="152400" cy="486507"/>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userDrawn="1"/>
            </p:nvGrpSpPr>
            <p:grpSpPr>
              <a:xfrm>
                <a:off x="7287901" y="6582508"/>
                <a:ext cx="152400" cy="486507"/>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userDrawn="1"/>
            </p:nvGrpSpPr>
            <p:grpSpPr>
              <a:xfrm>
                <a:off x="6589644" y="6582508"/>
                <a:ext cx="152400" cy="486507"/>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userDrawn="1"/>
            </p:nvGrpSpPr>
            <p:grpSpPr>
              <a:xfrm>
                <a:off x="5891387" y="6582508"/>
                <a:ext cx="152400" cy="486507"/>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userDrawn="1"/>
            </p:nvGrpSpPr>
            <p:grpSpPr>
              <a:xfrm>
                <a:off x="5193130" y="6582508"/>
                <a:ext cx="152400" cy="486507"/>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userDrawn="1"/>
            </p:nvGrpSpPr>
            <p:grpSpPr>
              <a:xfrm>
                <a:off x="4494873" y="6582508"/>
                <a:ext cx="152400" cy="486507"/>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userDrawn="1"/>
            </p:nvGrpSpPr>
            <p:grpSpPr>
              <a:xfrm>
                <a:off x="3796616" y="6582508"/>
                <a:ext cx="152400" cy="486507"/>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276"/>
              <p:cNvGrpSpPr/>
              <p:nvPr userDrawn="1"/>
            </p:nvGrpSpPr>
            <p:grpSpPr>
              <a:xfrm>
                <a:off x="3098359" y="6582508"/>
                <a:ext cx="152400" cy="486507"/>
                <a:chOff x="7983415" y="6582508"/>
                <a:chExt cx="152400" cy="486507"/>
              </a:xfrm>
            </p:grpSpPr>
            <p:cxnSp>
              <p:nvCxnSpPr>
                <p:cNvPr id="287" name="Straight Connector 2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277"/>
              <p:cNvGrpSpPr/>
              <p:nvPr userDrawn="1"/>
            </p:nvGrpSpPr>
            <p:grpSpPr>
              <a:xfrm>
                <a:off x="2400102" y="6582508"/>
                <a:ext cx="152400" cy="486507"/>
                <a:chOff x="7983415" y="6582508"/>
                <a:chExt cx="152400" cy="486507"/>
              </a:xfrm>
            </p:grpSpPr>
            <p:cxnSp>
              <p:nvCxnSpPr>
                <p:cNvPr id="285" name="Straight Connector 2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1701845" y="6582508"/>
                <a:ext cx="152400" cy="486507"/>
                <a:chOff x="7983415" y="6582508"/>
                <a:chExt cx="152400" cy="486507"/>
              </a:xfrm>
            </p:grpSpPr>
            <p:cxnSp>
              <p:nvCxnSpPr>
                <p:cNvPr id="283" name="Straight Connector 2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1003588" y="6582508"/>
                <a:ext cx="152400" cy="486507"/>
                <a:chOff x="7983415" y="6582508"/>
                <a:chExt cx="152400" cy="486507"/>
              </a:xfrm>
            </p:grpSpPr>
            <p:cxnSp>
              <p:nvCxnSpPr>
                <p:cNvPr id="281" name="Straight Connector 2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60" name="Group 159"/>
            <p:cNvGrpSpPr/>
            <p:nvPr userDrawn="1"/>
          </p:nvGrpSpPr>
          <p:grpSpPr>
            <a:xfrm>
              <a:off x="-151325" y="454007"/>
              <a:ext cx="122115" cy="5945205"/>
              <a:chOff x="-238875" y="454007"/>
              <a:chExt cx="122115" cy="5945205"/>
            </a:xfrm>
          </p:grpSpPr>
          <p:cxnSp>
            <p:nvCxnSpPr>
              <p:cNvPr id="233" name="Straight Connector 232"/>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4" name="Group 233"/>
              <p:cNvGrpSpPr/>
              <p:nvPr userDrawn="1"/>
            </p:nvGrpSpPr>
            <p:grpSpPr>
              <a:xfrm rot="5400000">
                <a:off x="-254017" y="5940709"/>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userDrawn="1"/>
            </p:nvGrpSpPr>
            <p:grpSpPr>
              <a:xfrm rot="5400000">
                <a:off x="-254017" y="5467067"/>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userDrawn="1"/>
            </p:nvGrpSpPr>
            <p:grpSpPr>
              <a:xfrm rot="5400000">
                <a:off x="-254017" y="4993425"/>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userDrawn="1"/>
            </p:nvGrpSpPr>
            <p:grpSpPr>
              <a:xfrm rot="5400000">
                <a:off x="-254017" y="4519783"/>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userDrawn="1"/>
            </p:nvGrpSpPr>
            <p:grpSpPr>
              <a:xfrm rot="5400000">
                <a:off x="-254017" y="4046141"/>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userDrawn="1"/>
            </p:nvGrpSpPr>
            <p:grpSpPr>
              <a:xfrm rot="5400000">
                <a:off x="-254017" y="3572499"/>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userDrawn="1"/>
            </p:nvGrpSpPr>
            <p:grpSpPr>
              <a:xfrm rot="5400000">
                <a:off x="-254017" y="3098857"/>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userDrawn="1"/>
            </p:nvGrpSpPr>
            <p:grpSpPr>
              <a:xfrm rot="5400000">
                <a:off x="-254017" y="2625215"/>
                <a:ext cx="152400" cy="122115"/>
                <a:chOff x="7983415" y="6582508"/>
                <a:chExt cx="152400" cy="486507"/>
              </a:xfrm>
            </p:grpSpPr>
            <p:cxnSp>
              <p:nvCxnSpPr>
                <p:cNvPr id="252" name="Straight Connector 25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41"/>
              <p:cNvGrpSpPr/>
              <p:nvPr userDrawn="1"/>
            </p:nvGrpSpPr>
            <p:grpSpPr>
              <a:xfrm rot="5400000">
                <a:off x="-254017" y="2151573"/>
                <a:ext cx="152400" cy="122115"/>
                <a:chOff x="7983415" y="6582508"/>
                <a:chExt cx="152400" cy="486507"/>
              </a:xfrm>
            </p:grpSpPr>
            <p:cxnSp>
              <p:nvCxnSpPr>
                <p:cNvPr id="250" name="Straight Connector 24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254017" y="1677931"/>
                <a:ext cx="152400" cy="122115"/>
                <a:chOff x="7983415" y="6582508"/>
                <a:chExt cx="152400" cy="486507"/>
              </a:xfrm>
            </p:grpSpPr>
            <p:cxnSp>
              <p:nvCxnSpPr>
                <p:cNvPr id="248" name="Straight Connector 24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254017" y="997340"/>
                <a:ext cx="152400" cy="122115"/>
                <a:chOff x="7983415" y="6582508"/>
                <a:chExt cx="152400" cy="486507"/>
              </a:xfrm>
            </p:grpSpPr>
            <p:cxnSp>
              <p:nvCxnSpPr>
                <p:cNvPr id="246" name="Straight Connector 2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5" name="Straight Connector 244"/>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1" name="Group 160"/>
            <p:cNvGrpSpPr/>
            <p:nvPr userDrawn="1"/>
          </p:nvGrpSpPr>
          <p:grpSpPr>
            <a:xfrm>
              <a:off x="9166483" y="454007"/>
              <a:ext cx="122115" cy="5945205"/>
              <a:chOff x="-238875" y="454007"/>
              <a:chExt cx="122115" cy="5945205"/>
            </a:xfrm>
          </p:grpSpPr>
          <p:cxnSp>
            <p:nvCxnSpPr>
              <p:cNvPr id="198" name="Straight Connector 197"/>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9" name="Group 198"/>
              <p:cNvGrpSpPr/>
              <p:nvPr userDrawn="1"/>
            </p:nvGrpSpPr>
            <p:grpSpPr>
              <a:xfrm rot="5400000">
                <a:off x="-254017" y="5940709"/>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userDrawn="1"/>
            </p:nvGrpSpPr>
            <p:grpSpPr>
              <a:xfrm rot="5400000">
                <a:off x="-254017" y="5467067"/>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userDrawn="1"/>
            </p:nvGrpSpPr>
            <p:grpSpPr>
              <a:xfrm rot="5400000">
                <a:off x="-254017" y="4993425"/>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userDrawn="1"/>
            </p:nvGrpSpPr>
            <p:grpSpPr>
              <a:xfrm rot="5400000">
                <a:off x="-254017" y="4519783"/>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userDrawn="1"/>
            </p:nvGrpSpPr>
            <p:grpSpPr>
              <a:xfrm rot="5400000">
                <a:off x="-254017" y="4046141"/>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userDrawn="1"/>
            </p:nvGrpSpPr>
            <p:grpSpPr>
              <a:xfrm rot="5400000">
                <a:off x="-254017" y="3572499"/>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userDrawn="1"/>
            </p:nvGrpSpPr>
            <p:grpSpPr>
              <a:xfrm rot="5400000">
                <a:off x="-254017" y="3098857"/>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userDrawn="1"/>
            </p:nvGrpSpPr>
            <p:grpSpPr>
              <a:xfrm rot="5400000">
                <a:off x="-254017" y="2625215"/>
                <a:ext cx="152400" cy="122115"/>
                <a:chOff x="7983415" y="6582508"/>
                <a:chExt cx="152400" cy="486507"/>
              </a:xfrm>
            </p:grpSpPr>
            <p:cxnSp>
              <p:nvCxnSpPr>
                <p:cNvPr id="217" name="Straight Connector 21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userDrawn="1"/>
            </p:nvGrpSpPr>
            <p:grpSpPr>
              <a:xfrm rot="5400000">
                <a:off x="-254017" y="2151573"/>
                <a:ext cx="152400" cy="122115"/>
                <a:chOff x="7983415" y="6582508"/>
                <a:chExt cx="152400" cy="486507"/>
              </a:xfrm>
            </p:grpSpPr>
            <p:cxnSp>
              <p:nvCxnSpPr>
                <p:cNvPr id="215" name="Straight Connector 21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254017" y="1677931"/>
                <a:ext cx="152400" cy="122115"/>
                <a:chOff x="7983415" y="6582508"/>
                <a:chExt cx="152400" cy="486507"/>
              </a:xfrm>
            </p:grpSpPr>
            <p:cxnSp>
              <p:nvCxnSpPr>
                <p:cNvPr id="213" name="Straight Connector 21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254017" y="997340"/>
                <a:ext cx="152400" cy="122115"/>
                <a:chOff x="7983415" y="6582508"/>
                <a:chExt cx="152400" cy="486507"/>
              </a:xfrm>
            </p:grpSpPr>
            <p:cxnSp>
              <p:nvCxnSpPr>
                <p:cNvPr id="211" name="Straight Connector 2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0" name="Straight Connector 209"/>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userDrawn="1"/>
          </p:nvGrpSpPr>
          <p:grpSpPr>
            <a:xfrm>
              <a:off x="457731" y="-141165"/>
              <a:ext cx="8226688" cy="122115"/>
              <a:chOff x="457731" y="6582508"/>
              <a:chExt cx="8226688" cy="486507"/>
            </a:xfrm>
          </p:grpSpPr>
          <p:cxnSp>
            <p:nvCxnSpPr>
              <p:cNvPr id="163" name="Straight Connector 162"/>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5" name="Group 164"/>
              <p:cNvGrpSpPr/>
              <p:nvPr userDrawn="1"/>
            </p:nvGrpSpPr>
            <p:grpSpPr>
              <a:xfrm>
                <a:off x="7986158" y="6582508"/>
                <a:ext cx="152400" cy="486507"/>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userDrawn="1"/>
            </p:nvGrpSpPr>
            <p:grpSpPr>
              <a:xfrm>
                <a:off x="7287901" y="6582508"/>
                <a:ext cx="152400" cy="486507"/>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userDrawn="1"/>
            </p:nvGrpSpPr>
            <p:grpSpPr>
              <a:xfrm>
                <a:off x="6589644" y="6582508"/>
                <a:ext cx="152400" cy="486507"/>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userDrawn="1"/>
            </p:nvGrpSpPr>
            <p:grpSpPr>
              <a:xfrm>
                <a:off x="5891387" y="6582508"/>
                <a:ext cx="152400" cy="486507"/>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userDrawn="1"/>
            </p:nvGrpSpPr>
            <p:grpSpPr>
              <a:xfrm>
                <a:off x="5193130" y="6582508"/>
                <a:ext cx="152400" cy="486507"/>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userDrawn="1"/>
            </p:nvGrpSpPr>
            <p:grpSpPr>
              <a:xfrm>
                <a:off x="4494873" y="6582508"/>
                <a:ext cx="152400" cy="486507"/>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userDrawn="1"/>
            </p:nvGrpSpPr>
            <p:grpSpPr>
              <a:xfrm>
                <a:off x="3796616" y="6582508"/>
                <a:ext cx="152400" cy="486507"/>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userDrawn="1"/>
            </p:nvGrpSpPr>
            <p:grpSpPr>
              <a:xfrm>
                <a:off x="3098359" y="6582508"/>
                <a:ext cx="152400" cy="486507"/>
                <a:chOff x="7983415" y="6582508"/>
                <a:chExt cx="152400" cy="486507"/>
              </a:xfrm>
            </p:grpSpPr>
            <p:cxnSp>
              <p:nvCxnSpPr>
                <p:cNvPr id="182" name="Straight Connector 18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userDrawn="1"/>
            </p:nvGrpSpPr>
            <p:grpSpPr>
              <a:xfrm>
                <a:off x="2400102" y="6582508"/>
                <a:ext cx="152400" cy="486507"/>
                <a:chOff x="7983415" y="6582508"/>
                <a:chExt cx="152400" cy="486507"/>
              </a:xfrm>
            </p:grpSpPr>
            <p:cxnSp>
              <p:nvCxnSpPr>
                <p:cNvPr id="180" name="Straight Connector 17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1701845" y="6582508"/>
                <a:ext cx="152400" cy="486507"/>
                <a:chOff x="7983415" y="6582508"/>
                <a:chExt cx="152400" cy="486507"/>
              </a:xfrm>
            </p:grpSpPr>
            <p:cxnSp>
              <p:nvCxnSpPr>
                <p:cNvPr id="178" name="Straight Connector 17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1003588" y="6582508"/>
                <a:ext cx="152400" cy="486507"/>
                <a:chOff x="7983415" y="6582508"/>
                <a:chExt cx="152400" cy="486507"/>
              </a:xfrm>
            </p:grpSpPr>
            <p:cxnSp>
              <p:nvCxnSpPr>
                <p:cNvPr id="176" name="Straight Connector 1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3" name="LC-section-title"/>
          <p:cNvSpPr>
            <a:spLocks noGrp="1"/>
          </p:cNvSpPr>
          <p:nvPr>
            <p:ph type="title" hasCustomPrompt="1"/>
          </p:nvPr>
        </p:nvSpPr>
        <p:spPr>
          <a:xfrm>
            <a:off x="457731" y="457200"/>
            <a:ext cx="8226689" cy="524998"/>
          </a:xfrm>
          <a:ln>
            <a:solidFill>
              <a:srgbClr val="C00000">
                <a:alpha val="0"/>
              </a:srgbClr>
            </a:solidFill>
          </a:ln>
        </p:spPr>
        <p:txBody>
          <a:bodyPr/>
          <a:lstStyle>
            <a:lvl1pPr>
              <a:defRPr baseline="0"/>
            </a:lvl1pPr>
          </a:lstStyle>
          <a:p>
            <a:r>
              <a:rPr lang="sr-Latn-RS" dirty="0" smtClean="0"/>
              <a:t>UNESI </a:t>
            </a:r>
            <a:r>
              <a:rPr lang="en-US" dirty="0" err="1" smtClean="0"/>
              <a:t>naslov</a:t>
            </a:r>
            <a:r>
              <a:rPr lang="en-US" dirty="0" smtClean="0"/>
              <a:t> </a:t>
            </a:r>
            <a:r>
              <a:rPr lang="en-US" dirty="0" err="1" smtClean="0"/>
              <a:t>sekcije</a:t>
            </a:r>
            <a:r>
              <a:rPr lang="en-US" dirty="0" smtClean="0"/>
              <a:t> {LC-</a:t>
            </a:r>
            <a:r>
              <a:rPr lang="en-US" dirty="0" err="1" smtClean="0"/>
              <a:t>seCTION</a:t>
            </a:r>
            <a:r>
              <a:rPr lang="en-US" dirty="0" smtClean="0"/>
              <a:t>-TITLE}</a:t>
            </a:r>
            <a:endParaRPr lang="en-US" dirty="0"/>
          </a:p>
        </p:txBody>
      </p:sp>
      <p:sp>
        <p:nvSpPr>
          <p:cNvPr id="154" name="LO-section-body-subtitle"/>
          <p:cNvSpPr>
            <a:spLocks noGrp="1"/>
          </p:cNvSpPr>
          <p:nvPr>
            <p:ph type="body" idx="10" hasCustomPrompt="1"/>
          </p:nvPr>
        </p:nvSpPr>
        <p:spPr>
          <a:xfrm>
            <a:off x="459580" y="1134598"/>
            <a:ext cx="8227220" cy="536519"/>
          </a:xfrm>
          <a:ln>
            <a:solidFill>
              <a:srgbClr val="7030A0">
                <a:alpha val="0"/>
              </a:srgbClr>
            </a:solidFill>
          </a:ln>
        </p:spPr>
        <p:txBody>
          <a:bodyPr anchor="t">
            <a:noAutofit/>
          </a:bodyPr>
          <a:lstStyle>
            <a:lvl1pPr marL="0" indent="0">
              <a:buNone/>
              <a:defRPr sz="1500" b="0">
                <a:solidFill>
                  <a:srgbClr val="A500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smtClean="0"/>
              <a:t>Ovde</a:t>
            </a:r>
            <a:r>
              <a:rPr lang="en-US" dirty="0" smtClean="0"/>
              <a:t> </a:t>
            </a:r>
            <a:r>
              <a:rPr lang="sr-Latn-RS" dirty="0" smtClean="0"/>
              <a:t>unesi</a:t>
            </a:r>
            <a:r>
              <a:rPr lang="en-US" dirty="0" smtClean="0"/>
              <a:t> </a:t>
            </a:r>
            <a:r>
              <a:rPr lang="en-US" dirty="0" err="1" smtClean="0"/>
              <a:t>poentu</a:t>
            </a:r>
            <a:r>
              <a:rPr lang="en-US" dirty="0" smtClean="0"/>
              <a:t> </a:t>
            </a:r>
            <a:r>
              <a:rPr lang="en-US" dirty="0" err="1" smtClean="0"/>
              <a:t>slajda</a:t>
            </a:r>
            <a:r>
              <a:rPr lang="en-US" dirty="0" smtClean="0"/>
              <a:t> {LO-section-body-subtitle}</a:t>
            </a:r>
          </a:p>
        </p:txBody>
      </p:sp>
      <p:sp>
        <p:nvSpPr>
          <p:cNvPr id="151" name="TextBox 150"/>
          <p:cNvSpPr txBox="1"/>
          <p:nvPr userDrawn="1"/>
        </p:nvSpPr>
        <p:spPr>
          <a:xfrm>
            <a:off x="357158" y="6350193"/>
            <a:ext cx="8429684" cy="507831"/>
          </a:xfrm>
          <a:prstGeom prst="rect">
            <a:avLst/>
          </a:prstGeom>
          <a:noFill/>
          <a:ln w="12700">
            <a:solidFill>
              <a:schemeClr val="bg2">
                <a:lumMod val="90000"/>
              </a:schemeClr>
            </a:solidFill>
          </a:ln>
        </p:spPr>
        <p:txBody>
          <a:bodyPr vert="horz" wrap="square" lIns="0" tIns="0" rIns="0" bIns="0" rtlCol="0">
            <a:spAutoFit/>
          </a:bodyPr>
          <a:lstStyle/>
          <a:p>
            <a:pPr algn="ctr">
              <a:spcBef>
                <a:spcPts val="0"/>
              </a:spcBef>
              <a:spcAft>
                <a:spcPts val="0"/>
              </a:spcAft>
            </a:pPr>
            <a:endParaRPr lang="en-CA" sz="1100" dirty="0" smtClean="0">
              <a:solidFill>
                <a:srgbClr val="A50021"/>
              </a:solidFill>
              <a:latin typeface="Arial Narrow" pitchFamily="34" charset="0"/>
            </a:endParaRPr>
          </a:p>
          <a:p>
            <a:pPr algn="ctr">
              <a:spcBef>
                <a:spcPts val="0"/>
              </a:spcBef>
              <a:spcAft>
                <a:spcPts val="0"/>
              </a:spcAft>
            </a:pPr>
            <a:r>
              <a:rPr lang="sr-Latn-RS" sz="1100" dirty="0" smtClean="0">
                <a:solidFill>
                  <a:srgbClr val="A50021"/>
                </a:solidFill>
                <a:latin typeface="Arial Narrow" pitchFamily="34" charset="0"/>
              </a:rPr>
              <a:t>2</a:t>
            </a:r>
            <a:r>
              <a:rPr lang="en-CA" sz="1100" dirty="0" smtClean="0">
                <a:solidFill>
                  <a:srgbClr val="A50021"/>
                </a:solidFill>
                <a:latin typeface="Arial Narrow" pitchFamily="34" charset="0"/>
              </a:rPr>
              <a:t>9.</a:t>
            </a:r>
            <a:r>
              <a:rPr lang="sr-Latn-RS" sz="1100" dirty="0" smtClean="0">
                <a:solidFill>
                  <a:srgbClr val="A50021"/>
                </a:solidFill>
                <a:latin typeface="Arial Narrow" pitchFamily="34" charset="0"/>
              </a:rPr>
              <a:t>07</a:t>
            </a:r>
            <a:r>
              <a:rPr lang="en-CA" sz="1100" dirty="0" smtClean="0">
                <a:solidFill>
                  <a:srgbClr val="A50021"/>
                </a:solidFill>
                <a:latin typeface="Arial Narrow" pitchFamily="34" charset="0"/>
              </a:rPr>
              <a:t>.2015</a:t>
            </a:r>
            <a:r>
              <a:rPr lang="en-CA" sz="1100" baseline="0" dirty="0" smtClean="0">
                <a:solidFill>
                  <a:srgbClr val="A50021"/>
                </a:solidFill>
                <a:latin typeface="Arial Narrow" pitchFamily="34" charset="0"/>
              </a:rPr>
              <a:t>                 </a:t>
            </a:r>
            <a:r>
              <a:rPr lang="en-CA" sz="1100" dirty="0" smtClean="0">
                <a:solidFill>
                  <a:srgbClr val="A50021"/>
                </a:solidFill>
                <a:latin typeface="Arial Narrow" pitchFamily="34" charset="0"/>
              </a:rPr>
              <a:t>© UNIVERZITET METROPOLITAN, Beograd / </a:t>
            </a:r>
            <a:r>
              <a:rPr lang="en-CA" sz="1100" dirty="0" err="1" smtClean="0">
                <a:solidFill>
                  <a:srgbClr val="A50021"/>
                </a:solidFill>
                <a:latin typeface="Arial Narrow" pitchFamily="34" charset="0"/>
              </a:rPr>
              <a:t>Kopiranje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i</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umnožavanje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nije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dozvoljeno</a:t>
            </a:r>
            <a:r>
              <a:rPr lang="en-CA" sz="1100" dirty="0" smtClean="0">
                <a:solidFill>
                  <a:srgbClr val="A50021"/>
                </a:solidFill>
                <a:latin typeface="Arial Narrow" pitchFamily="34" charset="0"/>
              </a:rPr>
              <a:t> / </a:t>
            </a:r>
            <a:r>
              <a:rPr lang="en-CA" sz="1100" dirty="0" err="1" smtClean="0">
                <a:solidFill>
                  <a:srgbClr val="A50021"/>
                </a:solidFill>
                <a:latin typeface="Arial Narrow" pitchFamily="34" charset="0"/>
              </a:rPr>
              <a:t>Sva</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prava</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su</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zadržana</a:t>
            </a:r>
            <a:r>
              <a:rPr lang="en-CA" sz="1100" dirty="0" smtClean="0">
                <a:solidFill>
                  <a:srgbClr val="A50021"/>
                </a:solidFill>
                <a:latin typeface="Arial Narrow" pitchFamily="34" charset="0"/>
              </a:rPr>
              <a:t>.</a:t>
            </a:r>
            <a:r>
              <a:rPr lang="en-CA" sz="1100" baseline="0" dirty="0" smtClean="0">
                <a:solidFill>
                  <a:srgbClr val="A50021"/>
                </a:solidFill>
                <a:latin typeface="Arial Narrow" pitchFamily="34" charset="0"/>
              </a:rPr>
              <a:t>                  </a:t>
            </a:r>
            <a:r>
              <a:rPr lang="en-CA" sz="1100" dirty="0" smtClean="0">
                <a:solidFill>
                  <a:srgbClr val="A50021"/>
                </a:solidFill>
                <a:latin typeface="Arial Narrow" pitchFamily="34" charset="0"/>
              </a:rPr>
              <a:t>V1.</a:t>
            </a:r>
            <a:r>
              <a:rPr lang="sr-Latn-RS" sz="1100" dirty="0" smtClean="0">
                <a:solidFill>
                  <a:srgbClr val="A50021"/>
                </a:solidFill>
                <a:latin typeface="Arial Narrow" pitchFamily="34" charset="0"/>
              </a:rPr>
              <a:t>20</a:t>
            </a:r>
            <a:endParaRPr lang="en-CA" sz="1100" dirty="0" smtClean="0">
              <a:solidFill>
                <a:srgbClr val="A50021"/>
              </a:solidFill>
              <a:latin typeface="Arial Narrow" pitchFamily="34" charset="0"/>
            </a:endParaRPr>
          </a:p>
          <a:p>
            <a:pPr algn="ctr">
              <a:spcBef>
                <a:spcPts val="0"/>
              </a:spcBef>
              <a:spcAft>
                <a:spcPts val="0"/>
              </a:spcAft>
            </a:pPr>
            <a:endParaRPr lang="en-CA" sz="1100" dirty="0" smtClean="0">
              <a:solidFill>
                <a:srgbClr val="A50021"/>
              </a:solidFill>
              <a:latin typeface="Arial Narrow" pitchFamily="34" charset="0"/>
            </a:endParaRPr>
          </a:p>
        </p:txBody>
      </p:sp>
    </p:spTree>
    <p:extLst>
      <p:ext uri="{BB962C8B-B14F-4D97-AF65-F5344CB8AC3E}">
        <p14:creationId xmlns:p14="http://schemas.microsoft.com/office/powerpoint/2010/main" val="3959111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C - 2 columns">
    <p:spTree>
      <p:nvGrpSpPr>
        <p:cNvPr id="1" name=""/>
        <p:cNvGrpSpPr/>
        <p:nvPr/>
      </p:nvGrpSpPr>
      <p:grpSpPr>
        <a:xfrm>
          <a:off x="0" y="0"/>
          <a:ext cx="0" cy="0"/>
          <a:chOff x="0" y="0"/>
          <a:chExt cx="0" cy="0"/>
        </a:xfrm>
      </p:grpSpPr>
      <p:grpSp>
        <p:nvGrpSpPr>
          <p:cNvPr id="303" name="Group 302"/>
          <p:cNvGrpSpPr/>
          <p:nvPr userDrawn="1"/>
        </p:nvGrpSpPr>
        <p:grpSpPr>
          <a:xfrm>
            <a:off x="-151325" y="-141165"/>
            <a:ext cx="9439923" cy="7136527"/>
            <a:chOff x="-151325" y="-141165"/>
            <a:chExt cx="9439923" cy="7136527"/>
          </a:xfrm>
        </p:grpSpPr>
        <p:grpSp>
          <p:nvGrpSpPr>
            <p:cNvPr id="304" name="Group 303"/>
            <p:cNvGrpSpPr/>
            <p:nvPr userDrawn="1"/>
          </p:nvGrpSpPr>
          <p:grpSpPr>
            <a:xfrm>
              <a:off x="457731" y="6873247"/>
              <a:ext cx="8226688" cy="122115"/>
              <a:chOff x="457731" y="6582508"/>
              <a:chExt cx="8226688" cy="486507"/>
            </a:xfrm>
          </p:grpSpPr>
          <p:cxnSp>
            <p:nvCxnSpPr>
              <p:cNvPr id="413" name="Straight Connector 412"/>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15" name="Group 414"/>
              <p:cNvGrpSpPr/>
              <p:nvPr userDrawn="1"/>
            </p:nvGrpSpPr>
            <p:grpSpPr>
              <a:xfrm>
                <a:off x="7986158" y="6582508"/>
                <a:ext cx="152400" cy="486507"/>
                <a:chOff x="7983415" y="6582508"/>
                <a:chExt cx="152400" cy="486507"/>
              </a:xfrm>
            </p:grpSpPr>
            <p:cxnSp>
              <p:nvCxnSpPr>
                <p:cNvPr id="446" name="Straight Connector 4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7" name="Straight Connector 4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6" name="Group 415"/>
              <p:cNvGrpSpPr/>
              <p:nvPr userDrawn="1"/>
            </p:nvGrpSpPr>
            <p:grpSpPr>
              <a:xfrm>
                <a:off x="7287901" y="6582508"/>
                <a:ext cx="152400" cy="486507"/>
                <a:chOff x="7983415" y="6582508"/>
                <a:chExt cx="152400" cy="486507"/>
              </a:xfrm>
            </p:grpSpPr>
            <p:cxnSp>
              <p:nvCxnSpPr>
                <p:cNvPr id="444" name="Straight Connector 44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5" name="Straight Connector 44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7" name="Group 416"/>
              <p:cNvGrpSpPr/>
              <p:nvPr userDrawn="1"/>
            </p:nvGrpSpPr>
            <p:grpSpPr>
              <a:xfrm>
                <a:off x="6589644" y="6582508"/>
                <a:ext cx="152400" cy="486507"/>
                <a:chOff x="7983415" y="6582508"/>
                <a:chExt cx="152400" cy="486507"/>
              </a:xfrm>
            </p:grpSpPr>
            <p:cxnSp>
              <p:nvCxnSpPr>
                <p:cNvPr id="442" name="Straight Connector 44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3" name="Straight Connector 44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8" name="Group 417"/>
              <p:cNvGrpSpPr/>
              <p:nvPr userDrawn="1"/>
            </p:nvGrpSpPr>
            <p:grpSpPr>
              <a:xfrm>
                <a:off x="5891387" y="6582508"/>
                <a:ext cx="152400" cy="486507"/>
                <a:chOff x="7983415" y="6582508"/>
                <a:chExt cx="152400" cy="486507"/>
              </a:xfrm>
            </p:grpSpPr>
            <p:cxnSp>
              <p:nvCxnSpPr>
                <p:cNvPr id="440" name="Straight Connector 43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1" name="Straight Connector 44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9" name="Group 418"/>
              <p:cNvGrpSpPr/>
              <p:nvPr userDrawn="1"/>
            </p:nvGrpSpPr>
            <p:grpSpPr>
              <a:xfrm>
                <a:off x="5193130" y="6582508"/>
                <a:ext cx="152400" cy="486507"/>
                <a:chOff x="7983415" y="6582508"/>
                <a:chExt cx="152400" cy="486507"/>
              </a:xfrm>
            </p:grpSpPr>
            <p:cxnSp>
              <p:nvCxnSpPr>
                <p:cNvPr id="438" name="Straight Connector 43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0" name="Group 419"/>
              <p:cNvGrpSpPr/>
              <p:nvPr userDrawn="1"/>
            </p:nvGrpSpPr>
            <p:grpSpPr>
              <a:xfrm>
                <a:off x="4494873" y="6582508"/>
                <a:ext cx="152400" cy="486507"/>
                <a:chOff x="7983415" y="6582508"/>
                <a:chExt cx="152400" cy="486507"/>
              </a:xfrm>
            </p:grpSpPr>
            <p:cxnSp>
              <p:nvCxnSpPr>
                <p:cNvPr id="436" name="Straight Connector 43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1" name="Group 420"/>
              <p:cNvGrpSpPr/>
              <p:nvPr userDrawn="1"/>
            </p:nvGrpSpPr>
            <p:grpSpPr>
              <a:xfrm>
                <a:off x="3796616" y="6582508"/>
                <a:ext cx="152400" cy="486507"/>
                <a:chOff x="7983415" y="6582508"/>
                <a:chExt cx="152400" cy="486507"/>
              </a:xfrm>
            </p:grpSpPr>
            <p:cxnSp>
              <p:nvCxnSpPr>
                <p:cNvPr id="434" name="Straight Connector 43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2" name="Group 421"/>
              <p:cNvGrpSpPr/>
              <p:nvPr userDrawn="1"/>
            </p:nvGrpSpPr>
            <p:grpSpPr>
              <a:xfrm>
                <a:off x="3098359" y="6582508"/>
                <a:ext cx="152400" cy="486507"/>
                <a:chOff x="7983415" y="6582508"/>
                <a:chExt cx="152400" cy="486507"/>
              </a:xfrm>
            </p:grpSpPr>
            <p:cxnSp>
              <p:nvCxnSpPr>
                <p:cNvPr id="432" name="Straight Connector 43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3" name="Group 422"/>
              <p:cNvGrpSpPr/>
              <p:nvPr userDrawn="1"/>
            </p:nvGrpSpPr>
            <p:grpSpPr>
              <a:xfrm>
                <a:off x="2400102" y="6582508"/>
                <a:ext cx="152400" cy="486507"/>
                <a:chOff x="7983415" y="6582508"/>
                <a:chExt cx="152400" cy="486507"/>
              </a:xfrm>
            </p:grpSpPr>
            <p:cxnSp>
              <p:nvCxnSpPr>
                <p:cNvPr id="430" name="Straight Connector 42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4" name="Group 423"/>
              <p:cNvGrpSpPr/>
              <p:nvPr userDrawn="1"/>
            </p:nvGrpSpPr>
            <p:grpSpPr>
              <a:xfrm>
                <a:off x="1701845" y="6582508"/>
                <a:ext cx="152400" cy="486507"/>
                <a:chOff x="7983415" y="6582508"/>
                <a:chExt cx="152400" cy="486507"/>
              </a:xfrm>
            </p:grpSpPr>
            <p:cxnSp>
              <p:nvCxnSpPr>
                <p:cNvPr id="428" name="Straight Connector 42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5" name="Group 424"/>
              <p:cNvGrpSpPr/>
              <p:nvPr userDrawn="1"/>
            </p:nvGrpSpPr>
            <p:grpSpPr>
              <a:xfrm>
                <a:off x="1003588" y="6582508"/>
                <a:ext cx="152400" cy="486507"/>
                <a:chOff x="7983415" y="6582508"/>
                <a:chExt cx="152400" cy="486507"/>
              </a:xfrm>
            </p:grpSpPr>
            <p:cxnSp>
              <p:nvCxnSpPr>
                <p:cNvPr id="426" name="Straight Connector 42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305" name="Group 304"/>
            <p:cNvGrpSpPr/>
            <p:nvPr userDrawn="1"/>
          </p:nvGrpSpPr>
          <p:grpSpPr>
            <a:xfrm>
              <a:off x="-151325" y="454007"/>
              <a:ext cx="122115" cy="5945205"/>
              <a:chOff x="-238875" y="454007"/>
              <a:chExt cx="122115" cy="5945205"/>
            </a:xfrm>
          </p:grpSpPr>
          <p:cxnSp>
            <p:nvCxnSpPr>
              <p:cNvPr id="378" name="Straight Connector 377"/>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79" name="Group 378"/>
              <p:cNvGrpSpPr/>
              <p:nvPr userDrawn="1"/>
            </p:nvGrpSpPr>
            <p:grpSpPr>
              <a:xfrm rot="5400000">
                <a:off x="-254017" y="5940709"/>
                <a:ext cx="152400" cy="122115"/>
                <a:chOff x="7983415" y="6582508"/>
                <a:chExt cx="152400" cy="486507"/>
              </a:xfrm>
            </p:grpSpPr>
            <p:cxnSp>
              <p:nvCxnSpPr>
                <p:cNvPr id="411" name="Straight Connector 4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0" name="Group 379"/>
              <p:cNvGrpSpPr/>
              <p:nvPr userDrawn="1"/>
            </p:nvGrpSpPr>
            <p:grpSpPr>
              <a:xfrm rot="5400000">
                <a:off x="-254017" y="5467067"/>
                <a:ext cx="152400" cy="122115"/>
                <a:chOff x="7983415" y="6582508"/>
                <a:chExt cx="152400" cy="486507"/>
              </a:xfrm>
            </p:grpSpPr>
            <p:cxnSp>
              <p:nvCxnSpPr>
                <p:cNvPr id="409" name="Straight Connector 4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1" name="Group 380"/>
              <p:cNvGrpSpPr/>
              <p:nvPr userDrawn="1"/>
            </p:nvGrpSpPr>
            <p:grpSpPr>
              <a:xfrm rot="5400000">
                <a:off x="-254017" y="4993425"/>
                <a:ext cx="152400" cy="122115"/>
                <a:chOff x="7983415" y="6582508"/>
                <a:chExt cx="152400" cy="486507"/>
              </a:xfrm>
            </p:grpSpPr>
            <p:cxnSp>
              <p:nvCxnSpPr>
                <p:cNvPr id="407" name="Straight Connector 4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2" name="Group 381"/>
              <p:cNvGrpSpPr/>
              <p:nvPr userDrawn="1"/>
            </p:nvGrpSpPr>
            <p:grpSpPr>
              <a:xfrm rot="5400000">
                <a:off x="-254017" y="4519783"/>
                <a:ext cx="152400" cy="122115"/>
                <a:chOff x="7983415" y="6582508"/>
                <a:chExt cx="152400" cy="486507"/>
              </a:xfrm>
            </p:grpSpPr>
            <p:cxnSp>
              <p:nvCxnSpPr>
                <p:cNvPr id="405" name="Straight Connector 4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3" name="Group 382"/>
              <p:cNvGrpSpPr/>
              <p:nvPr userDrawn="1"/>
            </p:nvGrpSpPr>
            <p:grpSpPr>
              <a:xfrm rot="5400000">
                <a:off x="-254017" y="4046141"/>
                <a:ext cx="152400" cy="122115"/>
                <a:chOff x="7983415" y="6582508"/>
                <a:chExt cx="152400" cy="486507"/>
              </a:xfrm>
            </p:grpSpPr>
            <p:cxnSp>
              <p:nvCxnSpPr>
                <p:cNvPr id="403" name="Straight Connector 4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4" name="Group 383"/>
              <p:cNvGrpSpPr/>
              <p:nvPr userDrawn="1"/>
            </p:nvGrpSpPr>
            <p:grpSpPr>
              <a:xfrm rot="5400000">
                <a:off x="-254017" y="3572499"/>
                <a:ext cx="152400" cy="122115"/>
                <a:chOff x="7983415" y="6582508"/>
                <a:chExt cx="152400" cy="486507"/>
              </a:xfrm>
            </p:grpSpPr>
            <p:cxnSp>
              <p:nvCxnSpPr>
                <p:cNvPr id="401" name="Straight Connector 4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5" name="Group 384"/>
              <p:cNvGrpSpPr/>
              <p:nvPr userDrawn="1"/>
            </p:nvGrpSpPr>
            <p:grpSpPr>
              <a:xfrm rot="5400000">
                <a:off x="-254017" y="3098857"/>
                <a:ext cx="152400" cy="122115"/>
                <a:chOff x="7983415" y="6582508"/>
                <a:chExt cx="152400" cy="486507"/>
              </a:xfrm>
            </p:grpSpPr>
            <p:cxnSp>
              <p:nvCxnSpPr>
                <p:cNvPr id="399" name="Straight Connector 3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6" name="Group 385"/>
              <p:cNvGrpSpPr/>
              <p:nvPr userDrawn="1"/>
            </p:nvGrpSpPr>
            <p:grpSpPr>
              <a:xfrm rot="5400000">
                <a:off x="-254017" y="2625215"/>
                <a:ext cx="152400" cy="122115"/>
                <a:chOff x="7983415" y="6582508"/>
                <a:chExt cx="152400" cy="486507"/>
              </a:xfrm>
            </p:grpSpPr>
            <p:cxnSp>
              <p:nvCxnSpPr>
                <p:cNvPr id="397" name="Straight Connector 3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7" name="Group 386"/>
              <p:cNvGrpSpPr/>
              <p:nvPr userDrawn="1"/>
            </p:nvGrpSpPr>
            <p:grpSpPr>
              <a:xfrm rot="5400000">
                <a:off x="-254017" y="2151573"/>
                <a:ext cx="152400" cy="122115"/>
                <a:chOff x="7983415" y="6582508"/>
                <a:chExt cx="152400" cy="486507"/>
              </a:xfrm>
            </p:grpSpPr>
            <p:cxnSp>
              <p:nvCxnSpPr>
                <p:cNvPr id="395" name="Straight Connector 3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8" name="Group 387"/>
              <p:cNvGrpSpPr/>
              <p:nvPr userDrawn="1"/>
            </p:nvGrpSpPr>
            <p:grpSpPr>
              <a:xfrm rot="5400000">
                <a:off x="-254017" y="1677931"/>
                <a:ext cx="152400" cy="122115"/>
                <a:chOff x="7983415" y="6582508"/>
                <a:chExt cx="152400" cy="486507"/>
              </a:xfrm>
            </p:grpSpPr>
            <p:cxnSp>
              <p:nvCxnSpPr>
                <p:cNvPr id="393" name="Straight Connector 3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9" name="Group 388"/>
              <p:cNvGrpSpPr/>
              <p:nvPr userDrawn="1"/>
            </p:nvGrpSpPr>
            <p:grpSpPr>
              <a:xfrm rot="5400000">
                <a:off x="-254017" y="997340"/>
                <a:ext cx="152400" cy="122115"/>
                <a:chOff x="7983415" y="6582508"/>
                <a:chExt cx="152400" cy="486507"/>
              </a:xfrm>
            </p:grpSpPr>
            <p:cxnSp>
              <p:nvCxnSpPr>
                <p:cNvPr id="391" name="Straight Connector 3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90" name="Straight Connector 389"/>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6" name="Group 305"/>
            <p:cNvGrpSpPr/>
            <p:nvPr userDrawn="1"/>
          </p:nvGrpSpPr>
          <p:grpSpPr>
            <a:xfrm>
              <a:off x="9166483" y="454007"/>
              <a:ext cx="122115" cy="5945205"/>
              <a:chOff x="-238875" y="454007"/>
              <a:chExt cx="122115" cy="5945205"/>
            </a:xfrm>
          </p:grpSpPr>
          <p:cxnSp>
            <p:nvCxnSpPr>
              <p:cNvPr id="343" name="Straight Connector 342"/>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4" name="Group 343"/>
              <p:cNvGrpSpPr/>
              <p:nvPr userDrawn="1"/>
            </p:nvGrpSpPr>
            <p:grpSpPr>
              <a:xfrm rot="5400000">
                <a:off x="-254017" y="5940709"/>
                <a:ext cx="152400" cy="122115"/>
                <a:chOff x="7983415" y="6582508"/>
                <a:chExt cx="152400" cy="486507"/>
              </a:xfrm>
            </p:grpSpPr>
            <p:cxnSp>
              <p:nvCxnSpPr>
                <p:cNvPr id="376" name="Straight Connector 3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5" name="Group 344"/>
              <p:cNvGrpSpPr/>
              <p:nvPr userDrawn="1"/>
            </p:nvGrpSpPr>
            <p:grpSpPr>
              <a:xfrm rot="5400000">
                <a:off x="-254017" y="5467067"/>
                <a:ext cx="152400" cy="122115"/>
                <a:chOff x="7983415" y="6582508"/>
                <a:chExt cx="152400" cy="486507"/>
              </a:xfrm>
            </p:grpSpPr>
            <p:cxnSp>
              <p:nvCxnSpPr>
                <p:cNvPr id="374" name="Straight Connector 3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6" name="Group 345"/>
              <p:cNvGrpSpPr/>
              <p:nvPr userDrawn="1"/>
            </p:nvGrpSpPr>
            <p:grpSpPr>
              <a:xfrm rot="5400000">
                <a:off x="-254017" y="4993425"/>
                <a:ext cx="152400" cy="122115"/>
                <a:chOff x="7983415" y="6582508"/>
                <a:chExt cx="152400" cy="486507"/>
              </a:xfrm>
            </p:grpSpPr>
            <p:cxnSp>
              <p:nvCxnSpPr>
                <p:cNvPr id="372" name="Straight Connector 3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7" name="Group 346"/>
              <p:cNvGrpSpPr/>
              <p:nvPr userDrawn="1"/>
            </p:nvGrpSpPr>
            <p:grpSpPr>
              <a:xfrm rot="5400000">
                <a:off x="-254017" y="4519783"/>
                <a:ext cx="152400" cy="122115"/>
                <a:chOff x="7983415" y="6582508"/>
                <a:chExt cx="152400" cy="486507"/>
              </a:xfrm>
            </p:grpSpPr>
            <p:cxnSp>
              <p:nvCxnSpPr>
                <p:cNvPr id="370" name="Straight Connector 3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8" name="Group 347"/>
              <p:cNvGrpSpPr/>
              <p:nvPr userDrawn="1"/>
            </p:nvGrpSpPr>
            <p:grpSpPr>
              <a:xfrm rot="5400000">
                <a:off x="-254017" y="4046141"/>
                <a:ext cx="152400" cy="122115"/>
                <a:chOff x="7983415" y="6582508"/>
                <a:chExt cx="152400" cy="486507"/>
              </a:xfrm>
            </p:grpSpPr>
            <p:cxnSp>
              <p:nvCxnSpPr>
                <p:cNvPr id="368" name="Straight Connector 3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9" name="Group 348"/>
              <p:cNvGrpSpPr/>
              <p:nvPr userDrawn="1"/>
            </p:nvGrpSpPr>
            <p:grpSpPr>
              <a:xfrm rot="5400000">
                <a:off x="-254017" y="3572499"/>
                <a:ext cx="152400" cy="122115"/>
                <a:chOff x="7983415" y="6582508"/>
                <a:chExt cx="152400" cy="486507"/>
              </a:xfrm>
            </p:grpSpPr>
            <p:cxnSp>
              <p:nvCxnSpPr>
                <p:cNvPr id="366" name="Straight Connector 3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0" name="Group 349"/>
              <p:cNvGrpSpPr/>
              <p:nvPr userDrawn="1"/>
            </p:nvGrpSpPr>
            <p:grpSpPr>
              <a:xfrm rot="5400000">
                <a:off x="-254017" y="3098857"/>
                <a:ext cx="152400" cy="122115"/>
                <a:chOff x="7983415" y="6582508"/>
                <a:chExt cx="152400" cy="486507"/>
              </a:xfrm>
            </p:grpSpPr>
            <p:cxnSp>
              <p:nvCxnSpPr>
                <p:cNvPr id="364" name="Straight Connector 3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1" name="Group 350"/>
              <p:cNvGrpSpPr/>
              <p:nvPr userDrawn="1"/>
            </p:nvGrpSpPr>
            <p:grpSpPr>
              <a:xfrm rot="5400000">
                <a:off x="-254017" y="2625215"/>
                <a:ext cx="152400" cy="122115"/>
                <a:chOff x="7983415" y="6582508"/>
                <a:chExt cx="152400" cy="486507"/>
              </a:xfrm>
            </p:grpSpPr>
            <p:cxnSp>
              <p:nvCxnSpPr>
                <p:cNvPr id="362" name="Straight Connector 3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2" name="Group 351"/>
              <p:cNvGrpSpPr/>
              <p:nvPr userDrawn="1"/>
            </p:nvGrpSpPr>
            <p:grpSpPr>
              <a:xfrm rot="5400000">
                <a:off x="-254017" y="2151573"/>
                <a:ext cx="152400" cy="122115"/>
                <a:chOff x="7983415" y="6582508"/>
                <a:chExt cx="152400" cy="486507"/>
              </a:xfrm>
            </p:grpSpPr>
            <p:cxnSp>
              <p:nvCxnSpPr>
                <p:cNvPr id="360" name="Straight Connector 3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3" name="Group 352"/>
              <p:cNvGrpSpPr/>
              <p:nvPr userDrawn="1"/>
            </p:nvGrpSpPr>
            <p:grpSpPr>
              <a:xfrm rot="5400000">
                <a:off x="-254017" y="1677931"/>
                <a:ext cx="152400" cy="122115"/>
                <a:chOff x="7983415" y="6582508"/>
                <a:chExt cx="152400" cy="486507"/>
              </a:xfrm>
            </p:grpSpPr>
            <p:cxnSp>
              <p:nvCxnSpPr>
                <p:cNvPr id="358" name="Straight Connector 3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4" name="Group 353"/>
              <p:cNvGrpSpPr/>
              <p:nvPr userDrawn="1"/>
            </p:nvGrpSpPr>
            <p:grpSpPr>
              <a:xfrm rot="5400000">
                <a:off x="-254017" y="997340"/>
                <a:ext cx="152400" cy="122115"/>
                <a:chOff x="7983415" y="6582508"/>
                <a:chExt cx="152400" cy="486507"/>
              </a:xfrm>
            </p:grpSpPr>
            <p:cxnSp>
              <p:nvCxnSpPr>
                <p:cNvPr id="356" name="Straight Connector 3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55" name="Straight Connector 354"/>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7" name="Group 306"/>
            <p:cNvGrpSpPr/>
            <p:nvPr userDrawn="1"/>
          </p:nvGrpSpPr>
          <p:grpSpPr>
            <a:xfrm>
              <a:off x="457731" y="-141165"/>
              <a:ext cx="8226688" cy="122115"/>
              <a:chOff x="457731" y="6582508"/>
              <a:chExt cx="8226688" cy="486507"/>
            </a:xfrm>
          </p:grpSpPr>
          <p:cxnSp>
            <p:nvCxnSpPr>
              <p:cNvPr id="308" name="Straight Connector 307"/>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10" name="Group 309"/>
              <p:cNvGrpSpPr/>
              <p:nvPr userDrawn="1"/>
            </p:nvGrpSpPr>
            <p:grpSpPr>
              <a:xfrm>
                <a:off x="7986158" y="6582508"/>
                <a:ext cx="152400" cy="486507"/>
                <a:chOff x="7983415" y="6582508"/>
                <a:chExt cx="152400" cy="486507"/>
              </a:xfrm>
            </p:grpSpPr>
            <p:cxnSp>
              <p:nvCxnSpPr>
                <p:cNvPr id="341" name="Straight Connector 34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1" name="Group 310"/>
              <p:cNvGrpSpPr/>
              <p:nvPr userDrawn="1"/>
            </p:nvGrpSpPr>
            <p:grpSpPr>
              <a:xfrm>
                <a:off x="7287901" y="6582508"/>
                <a:ext cx="152400" cy="486507"/>
                <a:chOff x="7983415" y="6582508"/>
                <a:chExt cx="152400" cy="486507"/>
              </a:xfrm>
            </p:grpSpPr>
            <p:cxnSp>
              <p:nvCxnSpPr>
                <p:cNvPr id="339" name="Straight Connector 3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2" name="Group 311"/>
              <p:cNvGrpSpPr/>
              <p:nvPr userDrawn="1"/>
            </p:nvGrpSpPr>
            <p:grpSpPr>
              <a:xfrm>
                <a:off x="6589644" y="6582508"/>
                <a:ext cx="152400" cy="486507"/>
                <a:chOff x="7983415" y="6582508"/>
                <a:chExt cx="152400" cy="486507"/>
              </a:xfrm>
            </p:grpSpPr>
            <p:cxnSp>
              <p:nvCxnSpPr>
                <p:cNvPr id="337" name="Straight Connector 3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3" name="Group 312"/>
              <p:cNvGrpSpPr/>
              <p:nvPr userDrawn="1"/>
            </p:nvGrpSpPr>
            <p:grpSpPr>
              <a:xfrm>
                <a:off x="5891387" y="6582508"/>
                <a:ext cx="152400" cy="486507"/>
                <a:chOff x="7983415" y="6582508"/>
                <a:chExt cx="152400" cy="486507"/>
              </a:xfrm>
            </p:grpSpPr>
            <p:cxnSp>
              <p:nvCxnSpPr>
                <p:cNvPr id="335" name="Straight Connector 3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4" name="Group 313"/>
              <p:cNvGrpSpPr/>
              <p:nvPr userDrawn="1"/>
            </p:nvGrpSpPr>
            <p:grpSpPr>
              <a:xfrm>
                <a:off x="5193130" y="6582508"/>
                <a:ext cx="152400" cy="486507"/>
                <a:chOff x="7983415" y="6582508"/>
                <a:chExt cx="152400" cy="486507"/>
              </a:xfrm>
            </p:grpSpPr>
            <p:cxnSp>
              <p:nvCxnSpPr>
                <p:cNvPr id="333" name="Straight Connector 3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5" name="Group 314"/>
              <p:cNvGrpSpPr/>
              <p:nvPr userDrawn="1"/>
            </p:nvGrpSpPr>
            <p:grpSpPr>
              <a:xfrm>
                <a:off x="4494873" y="6582508"/>
                <a:ext cx="152400" cy="486507"/>
                <a:chOff x="7983415" y="6582508"/>
                <a:chExt cx="152400" cy="486507"/>
              </a:xfrm>
            </p:grpSpPr>
            <p:cxnSp>
              <p:nvCxnSpPr>
                <p:cNvPr id="331" name="Straight Connector 3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6" name="Group 315"/>
              <p:cNvGrpSpPr/>
              <p:nvPr userDrawn="1"/>
            </p:nvGrpSpPr>
            <p:grpSpPr>
              <a:xfrm>
                <a:off x="3796616" y="6582508"/>
                <a:ext cx="152400" cy="486507"/>
                <a:chOff x="7983415" y="6582508"/>
                <a:chExt cx="152400" cy="486507"/>
              </a:xfrm>
            </p:grpSpPr>
            <p:cxnSp>
              <p:nvCxnSpPr>
                <p:cNvPr id="329" name="Straight Connector 3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7" name="Group 316"/>
              <p:cNvGrpSpPr/>
              <p:nvPr userDrawn="1"/>
            </p:nvGrpSpPr>
            <p:grpSpPr>
              <a:xfrm>
                <a:off x="3098359" y="6582508"/>
                <a:ext cx="152400" cy="486507"/>
                <a:chOff x="7983415" y="6582508"/>
                <a:chExt cx="152400" cy="486507"/>
              </a:xfrm>
            </p:grpSpPr>
            <p:cxnSp>
              <p:nvCxnSpPr>
                <p:cNvPr id="327" name="Straight Connector 3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8" name="Group 317"/>
              <p:cNvGrpSpPr/>
              <p:nvPr userDrawn="1"/>
            </p:nvGrpSpPr>
            <p:grpSpPr>
              <a:xfrm>
                <a:off x="2400102" y="6582508"/>
                <a:ext cx="152400" cy="486507"/>
                <a:chOff x="7983415" y="6582508"/>
                <a:chExt cx="152400" cy="486507"/>
              </a:xfrm>
            </p:grpSpPr>
            <p:cxnSp>
              <p:nvCxnSpPr>
                <p:cNvPr id="325" name="Straight Connector 3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9" name="Group 318"/>
              <p:cNvGrpSpPr/>
              <p:nvPr userDrawn="1"/>
            </p:nvGrpSpPr>
            <p:grpSpPr>
              <a:xfrm>
                <a:off x="1701845" y="6582508"/>
                <a:ext cx="152400" cy="486507"/>
                <a:chOff x="7983415" y="6582508"/>
                <a:chExt cx="152400" cy="486507"/>
              </a:xfrm>
            </p:grpSpPr>
            <p:cxnSp>
              <p:nvCxnSpPr>
                <p:cNvPr id="323" name="Straight Connector 3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20" name="Group 319"/>
              <p:cNvGrpSpPr/>
              <p:nvPr userDrawn="1"/>
            </p:nvGrpSpPr>
            <p:grpSpPr>
              <a:xfrm>
                <a:off x="1003588" y="6582508"/>
                <a:ext cx="152400" cy="486507"/>
                <a:chOff x="7983415" y="6582508"/>
                <a:chExt cx="152400" cy="486507"/>
              </a:xfrm>
            </p:grpSpPr>
            <p:cxnSp>
              <p:nvCxnSpPr>
                <p:cNvPr id="321" name="Straight Connector 3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4" name="LC-section-body"/>
          <p:cNvSpPr>
            <a:spLocks noGrp="1"/>
          </p:cNvSpPr>
          <p:nvPr>
            <p:ph idx="12" hasCustomPrompt="1"/>
          </p:nvPr>
        </p:nvSpPr>
        <p:spPr>
          <a:xfrm>
            <a:off x="4647276" y="1816100"/>
            <a:ext cx="4037143" cy="4583111"/>
          </a:xfrm>
          <a:ln>
            <a:solidFill>
              <a:srgbClr val="0070C0">
                <a:alpha val="0"/>
              </a:srgbClr>
            </a:solidFill>
          </a:ln>
        </p:spPr>
        <p:txBody>
          <a:bodyPr>
            <a:noAutofit/>
          </a:bodyPr>
          <a:lstStyle>
            <a:lvl1pPr>
              <a:spcAft>
                <a:spcPts val="0"/>
              </a:spcAft>
              <a:buFontTx/>
              <a:buNone/>
              <a:defRPr sz="1100" i="0">
                <a:solidFill>
                  <a:schemeClr val="tx2"/>
                </a:solidFill>
                <a:latin typeface="+mj-lt"/>
              </a:defRPr>
            </a:lvl1pPr>
            <a:lvl2pPr>
              <a:buFontTx/>
              <a:buNone/>
              <a:defRPr/>
            </a:lvl2pPr>
            <a:lvl3pPr>
              <a:buFontTx/>
              <a:buNone/>
              <a:defRPr/>
            </a:lvl3pPr>
            <a:lvl4pPr>
              <a:buFontTx/>
              <a:buNone/>
              <a:defRPr/>
            </a:lvl4pPr>
            <a:lvl5pPr>
              <a:buFontTx/>
              <a:buNone/>
              <a:defRPr/>
            </a:lvl5pPr>
          </a:lstStyle>
          <a:p>
            <a:pPr lvl="0"/>
            <a:r>
              <a:rPr lang="en-US" dirty="0" err="1" smtClean="0"/>
              <a:t>Ovde</a:t>
            </a:r>
            <a:r>
              <a:rPr lang="en-US" dirty="0" smtClean="0"/>
              <a:t> </a:t>
            </a:r>
            <a:r>
              <a:rPr lang="sr-Latn-RS" dirty="0" smtClean="0"/>
              <a:t>unesi</a:t>
            </a:r>
            <a:r>
              <a:rPr lang="en-US" dirty="0" smtClean="0"/>
              <a:t> </a:t>
            </a:r>
            <a:r>
              <a:rPr lang="sr-Latn-RS" dirty="0" smtClean="0"/>
              <a:t>sadržaj objekta učenja</a:t>
            </a:r>
            <a:r>
              <a:rPr lang="en-US" dirty="0" smtClean="0"/>
              <a:t> (</a:t>
            </a:r>
            <a:r>
              <a:rPr lang="en-US" dirty="0" err="1" smtClean="0"/>
              <a:t>koristi</a:t>
            </a:r>
            <a:r>
              <a:rPr lang="en-US" dirty="0" smtClean="0"/>
              <a:t> </a:t>
            </a:r>
            <a:r>
              <a:rPr lang="en-US" dirty="0" err="1" smtClean="0"/>
              <a:t>ikonicu</a:t>
            </a:r>
            <a:r>
              <a:rPr lang="en-US" dirty="0" smtClean="0"/>
              <a:t> Indent </a:t>
            </a:r>
            <a:r>
              <a:rPr lang="en-US" dirty="0" err="1" smtClean="0"/>
              <a:t>za</a:t>
            </a:r>
            <a:r>
              <a:rPr lang="en-US" dirty="0" smtClean="0"/>
              <a:t> </a:t>
            </a:r>
            <a:r>
              <a:rPr lang="en-US" dirty="0" err="1" smtClean="0"/>
              <a:t>promenu</a:t>
            </a:r>
            <a:r>
              <a:rPr lang="en-US" dirty="0" smtClean="0"/>
              <a:t> </a:t>
            </a:r>
            <a:r>
              <a:rPr lang="en-US" dirty="0" err="1" smtClean="0"/>
              <a:t>stila</a:t>
            </a:r>
            <a:r>
              <a:rPr lang="en-US" dirty="0" smtClean="0"/>
              <a:t>) (LC-section body)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3" name="LC-section-body"/>
          <p:cNvSpPr>
            <a:spLocks noGrp="1"/>
          </p:cNvSpPr>
          <p:nvPr>
            <p:ph idx="1" hasCustomPrompt="1"/>
          </p:nvPr>
        </p:nvSpPr>
        <p:spPr>
          <a:xfrm>
            <a:off x="457732" y="1816100"/>
            <a:ext cx="4037143" cy="4583111"/>
          </a:xfrm>
          <a:ln>
            <a:solidFill>
              <a:srgbClr val="002060">
                <a:alpha val="0"/>
              </a:srgbClr>
            </a:solidFill>
          </a:ln>
        </p:spPr>
        <p:txBody>
          <a:bodyPr>
            <a:noAutofit/>
          </a:bodyPr>
          <a:lstStyle>
            <a:lvl1pPr>
              <a:spcAft>
                <a:spcPts val="0"/>
              </a:spcAft>
              <a:buFontTx/>
              <a:buNone/>
              <a:defRPr sz="1100" i="0">
                <a:solidFill>
                  <a:schemeClr val="tx2"/>
                </a:solidFill>
                <a:latin typeface="+mj-lt"/>
              </a:defRPr>
            </a:lvl1pPr>
            <a:lvl2pPr>
              <a:buFontTx/>
              <a:buNone/>
              <a:defRPr/>
            </a:lvl2pPr>
            <a:lvl3pPr>
              <a:buFontTx/>
              <a:buNone/>
              <a:defRPr/>
            </a:lvl3pPr>
            <a:lvl4pPr>
              <a:buFontTx/>
              <a:buNone/>
              <a:defRPr/>
            </a:lvl4pPr>
            <a:lvl5pPr>
              <a:buFontTx/>
              <a:buNone/>
              <a:defRPr/>
            </a:lvl5pPr>
          </a:lstStyle>
          <a:p>
            <a:pPr lvl="0"/>
            <a:r>
              <a:rPr lang="en-US" dirty="0" err="1" smtClean="0"/>
              <a:t>Ovde</a:t>
            </a:r>
            <a:r>
              <a:rPr lang="en-US" dirty="0" smtClean="0"/>
              <a:t> </a:t>
            </a:r>
            <a:r>
              <a:rPr lang="sr-Latn-RS" dirty="0" smtClean="0"/>
              <a:t>unesi</a:t>
            </a:r>
            <a:r>
              <a:rPr lang="en-US" dirty="0" smtClean="0"/>
              <a:t> </a:t>
            </a:r>
            <a:r>
              <a:rPr lang="sr-Latn-RS" dirty="0" smtClean="0"/>
              <a:t>sadržaj objekta učenja</a:t>
            </a:r>
            <a:r>
              <a:rPr lang="en-US" dirty="0" smtClean="0"/>
              <a:t> (</a:t>
            </a:r>
            <a:r>
              <a:rPr lang="en-US" dirty="0" err="1" smtClean="0"/>
              <a:t>koristi</a:t>
            </a:r>
            <a:r>
              <a:rPr lang="en-US" dirty="0" smtClean="0"/>
              <a:t> </a:t>
            </a:r>
            <a:r>
              <a:rPr lang="en-US" dirty="0" err="1" smtClean="0"/>
              <a:t>ikonicu</a:t>
            </a:r>
            <a:r>
              <a:rPr lang="en-US" dirty="0" smtClean="0"/>
              <a:t> Indent </a:t>
            </a:r>
            <a:r>
              <a:rPr lang="en-US" dirty="0" err="1" smtClean="0"/>
              <a:t>za</a:t>
            </a:r>
            <a:r>
              <a:rPr lang="en-US" dirty="0" smtClean="0"/>
              <a:t> </a:t>
            </a:r>
            <a:r>
              <a:rPr lang="en-US" dirty="0" err="1" smtClean="0"/>
              <a:t>promenu</a:t>
            </a:r>
            <a:r>
              <a:rPr lang="en-US" dirty="0" smtClean="0"/>
              <a:t> </a:t>
            </a:r>
            <a:r>
              <a:rPr lang="en-US" dirty="0" err="1" smtClean="0"/>
              <a:t>stila</a:t>
            </a:r>
            <a:r>
              <a:rPr lang="en-US" dirty="0" smtClean="0"/>
              <a:t>) (LC-section body)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5" name="LC-section-title"/>
          <p:cNvSpPr>
            <a:spLocks noGrp="1"/>
          </p:cNvSpPr>
          <p:nvPr>
            <p:ph type="title" hasCustomPrompt="1"/>
          </p:nvPr>
        </p:nvSpPr>
        <p:spPr>
          <a:xfrm>
            <a:off x="457731" y="457200"/>
            <a:ext cx="8226689" cy="524998"/>
          </a:xfrm>
          <a:ln>
            <a:solidFill>
              <a:srgbClr val="C00000">
                <a:alpha val="0"/>
              </a:srgbClr>
            </a:solidFill>
          </a:ln>
        </p:spPr>
        <p:txBody>
          <a:bodyPr/>
          <a:lstStyle>
            <a:lvl1pPr>
              <a:defRPr baseline="0"/>
            </a:lvl1pPr>
          </a:lstStyle>
          <a:p>
            <a:r>
              <a:rPr lang="sr-Latn-RS" dirty="0" smtClean="0"/>
              <a:t>UNESI </a:t>
            </a:r>
            <a:r>
              <a:rPr lang="en-US" dirty="0" err="1" smtClean="0"/>
              <a:t>naslov</a:t>
            </a:r>
            <a:r>
              <a:rPr lang="en-US" dirty="0" smtClean="0"/>
              <a:t> </a:t>
            </a:r>
            <a:r>
              <a:rPr lang="en-US" dirty="0" err="1" smtClean="0"/>
              <a:t>sekcije</a:t>
            </a:r>
            <a:r>
              <a:rPr lang="en-US" dirty="0" smtClean="0"/>
              <a:t> {LC-</a:t>
            </a:r>
            <a:r>
              <a:rPr lang="en-US" dirty="0" err="1" smtClean="0"/>
              <a:t>seCTION</a:t>
            </a:r>
            <a:r>
              <a:rPr lang="en-US" dirty="0" smtClean="0"/>
              <a:t>-TITLE}</a:t>
            </a:r>
            <a:endParaRPr lang="en-US" dirty="0"/>
          </a:p>
        </p:txBody>
      </p:sp>
      <p:sp>
        <p:nvSpPr>
          <p:cNvPr id="157" name="LO-section-body-subtitle"/>
          <p:cNvSpPr>
            <a:spLocks noGrp="1"/>
          </p:cNvSpPr>
          <p:nvPr>
            <p:ph type="body" idx="10" hasCustomPrompt="1"/>
          </p:nvPr>
        </p:nvSpPr>
        <p:spPr>
          <a:xfrm>
            <a:off x="459580" y="1134598"/>
            <a:ext cx="8227220" cy="536519"/>
          </a:xfrm>
          <a:ln>
            <a:solidFill>
              <a:srgbClr val="7030A0">
                <a:alpha val="0"/>
              </a:srgbClr>
            </a:solidFill>
          </a:ln>
        </p:spPr>
        <p:txBody>
          <a:bodyPr anchor="t">
            <a:noAutofit/>
          </a:bodyPr>
          <a:lstStyle>
            <a:lvl1pPr marL="0" indent="0">
              <a:buNone/>
              <a:defRPr sz="1500" b="0">
                <a:solidFill>
                  <a:srgbClr val="A500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smtClean="0"/>
              <a:t>Ovde</a:t>
            </a:r>
            <a:r>
              <a:rPr lang="en-US" dirty="0" smtClean="0"/>
              <a:t> </a:t>
            </a:r>
            <a:r>
              <a:rPr lang="sr-Latn-RS" dirty="0" smtClean="0"/>
              <a:t>unesi</a:t>
            </a:r>
            <a:r>
              <a:rPr lang="en-US" dirty="0" smtClean="0"/>
              <a:t> </a:t>
            </a:r>
            <a:r>
              <a:rPr lang="en-US" dirty="0" err="1" smtClean="0"/>
              <a:t>poentu</a:t>
            </a:r>
            <a:r>
              <a:rPr lang="en-US" dirty="0" smtClean="0"/>
              <a:t> </a:t>
            </a:r>
            <a:r>
              <a:rPr lang="en-US" dirty="0" err="1" smtClean="0"/>
              <a:t>slajda</a:t>
            </a:r>
            <a:r>
              <a:rPr lang="en-US" dirty="0" smtClean="0"/>
              <a:t> {LO-section-body-subtitle}</a:t>
            </a:r>
          </a:p>
        </p:txBody>
      </p:sp>
      <p:sp>
        <p:nvSpPr>
          <p:cNvPr id="152" name="TextBox 151"/>
          <p:cNvSpPr txBox="1"/>
          <p:nvPr userDrawn="1"/>
        </p:nvSpPr>
        <p:spPr>
          <a:xfrm>
            <a:off x="357158" y="6350193"/>
            <a:ext cx="8429684" cy="507831"/>
          </a:xfrm>
          <a:prstGeom prst="rect">
            <a:avLst/>
          </a:prstGeom>
          <a:noFill/>
          <a:ln w="12700">
            <a:solidFill>
              <a:schemeClr val="bg2">
                <a:lumMod val="90000"/>
              </a:schemeClr>
            </a:solidFill>
          </a:ln>
        </p:spPr>
        <p:txBody>
          <a:bodyPr vert="horz" wrap="square" lIns="0" tIns="0" rIns="0" bIns="0" rtlCol="0">
            <a:spAutoFit/>
          </a:bodyPr>
          <a:lstStyle/>
          <a:p>
            <a:pPr algn="ctr">
              <a:spcBef>
                <a:spcPts val="0"/>
              </a:spcBef>
              <a:spcAft>
                <a:spcPts val="0"/>
              </a:spcAft>
            </a:pPr>
            <a:endParaRPr lang="en-CA" sz="1100" dirty="0" smtClean="0">
              <a:solidFill>
                <a:srgbClr val="A50021"/>
              </a:solidFill>
              <a:latin typeface="Arial Narrow" pitchFamily="34" charset="0"/>
            </a:endParaRPr>
          </a:p>
          <a:p>
            <a:pPr algn="ctr">
              <a:spcBef>
                <a:spcPts val="0"/>
              </a:spcBef>
              <a:spcAft>
                <a:spcPts val="0"/>
              </a:spcAft>
            </a:pPr>
            <a:r>
              <a:rPr lang="sr-Latn-RS" sz="1100" dirty="0" smtClean="0">
                <a:solidFill>
                  <a:srgbClr val="A50021"/>
                </a:solidFill>
                <a:latin typeface="Arial Narrow" pitchFamily="34" charset="0"/>
              </a:rPr>
              <a:t>2</a:t>
            </a:r>
            <a:r>
              <a:rPr lang="en-CA" sz="1100" dirty="0" smtClean="0">
                <a:solidFill>
                  <a:srgbClr val="A50021"/>
                </a:solidFill>
                <a:latin typeface="Arial Narrow" pitchFamily="34" charset="0"/>
              </a:rPr>
              <a:t>9.</a:t>
            </a:r>
            <a:r>
              <a:rPr lang="sr-Latn-RS" sz="1100" dirty="0" smtClean="0">
                <a:solidFill>
                  <a:srgbClr val="A50021"/>
                </a:solidFill>
                <a:latin typeface="Arial Narrow" pitchFamily="34" charset="0"/>
              </a:rPr>
              <a:t>07</a:t>
            </a:r>
            <a:r>
              <a:rPr lang="en-CA" sz="1100" dirty="0" smtClean="0">
                <a:solidFill>
                  <a:srgbClr val="A50021"/>
                </a:solidFill>
                <a:latin typeface="Arial Narrow" pitchFamily="34" charset="0"/>
              </a:rPr>
              <a:t>.2015</a:t>
            </a:r>
            <a:r>
              <a:rPr lang="en-CA" sz="1100" baseline="0" dirty="0" smtClean="0">
                <a:solidFill>
                  <a:srgbClr val="A50021"/>
                </a:solidFill>
                <a:latin typeface="Arial Narrow" pitchFamily="34" charset="0"/>
              </a:rPr>
              <a:t>                 </a:t>
            </a:r>
            <a:r>
              <a:rPr lang="en-CA" sz="1100" dirty="0" smtClean="0">
                <a:solidFill>
                  <a:srgbClr val="A50021"/>
                </a:solidFill>
                <a:latin typeface="Arial Narrow" pitchFamily="34" charset="0"/>
              </a:rPr>
              <a:t>© UNIVERZITET METROPOLITAN, Beograd / </a:t>
            </a:r>
            <a:r>
              <a:rPr lang="en-CA" sz="1100" dirty="0" err="1" smtClean="0">
                <a:solidFill>
                  <a:srgbClr val="A50021"/>
                </a:solidFill>
                <a:latin typeface="Arial Narrow" pitchFamily="34" charset="0"/>
              </a:rPr>
              <a:t>Kopiranje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i</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umnožavanje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nije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dozvoljeno</a:t>
            </a:r>
            <a:r>
              <a:rPr lang="en-CA" sz="1100" dirty="0" smtClean="0">
                <a:solidFill>
                  <a:srgbClr val="A50021"/>
                </a:solidFill>
                <a:latin typeface="Arial Narrow" pitchFamily="34" charset="0"/>
              </a:rPr>
              <a:t> / </a:t>
            </a:r>
            <a:r>
              <a:rPr lang="en-CA" sz="1100" dirty="0" err="1" smtClean="0">
                <a:solidFill>
                  <a:srgbClr val="A50021"/>
                </a:solidFill>
                <a:latin typeface="Arial Narrow" pitchFamily="34" charset="0"/>
              </a:rPr>
              <a:t>Sva</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prava</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su</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zadržana</a:t>
            </a:r>
            <a:r>
              <a:rPr lang="en-CA" sz="1100" dirty="0" smtClean="0">
                <a:solidFill>
                  <a:srgbClr val="A50021"/>
                </a:solidFill>
                <a:latin typeface="Arial Narrow" pitchFamily="34" charset="0"/>
              </a:rPr>
              <a:t>.</a:t>
            </a:r>
            <a:r>
              <a:rPr lang="en-CA" sz="1100" baseline="0" dirty="0" smtClean="0">
                <a:solidFill>
                  <a:srgbClr val="A50021"/>
                </a:solidFill>
                <a:latin typeface="Arial Narrow" pitchFamily="34" charset="0"/>
              </a:rPr>
              <a:t>                  </a:t>
            </a:r>
            <a:r>
              <a:rPr lang="en-CA" sz="1100" dirty="0" smtClean="0">
                <a:solidFill>
                  <a:srgbClr val="A50021"/>
                </a:solidFill>
                <a:latin typeface="Arial Narrow" pitchFamily="34" charset="0"/>
              </a:rPr>
              <a:t>V1.</a:t>
            </a:r>
            <a:r>
              <a:rPr lang="sr-Latn-RS" sz="1100" dirty="0" smtClean="0">
                <a:solidFill>
                  <a:srgbClr val="A50021"/>
                </a:solidFill>
                <a:latin typeface="Arial Narrow" pitchFamily="34" charset="0"/>
              </a:rPr>
              <a:t>20</a:t>
            </a:r>
            <a:endParaRPr lang="en-CA" sz="1100" dirty="0" smtClean="0">
              <a:solidFill>
                <a:srgbClr val="A50021"/>
              </a:solidFill>
              <a:latin typeface="Arial Narrow" pitchFamily="34" charset="0"/>
            </a:endParaRPr>
          </a:p>
          <a:p>
            <a:pPr algn="ctr">
              <a:spcBef>
                <a:spcPts val="0"/>
              </a:spcBef>
              <a:spcAft>
                <a:spcPts val="0"/>
              </a:spcAft>
            </a:pPr>
            <a:endParaRPr lang="en-CA" sz="1100" dirty="0" smtClean="0">
              <a:solidFill>
                <a:srgbClr val="A50021"/>
              </a:solidFill>
              <a:latin typeface="Arial Narrow" pitchFamily="34" charset="0"/>
            </a:endParaRPr>
          </a:p>
        </p:txBody>
      </p:sp>
    </p:spTree>
    <p:extLst>
      <p:ext uri="{BB962C8B-B14F-4D97-AF65-F5344CB8AC3E}">
        <p14:creationId xmlns:p14="http://schemas.microsoft.com/office/powerpoint/2010/main" val="2984116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C - 3 columns">
    <p:spTree>
      <p:nvGrpSpPr>
        <p:cNvPr id="1" name=""/>
        <p:cNvGrpSpPr/>
        <p:nvPr/>
      </p:nvGrpSpPr>
      <p:grpSpPr>
        <a:xfrm>
          <a:off x="0" y="0"/>
          <a:ext cx="0" cy="0"/>
          <a:chOff x="0" y="0"/>
          <a:chExt cx="0" cy="0"/>
        </a:xfrm>
      </p:grpSpPr>
      <p:sp>
        <p:nvSpPr>
          <p:cNvPr id="2" name="LC-section-title"/>
          <p:cNvSpPr>
            <a:spLocks noGrp="1"/>
          </p:cNvSpPr>
          <p:nvPr>
            <p:ph type="title" hasCustomPrompt="1"/>
          </p:nvPr>
        </p:nvSpPr>
        <p:spPr>
          <a:ln>
            <a:solidFill>
              <a:srgbClr val="C00000">
                <a:alpha val="0"/>
              </a:srgbClr>
            </a:solidFill>
          </a:ln>
        </p:spPr>
        <p:txBody>
          <a:bodyPr/>
          <a:lstStyle>
            <a:lvl1pPr>
              <a:defRPr baseline="0"/>
            </a:lvl1pPr>
          </a:lstStyle>
          <a:p>
            <a:r>
              <a:rPr lang="sr-Latn-RS" dirty="0" smtClean="0"/>
              <a:t>UNESI </a:t>
            </a:r>
            <a:r>
              <a:rPr lang="en-US" dirty="0" err="1" smtClean="0"/>
              <a:t>naslov</a:t>
            </a:r>
            <a:r>
              <a:rPr lang="en-US" dirty="0" smtClean="0"/>
              <a:t> </a:t>
            </a:r>
            <a:r>
              <a:rPr lang="en-US" dirty="0" err="1" smtClean="0"/>
              <a:t>sekcije</a:t>
            </a:r>
            <a:r>
              <a:rPr lang="en-US" dirty="0" smtClean="0"/>
              <a:t> {LO-</a:t>
            </a:r>
            <a:r>
              <a:rPr lang="en-US" dirty="0" err="1" smtClean="0"/>
              <a:t>seCTION</a:t>
            </a:r>
            <a:r>
              <a:rPr lang="en-US" dirty="0" smtClean="0"/>
              <a:t>-TITLE)</a:t>
            </a:r>
            <a:endParaRPr lang="en-US" dirty="0"/>
          </a:p>
        </p:txBody>
      </p:sp>
      <p:sp>
        <p:nvSpPr>
          <p:cNvPr id="3" name="LC-section-body"/>
          <p:cNvSpPr>
            <a:spLocks noGrp="1"/>
          </p:cNvSpPr>
          <p:nvPr>
            <p:ph idx="1" hasCustomPrompt="1"/>
          </p:nvPr>
        </p:nvSpPr>
        <p:spPr>
          <a:xfrm>
            <a:off x="457732" y="1816100"/>
            <a:ext cx="2640628" cy="4583111"/>
          </a:xfrm>
          <a:ln>
            <a:solidFill>
              <a:srgbClr val="002060">
                <a:alpha val="0"/>
              </a:srgbClr>
            </a:solidFill>
          </a:ln>
        </p:spPr>
        <p:txBody>
          <a:bodyPr/>
          <a:lstStyle>
            <a:lvl1pPr>
              <a:spcAft>
                <a:spcPts val="0"/>
              </a:spcAft>
              <a:buFontTx/>
              <a:buNone/>
              <a:defRPr sz="1100" i="0" baseline="0">
                <a:solidFill>
                  <a:schemeClr val="tx2"/>
                </a:solidFill>
                <a:latin typeface="+mj-lt"/>
              </a:defRPr>
            </a:lvl1pPr>
            <a:lvl3pPr>
              <a:defRPr baseline="0"/>
            </a:lvl3pPr>
            <a:lvl4pPr>
              <a:buFontTx/>
              <a:buNone/>
              <a:defRPr baseline="0">
                <a:solidFill>
                  <a:srgbClr val="93B306"/>
                </a:solidFill>
              </a:defRPr>
            </a:lvl4pPr>
            <a:lvl5pPr>
              <a:buFontTx/>
              <a:buNone/>
              <a:defRPr/>
            </a:lvl5pPr>
          </a:lstStyle>
          <a:p>
            <a:pPr lvl="0"/>
            <a:r>
              <a:rPr lang="en-US" dirty="0" err="1" smtClean="0"/>
              <a:t>Ovde</a:t>
            </a:r>
            <a:r>
              <a:rPr lang="en-US" dirty="0" smtClean="0"/>
              <a:t> </a:t>
            </a:r>
            <a:r>
              <a:rPr lang="sr-Latn-RS" dirty="0" smtClean="0"/>
              <a:t>unesi</a:t>
            </a:r>
            <a:r>
              <a:rPr lang="en-US" dirty="0" smtClean="0"/>
              <a:t> </a:t>
            </a:r>
            <a:r>
              <a:rPr lang="sr-Latn-RS" dirty="0" smtClean="0"/>
              <a:t>sadržaj objekta učenja</a:t>
            </a:r>
            <a:r>
              <a:rPr lang="en-US" dirty="0" smtClean="0"/>
              <a:t>  (</a:t>
            </a:r>
            <a:r>
              <a:rPr lang="en-US" dirty="0" err="1" smtClean="0"/>
              <a:t>koristi</a:t>
            </a:r>
            <a:r>
              <a:rPr lang="en-US" dirty="0" smtClean="0"/>
              <a:t> </a:t>
            </a:r>
            <a:r>
              <a:rPr lang="en-US" dirty="0" err="1" smtClean="0"/>
              <a:t>ikonicu</a:t>
            </a:r>
            <a:r>
              <a:rPr lang="en-US" dirty="0" smtClean="0"/>
              <a:t> Indent </a:t>
            </a:r>
            <a:r>
              <a:rPr lang="en-US" dirty="0" err="1" smtClean="0"/>
              <a:t>za</a:t>
            </a:r>
            <a:r>
              <a:rPr lang="en-US" dirty="0" smtClean="0"/>
              <a:t> </a:t>
            </a:r>
            <a:r>
              <a:rPr lang="en-US" dirty="0" err="1" smtClean="0"/>
              <a:t>promenu</a:t>
            </a:r>
            <a:r>
              <a:rPr lang="en-US" dirty="0" smtClean="0"/>
              <a:t> </a:t>
            </a:r>
            <a:r>
              <a:rPr lang="en-US" dirty="0" err="1" smtClean="0"/>
              <a:t>stila</a:t>
            </a:r>
            <a:r>
              <a:rPr lang="en-US" dirty="0" smtClean="0"/>
              <a:t>) {LO-section body-content}</a:t>
            </a:r>
          </a:p>
          <a:p>
            <a:pPr lvl="3"/>
            <a:r>
              <a:rPr lang="en-US" dirty="0" smtClean="0"/>
              <a:t>Fourth </a:t>
            </a:r>
            <a:r>
              <a:rPr lang="en-US" dirty="0" err="1" smtClean="0"/>
              <a:t>lelevelvel</a:t>
            </a:r>
            <a:endParaRPr lang="en-US" dirty="0" smtClean="0"/>
          </a:p>
          <a:p>
            <a:pPr lvl="4"/>
            <a:r>
              <a:rPr lang="en-US" dirty="0" smtClean="0"/>
              <a:t>Fifth level</a:t>
            </a:r>
            <a:endParaRPr lang="en-US" dirty="0"/>
          </a:p>
        </p:txBody>
      </p:sp>
      <p:sp>
        <p:nvSpPr>
          <p:cNvPr id="152" name="LO-section-body-subtitle"/>
          <p:cNvSpPr>
            <a:spLocks noGrp="1"/>
          </p:cNvSpPr>
          <p:nvPr>
            <p:ph type="body" idx="10" hasCustomPrompt="1"/>
          </p:nvPr>
        </p:nvSpPr>
        <p:spPr>
          <a:xfrm>
            <a:off x="459580" y="1134598"/>
            <a:ext cx="8227220" cy="536519"/>
          </a:xfrm>
          <a:ln>
            <a:solidFill>
              <a:srgbClr val="7030A0">
                <a:alpha val="0"/>
              </a:srgbClr>
            </a:solidFill>
          </a:ln>
        </p:spPr>
        <p:txBody>
          <a:bodyPr anchor="t">
            <a:noAutofit/>
          </a:bodyPr>
          <a:lstStyle>
            <a:lvl1pPr marL="0" indent="0">
              <a:buNone/>
              <a:defRPr sz="1500" b="0">
                <a:solidFill>
                  <a:srgbClr val="A500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smtClean="0"/>
              <a:t>Ovde</a:t>
            </a:r>
            <a:r>
              <a:rPr lang="en-US" dirty="0" smtClean="0"/>
              <a:t> </a:t>
            </a:r>
            <a:r>
              <a:rPr lang="sr-Latn-RS" dirty="0" smtClean="0"/>
              <a:t>unesi</a:t>
            </a:r>
            <a:r>
              <a:rPr lang="en-US" dirty="0" smtClean="0"/>
              <a:t> </a:t>
            </a:r>
            <a:r>
              <a:rPr lang="en-US" dirty="0" err="1" smtClean="0"/>
              <a:t>poentu</a:t>
            </a:r>
            <a:r>
              <a:rPr lang="en-US" dirty="0" smtClean="0"/>
              <a:t> </a:t>
            </a:r>
            <a:r>
              <a:rPr lang="en-US" dirty="0" err="1" smtClean="0"/>
              <a:t>slajda</a:t>
            </a:r>
            <a:r>
              <a:rPr lang="en-US" dirty="0" smtClean="0"/>
              <a:t> {LO-section-body-subtitle}</a:t>
            </a:r>
          </a:p>
        </p:txBody>
      </p:sp>
      <p:sp>
        <p:nvSpPr>
          <p:cNvPr id="151" name="LC-section-body"/>
          <p:cNvSpPr>
            <a:spLocks noGrp="1"/>
          </p:cNvSpPr>
          <p:nvPr>
            <p:ph idx="11" hasCustomPrompt="1"/>
          </p:nvPr>
        </p:nvSpPr>
        <p:spPr>
          <a:xfrm>
            <a:off x="3256668" y="1816100"/>
            <a:ext cx="2640628" cy="4583111"/>
          </a:xfrm>
          <a:ln>
            <a:solidFill>
              <a:srgbClr val="0070C0">
                <a:alpha val="0"/>
              </a:srgbClr>
            </a:solidFill>
          </a:ln>
        </p:spPr>
        <p:txBody>
          <a:bodyPr/>
          <a:lstStyle>
            <a:lvl1pPr>
              <a:spcAft>
                <a:spcPts val="0"/>
              </a:spcAft>
              <a:buFontTx/>
              <a:buNone/>
              <a:defRPr sz="1100" i="0" baseline="0">
                <a:solidFill>
                  <a:schemeClr val="tx2"/>
                </a:solidFill>
                <a:latin typeface="+mj-lt"/>
              </a:defRPr>
            </a:lvl1pPr>
            <a:lvl4pPr>
              <a:buFontTx/>
              <a:buNone/>
              <a:defRPr baseline="0">
                <a:solidFill>
                  <a:srgbClr val="93B306"/>
                </a:solidFill>
              </a:defRPr>
            </a:lvl4pPr>
            <a:lvl5pPr>
              <a:buFontTx/>
              <a:buNone/>
              <a:defRPr/>
            </a:lvl5pPr>
          </a:lstStyle>
          <a:p>
            <a:pPr lvl="0"/>
            <a:r>
              <a:rPr lang="en-US" dirty="0" err="1" smtClean="0"/>
              <a:t>Ovde</a:t>
            </a:r>
            <a:r>
              <a:rPr lang="en-US" dirty="0" smtClean="0"/>
              <a:t> </a:t>
            </a:r>
            <a:r>
              <a:rPr lang="sr-Latn-RS" dirty="0" smtClean="0"/>
              <a:t>unesi</a:t>
            </a:r>
            <a:r>
              <a:rPr lang="en-US" dirty="0" smtClean="0"/>
              <a:t> </a:t>
            </a:r>
            <a:r>
              <a:rPr lang="sr-Latn-RS" dirty="0" smtClean="0"/>
              <a:t>sadržaj objekta učenja </a:t>
            </a:r>
            <a:r>
              <a:rPr lang="en-US" dirty="0" smtClean="0"/>
              <a:t>(</a:t>
            </a:r>
            <a:r>
              <a:rPr lang="en-US" dirty="0" err="1" smtClean="0"/>
              <a:t>koristi</a:t>
            </a:r>
            <a:r>
              <a:rPr lang="en-US" dirty="0" smtClean="0"/>
              <a:t> </a:t>
            </a:r>
            <a:r>
              <a:rPr lang="en-US" dirty="0" err="1" smtClean="0"/>
              <a:t>ikonicu</a:t>
            </a:r>
            <a:r>
              <a:rPr lang="en-US" dirty="0" smtClean="0"/>
              <a:t> Indent </a:t>
            </a:r>
            <a:r>
              <a:rPr lang="en-US" dirty="0" err="1" smtClean="0"/>
              <a:t>za</a:t>
            </a:r>
            <a:r>
              <a:rPr lang="en-US" dirty="0" smtClean="0"/>
              <a:t> </a:t>
            </a:r>
            <a:r>
              <a:rPr lang="en-US" dirty="0" err="1" smtClean="0"/>
              <a:t>promenu</a:t>
            </a:r>
            <a:r>
              <a:rPr lang="en-US" dirty="0" smtClean="0"/>
              <a:t> </a:t>
            </a:r>
            <a:r>
              <a:rPr lang="en-US" dirty="0" err="1" smtClean="0"/>
              <a:t>stila</a:t>
            </a:r>
            <a:r>
              <a:rPr lang="en-US" dirty="0" smtClean="0"/>
              <a:t>) {LO-section body-content}</a:t>
            </a:r>
          </a:p>
          <a:p>
            <a:pPr lvl="3"/>
            <a:r>
              <a:rPr lang="en-US" dirty="0" smtClean="0"/>
              <a:t>Fourth level</a:t>
            </a:r>
          </a:p>
          <a:p>
            <a:pPr lvl="4"/>
            <a:r>
              <a:rPr lang="en-US" dirty="0" smtClean="0"/>
              <a:t>Fifth level</a:t>
            </a:r>
            <a:endParaRPr lang="en-US" dirty="0"/>
          </a:p>
        </p:txBody>
      </p:sp>
      <p:sp>
        <p:nvSpPr>
          <p:cNvPr id="153" name="LC-section-body"/>
          <p:cNvSpPr>
            <a:spLocks noGrp="1"/>
          </p:cNvSpPr>
          <p:nvPr>
            <p:ph idx="12" hasCustomPrompt="1"/>
          </p:nvPr>
        </p:nvSpPr>
        <p:spPr>
          <a:xfrm>
            <a:off x="6043787" y="1816100"/>
            <a:ext cx="2640628" cy="4583111"/>
          </a:xfrm>
          <a:ln>
            <a:solidFill>
              <a:srgbClr val="00B0F0">
                <a:alpha val="0"/>
              </a:srgbClr>
            </a:solidFill>
          </a:ln>
        </p:spPr>
        <p:txBody>
          <a:bodyPr/>
          <a:lstStyle>
            <a:lvl1pPr>
              <a:spcAft>
                <a:spcPts val="0"/>
              </a:spcAft>
              <a:buFontTx/>
              <a:buNone/>
              <a:defRPr sz="1100" i="0" baseline="0">
                <a:solidFill>
                  <a:schemeClr val="tx2"/>
                </a:solidFill>
                <a:latin typeface="+mj-lt"/>
              </a:defRPr>
            </a:lvl1pPr>
            <a:lvl4pPr>
              <a:buFontTx/>
              <a:buNone/>
              <a:defRPr baseline="0">
                <a:solidFill>
                  <a:srgbClr val="93B306"/>
                </a:solidFill>
              </a:defRPr>
            </a:lvl4pPr>
            <a:lvl5pPr>
              <a:buFontTx/>
              <a:buNone/>
              <a:defRPr/>
            </a:lvl5pPr>
          </a:lstStyle>
          <a:p>
            <a:pPr lvl="0"/>
            <a:r>
              <a:rPr lang="en-US" dirty="0" err="1" smtClean="0"/>
              <a:t>Ovde</a:t>
            </a:r>
            <a:r>
              <a:rPr lang="en-US" dirty="0" smtClean="0"/>
              <a:t> </a:t>
            </a:r>
            <a:r>
              <a:rPr lang="sr-Latn-RS" dirty="0" smtClean="0"/>
              <a:t>unesi</a:t>
            </a:r>
            <a:r>
              <a:rPr lang="en-US" dirty="0" smtClean="0"/>
              <a:t> </a:t>
            </a:r>
            <a:r>
              <a:rPr lang="sr-Latn-RS" dirty="0" smtClean="0"/>
              <a:t>sadržaj objekta učenja </a:t>
            </a:r>
            <a:r>
              <a:rPr lang="en-US" dirty="0" smtClean="0"/>
              <a:t>(</a:t>
            </a:r>
            <a:r>
              <a:rPr lang="en-US" dirty="0" err="1" smtClean="0"/>
              <a:t>koristi</a:t>
            </a:r>
            <a:r>
              <a:rPr lang="en-US" dirty="0" smtClean="0"/>
              <a:t> </a:t>
            </a:r>
            <a:r>
              <a:rPr lang="en-US" dirty="0" err="1" smtClean="0"/>
              <a:t>ikonicu</a:t>
            </a:r>
            <a:r>
              <a:rPr lang="en-US" dirty="0" smtClean="0"/>
              <a:t> Indent </a:t>
            </a:r>
            <a:r>
              <a:rPr lang="en-US" dirty="0" err="1" smtClean="0"/>
              <a:t>za</a:t>
            </a:r>
            <a:r>
              <a:rPr lang="en-US" dirty="0" smtClean="0"/>
              <a:t> </a:t>
            </a:r>
            <a:r>
              <a:rPr lang="en-US" dirty="0" err="1" smtClean="0"/>
              <a:t>promenu</a:t>
            </a:r>
            <a:r>
              <a:rPr lang="en-US" dirty="0" smtClean="0"/>
              <a:t> </a:t>
            </a:r>
            <a:r>
              <a:rPr lang="en-US" dirty="0" err="1" smtClean="0"/>
              <a:t>stila</a:t>
            </a:r>
            <a:r>
              <a:rPr lang="en-US" dirty="0" smtClean="0"/>
              <a:t>) {LO-section body-content}</a:t>
            </a:r>
          </a:p>
          <a:p>
            <a:pPr lvl="3"/>
            <a:r>
              <a:rPr lang="en-US" dirty="0" smtClean="0"/>
              <a:t>Fourth level</a:t>
            </a:r>
          </a:p>
          <a:p>
            <a:pPr lvl="4"/>
            <a:r>
              <a:rPr lang="en-US" dirty="0" smtClean="0"/>
              <a:t>Fifth level</a:t>
            </a:r>
            <a:endParaRPr lang="en-US" dirty="0"/>
          </a:p>
        </p:txBody>
      </p:sp>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6"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7"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0"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5"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6"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7"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TextBox 147"/>
          <p:cNvSpPr txBox="1"/>
          <p:nvPr userDrawn="1"/>
        </p:nvSpPr>
        <p:spPr>
          <a:xfrm>
            <a:off x="357158" y="6350193"/>
            <a:ext cx="8429684" cy="507831"/>
          </a:xfrm>
          <a:prstGeom prst="rect">
            <a:avLst/>
          </a:prstGeom>
          <a:noFill/>
          <a:ln w="12700">
            <a:solidFill>
              <a:schemeClr val="bg2">
                <a:lumMod val="90000"/>
              </a:schemeClr>
            </a:solidFill>
          </a:ln>
        </p:spPr>
        <p:txBody>
          <a:bodyPr vert="horz" wrap="square" lIns="0" tIns="0" rIns="0" bIns="0" rtlCol="0">
            <a:spAutoFit/>
          </a:bodyPr>
          <a:lstStyle/>
          <a:p>
            <a:pPr algn="ctr">
              <a:spcBef>
                <a:spcPts val="0"/>
              </a:spcBef>
              <a:spcAft>
                <a:spcPts val="0"/>
              </a:spcAft>
            </a:pPr>
            <a:endParaRPr lang="en-CA" sz="1100" dirty="0" smtClean="0">
              <a:solidFill>
                <a:srgbClr val="A50021"/>
              </a:solidFill>
              <a:latin typeface="Arial Narrow" pitchFamily="34" charset="0"/>
            </a:endParaRPr>
          </a:p>
          <a:p>
            <a:pPr algn="ctr">
              <a:spcBef>
                <a:spcPts val="0"/>
              </a:spcBef>
              <a:spcAft>
                <a:spcPts val="0"/>
              </a:spcAft>
            </a:pPr>
            <a:r>
              <a:rPr lang="sr-Latn-RS" sz="1100" dirty="0" smtClean="0">
                <a:solidFill>
                  <a:srgbClr val="A50021"/>
                </a:solidFill>
                <a:latin typeface="Arial Narrow" pitchFamily="34" charset="0"/>
              </a:rPr>
              <a:t>2</a:t>
            </a:r>
            <a:r>
              <a:rPr lang="en-CA" sz="1100" dirty="0" smtClean="0">
                <a:solidFill>
                  <a:srgbClr val="A50021"/>
                </a:solidFill>
                <a:latin typeface="Arial Narrow" pitchFamily="34" charset="0"/>
              </a:rPr>
              <a:t>9.</a:t>
            </a:r>
            <a:r>
              <a:rPr lang="sr-Latn-RS" sz="1100" dirty="0" smtClean="0">
                <a:solidFill>
                  <a:srgbClr val="A50021"/>
                </a:solidFill>
                <a:latin typeface="Arial Narrow" pitchFamily="34" charset="0"/>
              </a:rPr>
              <a:t>07</a:t>
            </a:r>
            <a:r>
              <a:rPr lang="en-CA" sz="1100" dirty="0" smtClean="0">
                <a:solidFill>
                  <a:srgbClr val="A50021"/>
                </a:solidFill>
                <a:latin typeface="Arial Narrow" pitchFamily="34" charset="0"/>
              </a:rPr>
              <a:t>.2015</a:t>
            </a:r>
            <a:r>
              <a:rPr lang="en-CA" sz="1100" baseline="0" dirty="0" smtClean="0">
                <a:solidFill>
                  <a:srgbClr val="A50021"/>
                </a:solidFill>
                <a:latin typeface="Arial Narrow" pitchFamily="34" charset="0"/>
              </a:rPr>
              <a:t>                 </a:t>
            </a:r>
            <a:r>
              <a:rPr lang="en-CA" sz="1100" dirty="0" smtClean="0">
                <a:solidFill>
                  <a:srgbClr val="A50021"/>
                </a:solidFill>
                <a:latin typeface="Arial Narrow" pitchFamily="34" charset="0"/>
              </a:rPr>
              <a:t>© UNIVERZITET METROPOLITAN, Beograd / </a:t>
            </a:r>
            <a:r>
              <a:rPr lang="en-CA" sz="1100" dirty="0" err="1" smtClean="0">
                <a:solidFill>
                  <a:srgbClr val="A50021"/>
                </a:solidFill>
                <a:latin typeface="Arial Narrow" pitchFamily="34" charset="0"/>
              </a:rPr>
              <a:t>Kopiranje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i</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umnožavanje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nije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dozvoljeno</a:t>
            </a:r>
            <a:r>
              <a:rPr lang="en-CA" sz="1100" dirty="0" smtClean="0">
                <a:solidFill>
                  <a:srgbClr val="A50021"/>
                </a:solidFill>
                <a:latin typeface="Arial Narrow" pitchFamily="34" charset="0"/>
              </a:rPr>
              <a:t> / </a:t>
            </a:r>
            <a:r>
              <a:rPr lang="en-CA" sz="1100" dirty="0" err="1" smtClean="0">
                <a:solidFill>
                  <a:srgbClr val="A50021"/>
                </a:solidFill>
                <a:latin typeface="Arial Narrow" pitchFamily="34" charset="0"/>
              </a:rPr>
              <a:t>Sva</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prava</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su</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zadržana</a:t>
            </a:r>
            <a:r>
              <a:rPr lang="en-CA" sz="1100" dirty="0" smtClean="0">
                <a:solidFill>
                  <a:srgbClr val="A50021"/>
                </a:solidFill>
                <a:latin typeface="Arial Narrow" pitchFamily="34" charset="0"/>
              </a:rPr>
              <a:t>.</a:t>
            </a:r>
            <a:r>
              <a:rPr lang="en-CA" sz="1100" baseline="0" dirty="0" smtClean="0">
                <a:solidFill>
                  <a:srgbClr val="A50021"/>
                </a:solidFill>
                <a:latin typeface="Arial Narrow" pitchFamily="34" charset="0"/>
              </a:rPr>
              <a:t>                  </a:t>
            </a:r>
            <a:r>
              <a:rPr lang="en-CA" sz="1100" dirty="0" smtClean="0">
                <a:solidFill>
                  <a:srgbClr val="A50021"/>
                </a:solidFill>
                <a:latin typeface="Arial Narrow" pitchFamily="34" charset="0"/>
              </a:rPr>
              <a:t>V1.</a:t>
            </a:r>
            <a:r>
              <a:rPr lang="sr-Latn-RS" sz="1100" dirty="0" smtClean="0">
                <a:solidFill>
                  <a:srgbClr val="A50021"/>
                </a:solidFill>
                <a:latin typeface="Arial Narrow" pitchFamily="34" charset="0"/>
              </a:rPr>
              <a:t>20</a:t>
            </a:r>
            <a:endParaRPr lang="en-CA" sz="1100" dirty="0" smtClean="0">
              <a:solidFill>
                <a:srgbClr val="A50021"/>
              </a:solidFill>
              <a:latin typeface="Arial Narrow" pitchFamily="34" charset="0"/>
            </a:endParaRPr>
          </a:p>
          <a:p>
            <a:pPr algn="ctr">
              <a:spcBef>
                <a:spcPts val="0"/>
              </a:spcBef>
              <a:spcAft>
                <a:spcPts val="0"/>
              </a:spcAft>
            </a:pPr>
            <a:endParaRPr lang="en-CA" sz="1100" dirty="0" smtClean="0">
              <a:solidFill>
                <a:srgbClr val="A50021"/>
              </a:solidFill>
              <a:latin typeface="Arial Narrow" pitchFamily="34" charset="0"/>
            </a:endParaRPr>
          </a:p>
        </p:txBody>
      </p:sp>
    </p:spTree>
    <p:extLst>
      <p:ext uri="{BB962C8B-B14F-4D97-AF65-F5344CB8AC3E}">
        <p14:creationId xmlns:p14="http://schemas.microsoft.com/office/powerpoint/2010/main" val="364538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C - 1-2 columns">
    <p:spTree>
      <p:nvGrpSpPr>
        <p:cNvPr id="1" name=""/>
        <p:cNvGrpSpPr/>
        <p:nvPr/>
      </p:nvGrpSpPr>
      <p:grpSpPr>
        <a:xfrm>
          <a:off x="0" y="0"/>
          <a:ext cx="0" cy="0"/>
          <a:chOff x="0" y="0"/>
          <a:chExt cx="0" cy="0"/>
        </a:xfrm>
      </p:grpSpPr>
      <p:grpSp>
        <p:nvGrpSpPr>
          <p:cNvPr id="166" name="Group 165"/>
          <p:cNvGrpSpPr/>
          <p:nvPr userDrawn="1"/>
        </p:nvGrpSpPr>
        <p:grpSpPr>
          <a:xfrm>
            <a:off x="-151325" y="-141165"/>
            <a:ext cx="9439923" cy="7136527"/>
            <a:chOff x="-151325" y="-141165"/>
            <a:chExt cx="9439923" cy="7136527"/>
          </a:xfrm>
        </p:grpSpPr>
        <p:grpSp>
          <p:nvGrpSpPr>
            <p:cNvPr id="167" name="Group 166"/>
            <p:cNvGrpSpPr/>
            <p:nvPr userDrawn="1"/>
          </p:nvGrpSpPr>
          <p:grpSpPr>
            <a:xfrm>
              <a:off x="457731" y="6873247"/>
              <a:ext cx="8226688" cy="122115"/>
              <a:chOff x="457731" y="6582508"/>
              <a:chExt cx="8226688" cy="486507"/>
            </a:xfrm>
          </p:grpSpPr>
          <p:cxnSp>
            <p:nvCxnSpPr>
              <p:cNvPr id="276" name="Straight Connector 275"/>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7986158" y="6582508"/>
                <a:ext cx="152400" cy="486507"/>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7287901" y="6582508"/>
                <a:ext cx="152400" cy="486507"/>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6589644" y="6582508"/>
                <a:ext cx="152400" cy="486507"/>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5891387" y="6582508"/>
                <a:ext cx="152400" cy="486507"/>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5193130" y="6582508"/>
                <a:ext cx="152400" cy="486507"/>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4494873" y="6582508"/>
                <a:ext cx="152400" cy="486507"/>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3796616" y="6582508"/>
                <a:ext cx="152400" cy="486507"/>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3098359" y="6582508"/>
                <a:ext cx="152400" cy="486507"/>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2400102" y="6582508"/>
                <a:ext cx="152400" cy="486507"/>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1701845" y="6582508"/>
                <a:ext cx="152400" cy="486507"/>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003588" y="6582508"/>
                <a:ext cx="152400" cy="486507"/>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68" name="Group 167"/>
            <p:cNvGrpSpPr/>
            <p:nvPr userDrawn="1"/>
          </p:nvGrpSpPr>
          <p:grpSpPr>
            <a:xfrm>
              <a:off x="-151325" y="454007"/>
              <a:ext cx="122115" cy="5945205"/>
              <a:chOff x="-238875" y="454007"/>
              <a:chExt cx="122115" cy="5945205"/>
            </a:xfrm>
          </p:grpSpPr>
          <p:cxnSp>
            <p:nvCxnSpPr>
              <p:cNvPr id="241" name="Straight Connector 240"/>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25401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25401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25401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25401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25401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25401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25401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25401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25401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25401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25401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userDrawn="1"/>
          </p:nvGrpSpPr>
          <p:grpSpPr>
            <a:xfrm>
              <a:off x="9166483" y="454007"/>
              <a:ext cx="122115" cy="5945205"/>
              <a:chOff x="-238875" y="454007"/>
              <a:chExt cx="122115" cy="5945205"/>
            </a:xfrm>
          </p:grpSpPr>
          <p:cxnSp>
            <p:nvCxnSpPr>
              <p:cNvPr id="206" name="Straight Connector 205"/>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254017"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254017"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254017"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254017"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254017"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254017"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254017"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254017"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254017"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254017"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254017"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userDrawn="1"/>
          </p:nvGrpSpPr>
          <p:grpSpPr>
            <a:xfrm>
              <a:off x="457731" y="-141165"/>
              <a:ext cx="8226688" cy="122115"/>
              <a:chOff x="457731" y="6582508"/>
              <a:chExt cx="8226688" cy="486507"/>
            </a:xfrm>
          </p:grpSpPr>
          <p:cxnSp>
            <p:nvCxnSpPr>
              <p:cNvPr id="171" name="Straight Connector 170"/>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7986158" y="6582508"/>
                <a:ext cx="152400" cy="486507"/>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7287901" y="6582508"/>
                <a:ext cx="152400" cy="486507"/>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6589644" y="6582508"/>
                <a:ext cx="152400" cy="486507"/>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5891387" y="6582508"/>
                <a:ext cx="152400" cy="486507"/>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5193130" y="6582508"/>
                <a:ext cx="152400" cy="486507"/>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4494873" y="6582508"/>
                <a:ext cx="152400" cy="486507"/>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3796616" y="6582508"/>
                <a:ext cx="152400" cy="486507"/>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3098359" y="6582508"/>
                <a:ext cx="152400" cy="486507"/>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2400102" y="6582508"/>
                <a:ext cx="152400" cy="486507"/>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1701845" y="6582508"/>
                <a:ext cx="152400" cy="486507"/>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003588" y="6582508"/>
                <a:ext cx="152400" cy="486507"/>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1" name="LC-section-body"/>
          <p:cNvSpPr>
            <a:spLocks noGrp="1"/>
          </p:cNvSpPr>
          <p:nvPr>
            <p:ph idx="11" hasCustomPrompt="1"/>
          </p:nvPr>
        </p:nvSpPr>
        <p:spPr>
          <a:xfrm>
            <a:off x="3256668" y="1816100"/>
            <a:ext cx="5430132" cy="4583111"/>
          </a:xfrm>
          <a:ln>
            <a:solidFill>
              <a:srgbClr val="0070C0">
                <a:alpha val="0"/>
              </a:srgbClr>
            </a:solidFill>
          </a:ln>
        </p:spPr>
        <p:txBody>
          <a:bodyPr>
            <a:noAutofit/>
          </a:bodyPr>
          <a:lstStyle>
            <a:lvl1pPr>
              <a:spcAft>
                <a:spcPts val="0"/>
              </a:spcAft>
              <a:buFontTx/>
              <a:buNone/>
              <a:defRPr sz="1100" i="0">
                <a:solidFill>
                  <a:schemeClr val="tx2"/>
                </a:solidFill>
                <a:latin typeface="+mj-lt"/>
              </a:defRPr>
            </a:lvl1pPr>
            <a:lvl2pPr>
              <a:buFontTx/>
              <a:buNone/>
              <a:defRPr/>
            </a:lvl2pPr>
            <a:lvl3pPr>
              <a:buFontTx/>
              <a:buNone/>
              <a:defRPr/>
            </a:lvl3pPr>
            <a:lvl4pPr>
              <a:buFontTx/>
              <a:buNone/>
              <a:defRPr/>
            </a:lvl4pPr>
            <a:lvl5pPr>
              <a:buFontTx/>
              <a:buNone/>
              <a:defRPr/>
            </a:lvl5pPr>
          </a:lstStyle>
          <a:p>
            <a:pPr lvl="0"/>
            <a:r>
              <a:rPr lang="en-US" dirty="0" err="1" smtClean="0"/>
              <a:t>Ovde</a:t>
            </a:r>
            <a:r>
              <a:rPr lang="en-US" dirty="0" smtClean="0"/>
              <a:t> </a:t>
            </a:r>
            <a:r>
              <a:rPr lang="sr-Latn-RS" dirty="0" smtClean="0"/>
              <a:t>unesi</a:t>
            </a:r>
            <a:r>
              <a:rPr lang="en-US" dirty="0" smtClean="0"/>
              <a:t> </a:t>
            </a:r>
            <a:r>
              <a:rPr lang="sr-Latn-RS" dirty="0" smtClean="0"/>
              <a:t>sadržaj objekta učenja</a:t>
            </a:r>
            <a:r>
              <a:rPr lang="en-US" dirty="0" smtClean="0"/>
              <a:t> (</a:t>
            </a:r>
            <a:r>
              <a:rPr lang="en-US" dirty="0" err="1" smtClean="0"/>
              <a:t>koristi</a:t>
            </a:r>
            <a:r>
              <a:rPr lang="en-US" dirty="0" smtClean="0"/>
              <a:t> </a:t>
            </a:r>
            <a:r>
              <a:rPr lang="en-US" dirty="0" err="1" smtClean="0"/>
              <a:t>ikonicu</a:t>
            </a:r>
            <a:r>
              <a:rPr lang="en-US" dirty="0" smtClean="0"/>
              <a:t> Indent </a:t>
            </a:r>
            <a:r>
              <a:rPr lang="en-US" dirty="0" err="1" smtClean="0"/>
              <a:t>za</a:t>
            </a:r>
            <a:r>
              <a:rPr lang="en-US" dirty="0" smtClean="0"/>
              <a:t> </a:t>
            </a:r>
            <a:r>
              <a:rPr lang="en-US" dirty="0" err="1" smtClean="0"/>
              <a:t>promenu</a:t>
            </a:r>
            <a:r>
              <a:rPr lang="en-US" dirty="0" smtClean="0"/>
              <a:t> </a:t>
            </a:r>
            <a:r>
              <a:rPr lang="en-US" dirty="0" err="1" smtClean="0"/>
              <a:t>stila</a:t>
            </a:r>
            <a:r>
              <a:rPr lang="en-US" dirty="0" smtClean="0"/>
              <a:t>) (LC-section body)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LC-section-body"/>
          <p:cNvSpPr>
            <a:spLocks noGrp="1"/>
          </p:cNvSpPr>
          <p:nvPr>
            <p:ph idx="1" hasCustomPrompt="1"/>
          </p:nvPr>
        </p:nvSpPr>
        <p:spPr>
          <a:xfrm>
            <a:off x="457732" y="1816100"/>
            <a:ext cx="2640628" cy="4583111"/>
          </a:xfrm>
          <a:ln>
            <a:solidFill>
              <a:srgbClr val="002060">
                <a:alpha val="0"/>
              </a:srgbClr>
            </a:solidFill>
          </a:ln>
        </p:spPr>
        <p:txBody>
          <a:bodyPr>
            <a:noAutofit/>
          </a:bodyPr>
          <a:lstStyle>
            <a:lvl1pPr>
              <a:spcAft>
                <a:spcPts val="0"/>
              </a:spcAft>
              <a:buFontTx/>
              <a:buNone/>
              <a:defRPr sz="1100" i="0">
                <a:solidFill>
                  <a:schemeClr val="tx2"/>
                </a:solidFill>
                <a:latin typeface="+mj-lt"/>
              </a:defRPr>
            </a:lvl1pPr>
            <a:lvl2pPr>
              <a:buFontTx/>
              <a:buNone/>
              <a:defRPr>
                <a:latin typeface="+mj-lt"/>
              </a:defRPr>
            </a:lvl2pPr>
            <a:lvl3pPr>
              <a:buFontTx/>
              <a:buNone/>
              <a:defRPr/>
            </a:lvl3pPr>
            <a:lvl4pPr>
              <a:buFontTx/>
              <a:buNone/>
              <a:defRPr/>
            </a:lvl4pPr>
            <a:lvl5pPr>
              <a:buFontTx/>
              <a:buNone/>
              <a:defRPr/>
            </a:lvl5pPr>
          </a:lstStyle>
          <a:p>
            <a:pPr lvl="0"/>
            <a:r>
              <a:rPr lang="en-US" dirty="0" err="1" smtClean="0"/>
              <a:t>Ovde</a:t>
            </a:r>
            <a:r>
              <a:rPr lang="en-US" dirty="0" smtClean="0"/>
              <a:t> </a:t>
            </a:r>
            <a:r>
              <a:rPr lang="sr-Latn-RS" dirty="0" smtClean="0"/>
              <a:t>unesi</a:t>
            </a:r>
            <a:r>
              <a:rPr lang="en-US" dirty="0" smtClean="0"/>
              <a:t> </a:t>
            </a:r>
            <a:r>
              <a:rPr lang="sr-Latn-RS" dirty="0" smtClean="0"/>
              <a:t>sadržaj objekta učenja</a:t>
            </a:r>
            <a:r>
              <a:rPr lang="en-US" dirty="0" smtClean="0"/>
              <a:t> (</a:t>
            </a:r>
            <a:r>
              <a:rPr lang="en-US" dirty="0" err="1" smtClean="0"/>
              <a:t>koristi</a:t>
            </a:r>
            <a:r>
              <a:rPr lang="en-US" dirty="0" smtClean="0"/>
              <a:t> </a:t>
            </a:r>
            <a:r>
              <a:rPr lang="en-US" dirty="0" err="1" smtClean="0"/>
              <a:t>ikonicu</a:t>
            </a:r>
            <a:r>
              <a:rPr lang="en-US" dirty="0" smtClean="0"/>
              <a:t> Indent </a:t>
            </a:r>
            <a:r>
              <a:rPr lang="en-US" dirty="0" err="1" smtClean="0"/>
              <a:t>za</a:t>
            </a:r>
            <a:r>
              <a:rPr lang="en-US" dirty="0" smtClean="0"/>
              <a:t> </a:t>
            </a:r>
            <a:r>
              <a:rPr lang="en-US" dirty="0" err="1" smtClean="0"/>
              <a:t>promenu</a:t>
            </a:r>
            <a:r>
              <a:rPr lang="en-US" dirty="0" smtClean="0"/>
              <a:t> </a:t>
            </a:r>
            <a:r>
              <a:rPr lang="en-US" dirty="0" err="1" smtClean="0"/>
              <a:t>stila</a:t>
            </a:r>
            <a:r>
              <a:rPr lang="en-US" dirty="0" smtClean="0"/>
              <a:t>) (LC-section body)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4" name="LC-section-title"/>
          <p:cNvSpPr>
            <a:spLocks noGrp="1"/>
          </p:cNvSpPr>
          <p:nvPr>
            <p:ph type="title" hasCustomPrompt="1"/>
          </p:nvPr>
        </p:nvSpPr>
        <p:spPr>
          <a:xfrm>
            <a:off x="457731" y="457200"/>
            <a:ext cx="8226689" cy="524998"/>
          </a:xfrm>
          <a:ln>
            <a:solidFill>
              <a:srgbClr val="C00000">
                <a:alpha val="0"/>
              </a:srgbClr>
            </a:solidFill>
          </a:ln>
        </p:spPr>
        <p:txBody>
          <a:bodyPr/>
          <a:lstStyle>
            <a:lvl1pPr>
              <a:defRPr baseline="0"/>
            </a:lvl1pPr>
          </a:lstStyle>
          <a:p>
            <a:r>
              <a:rPr lang="sr-Latn-RS" dirty="0" smtClean="0"/>
              <a:t>UNESI </a:t>
            </a:r>
            <a:r>
              <a:rPr lang="en-US" dirty="0" err="1" smtClean="0"/>
              <a:t>naslov</a:t>
            </a:r>
            <a:r>
              <a:rPr lang="en-US" dirty="0" smtClean="0"/>
              <a:t> </a:t>
            </a:r>
            <a:r>
              <a:rPr lang="en-US" dirty="0" err="1" smtClean="0"/>
              <a:t>sekcije</a:t>
            </a:r>
            <a:r>
              <a:rPr lang="en-US" dirty="0" smtClean="0"/>
              <a:t> {LC-</a:t>
            </a:r>
            <a:r>
              <a:rPr lang="en-US" dirty="0" err="1" smtClean="0"/>
              <a:t>seCTION</a:t>
            </a:r>
            <a:r>
              <a:rPr lang="en-US" dirty="0" smtClean="0"/>
              <a:t>-TITLE}</a:t>
            </a:r>
            <a:endParaRPr lang="en-US" dirty="0"/>
          </a:p>
        </p:txBody>
      </p:sp>
      <p:sp>
        <p:nvSpPr>
          <p:cNvPr id="155" name="LO-section-body-subtitle"/>
          <p:cNvSpPr>
            <a:spLocks noGrp="1"/>
          </p:cNvSpPr>
          <p:nvPr>
            <p:ph type="body" idx="10" hasCustomPrompt="1"/>
          </p:nvPr>
        </p:nvSpPr>
        <p:spPr>
          <a:xfrm>
            <a:off x="459580" y="1134598"/>
            <a:ext cx="8227220" cy="536519"/>
          </a:xfrm>
          <a:ln>
            <a:solidFill>
              <a:srgbClr val="7030A0">
                <a:alpha val="0"/>
              </a:srgbClr>
            </a:solidFill>
          </a:ln>
        </p:spPr>
        <p:txBody>
          <a:bodyPr anchor="t">
            <a:noAutofit/>
          </a:bodyPr>
          <a:lstStyle>
            <a:lvl1pPr marL="0" indent="0">
              <a:buNone/>
              <a:defRPr sz="1500" b="0">
                <a:solidFill>
                  <a:srgbClr val="A500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smtClean="0"/>
              <a:t>Ovde</a:t>
            </a:r>
            <a:r>
              <a:rPr lang="en-US" dirty="0" smtClean="0"/>
              <a:t> </a:t>
            </a:r>
            <a:r>
              <a:rPr lang="sr-Latn-RS" dirty="0" smtClean="0"/>
              <a:t>unesi</a:t>
            </a:r>
            <a:r>
              <a:rPr lang="en-US" dirty="0" smtClean="0"/>
              <a:t> </a:t>
            </a:r>
            <a:r>
              <a:rPr lang="en-US" dirty="0" err="1" smtClean="0"/>
              <a:t>poentu</a:t>
            </a:r>
            <a:r>
              <a:rPr lang="en-US" dirty="0" smtClean="0"/>
              <a:t> </a:t>
            </a:r>
            <a:r>
              <a:rPr lang="en-US" dirty="0" err="1" smtClean="0"/>
              <a:t>slajda</a:t>
            </a:r>
            <a:r>
              <a:rPr lang="en-US" dirty="0" smtClean="0"/>
              <a:t> {LO-section-body-subtitle}</a:t>
            </a:r>
          </a:p>
        </p:txBody>
      </p:sp>
      <p:sp>
        <p:nvSpPr>
          <p:cNvPr id="153" name="TextBox 152"/>
          <p:cNvSpPr txBox="1"/>
          <p:nvPr userDrawn="1"/>
        </p:nvSpPr>
        <p:spPr>
          <a:xfrm>
            <a:off x="357158" y="6350193"/>
            <a:ext cx="8429684" cy="507831"/>
          </a:xfrm>
          <a:prstGeom prst="rect">
            <a:avLst/>
          </a:prstGeom>
          <a:noFill/>
          <a:ln w="12700">
            <a:solidFill>
              <a:schemeClr val="bg2">
                <a:lumMod val="90000"/>
              </a:schemeClr>
            </a:solidFill>
          </a:ln>
        </p:spPr>
        <p:txBody>
          <a:bodyPr vert="horz" wrap="square" lIns="0" tIns="0" rIns="0" bIns="0" rtlCol="0">
            <a:spAutoFit/>
          </a:bodyPr>
          <a:lstStyle/>
          <a:p>
            <a:pPr algn="ctr">
              <a:spcBef>
                <a:spcPts val="0"/>
              </a:spcBef>
              <a:spcAft>
                <a:spcPts val="0"/>
              </a:spcAft>
            </a:pPr>
            <a:endParaRPr lang="en-CA" sz="1100" dirty="0" smtClean="0">
              <a:solidFill>
                <a:srgbClr val="A50021"/>
              </a:solidFill>
              <a:latin typeface="Arial Narrow" pitchFamily="34" charset="0"/>
            </a:endParaRPr>
          </a:p>
          <a:p>
            <a:pPr algn="ctr">
              <a:spcBef>
                <a:spcPts val="0"/>
              </a:spcBef>
              <a:spcAft>
                <a:spcPts val="0"/>
              </a:spcAft>
            </a:pPr>
            <a:r>
              <a:rPr lang="sr-Latn-RS" sz="1100" dirty="0" smtClean="0">
                <a:solidFill>
                  <a:srgbClr val="A50021"/>
                </a:solidFill>
                <a:latin typeface="Arial Narrow" pitchFamily="34" charset="0"/>
              </a:rPr>
              <a:t>2</a:t>
            </a:r>
            <a:r>
              <a:rPr lang="en-CA" sz="1100" dirty="0" smtClean="0">
                <a:solidFill>
                  <a:srgbClr val="A50021"/>
                </a:solidFill>
                <a:latin typeface="Arial Narrow" pitchFamily="34" charset="0"/>
              </a:rPr>
              <a:t>9.</a:t>
            </a:r>
            <a:r>
              <a:rPr lang="sr-Latn-RS" sz="1100" dirty="0" smtClean="0">
                <a:solidFill>
                  <a:srgbClr val="A50021"/>
                </a:solidFill>
                <a:latin typeface="Arial Narrow" pitchFamily="34" charset="0"/>
              </a:rPr>
              <a:t>07</a:t>
            </a:r>
            <a:r>
              <a:rPr lang="en-CA" sz="1100" dirty="0" smtClean="0">
                <a:solidFill>
                  <a:srgbClr val="A50021"/>
                </a:solidFill>
                <a:latin typeface="Arial Narrow" pitchFamily="34" charset="0"/>
              </a:rPr>
              <a:t>.2015</a:t>
            </a:r>
            <a:r>
              <a:rPr lang="en-CA" sz="1100" baseline="0" dirty="0" smtClean="0">
                <a:solidFill>
                  <a:srgbClr val="A50021"/>
                </a:solidFill>
                <a:latin typeface="Arial Narrow" pitchFamily="34" charset="0"/>
              </a:rPr>
              <a:t>                 </a:t>
            </a:r>
            <a:r>
              <a:rPr lang="en-CA" sz="1100" dirty="0" smtClean="0">
                <a:solidFill>
                  <a:srgbClr val="A50021"/>
                </a:solidFill>
                <a:latin typeface="Arial Narrow" pitchFamily="34" charset="0"/>
              </a:rPr>
              <a:t>© UNIVERZITET METROPOLITAN, Beograd / </a:t>
            </a:r>
            <a:r>
              <a:rPr lang="en-CA" sz="1100" dirty="0" err="1" smtClean="0">
                <a:solidFill>
                  <a:srgbClr val="A50021"/>
                </a:solidFill>
                <a:latin typeface="Arial Narrow" pitchFamily="34" charset="0"/>
              </a:rPr>
              <a:t>Kopiranje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i</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umnožavanje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nije</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dozvoljeno</a:t>
            </a:r>
            <a:r>
              <a:rPr lang="en-CA" sz="1100" dirty="0" smtClean="0">
                <a:solidFill>
                  <a:srgbClr val="A50021"/>
                </a:solidFill>
                <a:latin typeface="Arial Narrow" pitchFamily="34" charset="0"/>
              </a:rPr>
              <a:t> / </a:t>
            </a:r>
            <a:r>
              <a:rPr lang="en-CA" sz="1100" dirty="0" err="1" smtClean="0">
                <a:solidFill>
                  <a:srgbClr val="A50021"/>
                </a:solidFill>
                <a:latin typeface="Arial Narrow" pitchFamily="34" charset="0"/>
              </a:rPr>
              <a:t>Sva</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prava</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su</a:t>
            </a:r>
            <a:r>
              <a:rPr lang="en-CA" sz="1100" dirty="0" smtClean="0">
                <a:solidFill>
                  <a:srgbClr val="A50021"/>
                </a:solidFill>
                <a:latin typeface="Arial Narrow" pitchFamily="34" charset="0"/>
              </a:rPr>
              <a:t> </a:t>
            </a:r>
            <a:r>
              <a:rPr lang="en-CA" sz="1100" dirty="0" err="1" smtClean="0">
                <a:solidFill>
                  <a:srgbClr val="A50021"/>
                </a:solidFill>
                <a:latin typeface="Arial Narrow" pitchFamily="34" charset="0"/>
              </a:rPr>
              <a:t>zadržana</a:t>
            </a:r>
            <a:r>
              <a:rPr lang="en-CA" sz="1100" dirty="0" smtClean="0">
                <a:solidFill>
                  <a:srgbClr val="A50021"/>
                </a:solidFill>
                <a:latin typeface="Arial Narrow" pitchFamily="34" charset="0"/>
              </a:rPr>
              <a:t>.</a:t>
            </a:r>
            <a:r>
              <a:rPr lang="en-CA" sz="1100" baseline="0" dirty="0" smtClean="0">
                <a:solidFill>
                  <a:srgbClr val="A50021"/>
                </a:solidFill>
                <a:latin typeface="Arial Narrow" pitchFamily="34" charset="0"/>
              </a:rPr>
              <a:t>                  </a:t>
            </a:r>
            <a:r>
              <a:rPr lang="en-CA" sz="1100" dirty="0" smtClean="0">
                <a:solidFill>
                  <a:srgbClr val="A50021"/>
                </a:solidFill>
                <a:latin typeface="Arial Narrow" pitchFamily="34" charset="0"/>
              </a:rPr>
              <a:t>V1.</a:t>
            </a:r>
            <a:r>
              <a:rPr lang="sr-Latn-RS" sz="1100" dirty="0" smtClean="0">
                <a:solidFill>
                  <a:srgbClr val="A50021"/>
                </a:solidFill>
                <a:latin typeface="Arial Narrow" pitchFamily="34" charset="0"/>
              </a:rPr>
              <a:t>20</a:t>
            </a:r>
            <a:endParaRPr lang="en-CA" sz="1100" dirty="0" smtClean="0">
              <a:solidFill>
                <a:srgbClr val="A50021"/>
              </a:solidFill>
              <a:latin typeface="Arial Narrow" pitchFamily="34" charset="0"/>
            </a:endParaRPr>
          </a:p>
          <a:p>
            <a:pPr algn="ctr">
              <a:spcBef>
                <a:spcPts val="0"/>
              </a:spcBef>
              <a:spcAft>
                <a:spcPts val="0"/>
              </a:spcAft>
            </a:pPr>
            <a:endParaRPr lang="en-CA" sz="1100" dirty="0" smtClean="0">
              <a:solidFill>
                <a:srgbClr val="A50021"/>
              </a:solidFill>
              <a:latin typeface="Arial Narrow" pitchFamily="34" charset="0"/>
            </a:endParaRPr>
          </a:p>
        </p:txBody>
      </p:sp>
    </p:spTree>
    <p:extLst>
      <p:ext uri="{BB962C8B-B14F-4D97-AF65-F5344CB8AC3E}">
        <p14:creationId xmlns:p14="http://schemas.microsoft.com/office/powerpoint/2010/main" val="307061230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731" y="1816100"/>
            <a:ext cx="8226689" cy="4583111"/>
          </a:xfrm>
          <a:prstGeom prst="rect">
            <a:avLst/>
          </a:prstGeom>
        </p:spPr>
        <p:txBody>
          <a:bodyPr vert="horz" lIns="0" tIns="0" rIns="0" bIns="0" rtlCol="0">
            <a:noAutofit/>
          </a:bodyPr>
          <a:lstStyle/>
          <a:p>
            <a:pPr lvl="0"/>
            <a:r>
              <a:rPr lang="en-US" dirty="0" err="1" smtClean="0"/>
              <a:t>Ovde</a:t>
            </a:r>
            <a:r>
              <a:rPr lang="en-US" dirty="0" smtClean="0"/>
              <a:t> </a:t>
            </a:r>
            <a:r>
              <a:rPr lang="en-US" dirty="0" err="1" smtClean="0"/>
              <a:t>ukucajte</a:t>
            </a:r>
            <a:r>
              <a:rPr lang="en-US" dirty="0" smtClean="0"/>
              <a:t> </a:t>
            </a:r>
            <a:r>
              <a:rPr lang="en-US" dirty="0" err="1" smtClean="0"/>
              <a:t>tekst</a:t>
            </a:r>
            <a:r>
              <a:rPr lang="en-US" dirty="0" smtClean="0"/>
              <a:t>  (</a:t>
            </a:r>
            <a:r>
              <a:rPr lang="en-US" dirty="0" err="1" smtClean="0"/>
              <a:t>koristite</a:t>
            </a:r>
            <a:r>
              <a:rPr lang="en-US" dirty="0" smtClean="0"/>
              <a:t> </a:t>
            </a:r>
            <a:r>
              <a:rPr lang="en-US" dirty="0" err="1" smtClean="0"/>
              <a:t>ikonicu</a:t>
            </a:r>
            <a:r>
              <a:rPr lang="en-US" dirty="0" smtClean="0"/>
              <a:t> Indent </a:t>
            </a:r>
            <a:r>
              <a:rPr lang="en-US" dirty="0" err="1" smtClean="0"/>
              <a:t>za</a:t>
            </a:r>
            <a:r>
              <a:rPr lang="en-US" dirty="0" smtClean="0"/>
              <a:t> </a:t>
            </a:r>
            <a:r>
              <a:rPr lang="en-US" dirty="0" err="1" smtClean="0"/>
              <a:t>promenu</a:t>
            </a:r>
            <a:r>
              <a:rPr lang="en-US" dirty="0" smtClean="0"/>
              <a:t> </a:t>
            </a:r>
            <a:r>
              <a:rPr lang="en-US" dirty="0" err="1" smtClean="0"/>
              <a:t>stila</a:t>
            </a:r>
            <a:r>
              <a:rPr lang="en-US" dirty="0" smtClean="0"/>
              <a: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1" name="TextBox 230"/>
          <p:cNvSpPr txBox="1"/>
          <p:nvPr/>
        </p:nvSpPr>
        <p:spPr>
          <a:xfrm>
            <a:off x="8138559" y="6567050"/>
            <a:ext cx="545862" cy="123111"/>
          </a:xfrm>
          <a:prstGeom prst="rect">
            <a:avLst/>
          </a:prstGeom>
          <a:noFill/>
        </p:spPr>
        <p:txBody>
          <a:bodyPr wrap="square" lIns="0" tIns="0" rIns="0" bIns="0" rtlCol="0">
            <a:noAutofit/>
          </a:bodyPr>
          <a:lstStyle/>
          <a:p>
            <a:pPr algn="r"/>
            <a:fld id="{567A4CEE-210B-4A43-8E57-98E37E0AC15F}" type="slidenum">
              <a:rPr lang="en-US" sz="800" spc="0" baseline="0" smtClean="0">
                <a:solidFill>
                  <a:schemeClr val="bg2"/>
                </a:solidFill>
                <a:latin typeface="+mj-lt"/>
              </a:rPr>
              <a:pPr algn="r"/>
              <a:t>‹#›</a:t>
            </a:fld>
            <a:endParaRPr lang="en-US" sz="800" spc="0" baseline="0" dirty="0">
              <a:solidFill>
                <a:schemeClr val="bg2"/>
              </a:solidFill>
              <a:latin typeface="+mj-lt"/>
            </a:endParaRPr>
          </a:p>
        </p:txBody>
      </p:sp>
      <p:sp>
        <p:nvSpPr>
          <p:cNvPr id="2" name="LC-section-title"/>
          <p:cNvSpPr>
            <a:spLocks noGrp="1"/>
          </p:cNvSpPr>
          <p:nvPr>
            <p:ph type="title"/>
          </p:nvPr>
        </p:nvSpPr>
        <p:spPr>
          <a:xfrm>
            <a:off x="457731" y="457200"/>
            <a:ext cx="8226689" cy="524998"/>
          </a:xfrm>
          <a:prstGeom prst="rect">
            <a:avLst/>
          </a:prstGeom>
          <a:ln>
            <a:solidFill>
              <a:srgbClr val="C00000">
                <a:alpha val="0"/>
              </a:srgbClr>
            </a:solidFill>
          </a:ln>
        </p:spPr>
        <p:txBody>
          <a:bodyPr vert="horz" lIns="0" tIns="0" rIns="0" bIns="0" rtlCol="0" anchor="t">
            <a:noAutofit/>
          </a:bodyPr>
          <a:lstStyle/>
          <a:p>
            <a:r>
              <a:rPr lang="en-US" dirty="0" err="1" smtClean="0"/>
              <a:t>Ovde</a:t>
            </a:r>
            <a:r>
              <a:rPr lang="en-US" dirty="0" smtClean="0"/>
              <a:t> </a:t>
            </a:r>
            <a:r>
              <a:rPr lang="en-US" dirty="0" err="1" smtClean="0"/>
              <a:t>ukucajte</a:t>
            </a:r>
            <a:r>
              <a:rPr lang="en-US" dirty="0" smtClean="0"/>
              <a:t> </a:t>
            </a:r>
            <a:r>
              <a:rPr lang="en-US" dirty="0" err="1" smtClean="0"/>
              <a:t>naslov</a:t>
            </a:r>
            <a:r>
              <a:rPr lang="en-US" dirty="0" smtClean="0"/>
              <a:t> </a:t>
            </a:r>
            <a:r>
              <a:rPr lang="en-US" dirty="0" err="1" smtClean="0"/>
              <a:t>sekcije</a:t>
            </a:r>
            <a:endParaRPr lang="en-US" dirty="0"/>
          </a:p>
        </p:txBody>
      </p:sp>
    </p:spTree>
    <p:extLst>
      <p:ext uri="{BB962C8B-B14F-4D97-AF65-F5344CB8AC3E}">
        <p14:creationId xmlns:p14="http://schemas.microsoft.com/office/powerpoint/2010/main" val="4246620440"/>
      </p:ext>
    </p:extLst>
  </p:cSld>
  <p:clrMap bg1="lt1" tx1="dk1" bg2="lt2" tx2="dk2" accent1="accent1" accent2="accent2" accent3="accent3" accent4="accent4" accent5="accent5" accent6="accent6" hlink="hlink" folHlink="folHlink"/>
  <p:sldLayoutIdLst>
    <p:sldLayoutId id="2147483683" r:id="rId1"/>
    <p:sldLayoutId id="2147483723" r:id="rId2"/>
    <p:sldLayoutId id="2147483724" r:id="rId3"/>
    <p:sldLayoutId id="2147483725" r:id="rId4"/>
    <p:sldLayoutId id="2147483660" r:id="rId5"/>
    <p:sldLayoutId id="2147483650" r:id="rId6"/>
    <p:sldLayoutId id="2147483663" r:id="rId7"/>
    <p:sldLayoutId id="2147483686" r:id="rId8"/>
    <p:sldLayoutId id="2147483668" r:id="rId9"/>
    <p:sldLayoutId id="2147483669" r:id="rId10"/>
    <p:sldLayoutId id="2147483684"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30" r:id="rId20"/>
    <p:sldLayoutId id="2147483726" r:id="rId21"/>
    <p:sldLayoutId id="2147483727" r:id="rId22"/>
    <p:sldLayoutId id="2147483728" r:id="rId23"/>
    <p:sldLayoutId id="2147483729" r:id="rId24"/>
    <p:sldLayoutId id="2147483720"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6" r:id="rId36"/>
    <p:sldLayoutId id="2147483702" r:id="rId37"/>
    <p:sldLayoutId id="2147483703" r:id="rId38"/>
    <p:sldLayoutId id="2147483704" r:id="rId39"/>
    <p:sldLayoutId id="2147483705" r:id="rId40"/>
    <p:sldLayoutId id="2147483707" r:id="rId41"/>
    <p:sldLayoutId id="2147483708" r:id="rId42"/>
    <p:sldLayoutId id="2147483709" r:id="rId43"/>
    <p:sldLayoutId id="2147483710" r:id="rId44"/>
    <p:sldLayoutId id="2147483711" r:id="rId45"/>
  </p:sldLayoutIdLst>
  <p:txStyles>
    <p:titleStyle>
      <a:lvl1pPr algn="l" defTabSz="914400" rtl="0" eaLnBrk="1" latinLnBrk="0" hangingPunct="1">
        <a:lnSpc>
          <a:spcPct val="90000"/>
        </a:lnSpc>
        <a:spcBef>
          <a:spcPct val="0"/>
        </a:spcBef>
        <a:buNone/>
        <a:defRPr sz="2200" kern="1200" cap="all" baseline="0">
          <a:solidFill>
            <a:schemeClr val="tx1">
              <a:lumMod val="75000"/>
              <a:lumOff val="25000"/>
            </a:schemeClr>
          </a:solidFill>
          <a:latin typeface="Arial Narrow" panose="020B0606020202030204" pitchFamily="34" charset="0"/>
          <a:ea typeface="+mj-ea"/>
          <a:cs typeface="+mj-cs"/>
        </a:defRPr>
      </a:lvl1pPr>
    </p:titleStyle>
    <p:bodyStyle>
      <a:lvl1pPr marL="0" indent="0" algn="l" defTabSz="914400" rtl="0" eaLnBrk="1" latinLnBrk="0" hangingPunct="1">
        <a:lnSpc>
          <a:spcPct val="120000"/>
        </a:lnSpc>
        <a:spcBef>
          <a:spcPts val="600"/>
        </a:spcBef>
        <a:spcAft>
          <a:spcPts val="1200"/>
        </a:spcAft>
        <a:buFont typeface="Calibri" panose="020F0502020204030204" pitchFamily="34" charset="0"/>
        <a:buChar char="​"/>
        <a:defRPr sz="1500" i="1" kern="1200">
          <a:solidFill>
            <a:srgbClr val="A50021"/>
          </a:solidFill>
          <a:latin typeface="+mj-lt"/>
          <a:ea typeface="+mn-ea"/>
          <a:cs typeface="+mn-cs"/>
        </a:defRPr>
      </a:lvl1pPr>
      <a:lvl2pPr marL="0" indent="0" algn="l" defTabSz="914400" rtl="0" eaLnBrk="1" latinLnBrk="0" hangingPunct="1">
        <a:lnSpc>
          <a:spcPct val="100000"/>
        </a:lnSpc>
        <a:spcBef>
          <a:spcPts val="0"/>
        </a:spcBef>
        <a:spcAft>
          <a:spcPts val="600"/>
        </a:spcAft>
        <a:buFont typeface="Calibri" panose="020F0502020204030204" pitchFamily="34" charset="0"/>
        <a:buChar char="​"/>
        <a:defRPr sz="1500" i="1" kern="1200">
          <a:solidFill>
            <a:schemeClr val="tx2"/>
          </a:solidFill>
          <a:latin typeface="+mj-lt"/>
          <a:ea typeface="+mn-ea"/>
          <a:cs typeface="+mn-cs"/>
        </a:defRPr>
      </a:lvl2pPr>
      <a:lvl3pPr marL="0" indent="0" algn="l" defTabSz="914400" rtl="0" eaLnBrk="1" latinLnBrk="0" hangingPunct="1">
        <a:lnSpc>
          <a:spcPct val="120000"/>
        </a:lnSpc>
        <a:spcBef>
          <a:spcPts val="600"/>
        </a:spcBef>
        <a:spcAft>
          <a:spcPts val="600"/>
        </a:spcAft>
        <a:buFont typeface="Calibri" panose="020F0502020204030204" pitchFamily="34" charset="0"/>
        <a:buChar char="​"/>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 typeface="Calibri" panose="020F0502020204030204" pitchFamily="34" charset="0"/>
        <a:buChar char="​"/>
        <a:defRPr sz="1100" i="1" kern="1200">
          <a:solidFill>
            <a:schemeClr val="accent2"/>
          </a:solidFill>
          <a:latin typeface="+mj-lt"/>
          <a:ea typeface="+mn-ea"/>
          <a:cs typeface="+mn-cs"/>
        </a:defRPr>
      </a:lvl4pPr>
      <a:lvl5pPr marL="0" indent="0" algn="l" defTabSz="914400" rtl="0" eaLnBrk="1" latinLnBrk="0" hangingPunct="1">
        <a:lnSpc>
          <a:spcPct val="150000"/>
        </a:lnSpc>
        <a:spcBef>
          <a:spcPts val="0"/>
        </a:spcBef>
        <a:buFont typeface="Calibri" panose="020F0502020204030204" pitchFamily="34" charset="0"/>
        <a:buChar char="​"/>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slideLayout" Target="../slideLayouts/slideLayout7.xml"/><Relationship Id="rId4" Type="http://schemas.openxmlformats.org/officeDocument/2006/relationships/tags" Target="../tags/tag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file:///C:\Users\Cecili\Desktop\PPT4DITA-Template-BMU\IT350\IS350Lekcija%204\resources\IT2008-IT350-L4-CREATE-TABLE-PRIMARY-slika1.JPG" TargetMode="Externa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7.jpeg"/><Relationship Id="rId5" Type="http://schemas.openxmlformats.org/officeDocument/2006/relationships/hyperlink" Target="file:///C:\Users\Cecili\Desktop\PPT4DITA-Template-BMU\IT350\IS350Lekcija%204\resources\IT2008-IT350-L4-IT2008-CREATE-TABLE-PRIMARY-slika2.JPG" TargetMode="Externa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hyperlink" Target="file:///C:\Users\Cecili\Desktop\PPT4DITA-Template-BMU\IT350\IS350Lekcija%204\resources\IT2008-IT350-L4-CREATE-TABLE-FOREIGN-slika2.JPG" TargetMode="External"/><Relationship Id="rId3" Type="http://schemas.openxmlformats.org/officeDocument/2006/relationships/tags" Target="../tags/tag16.xml"/><Relationship Id="rId7" Type="http://schemas.openxmlformats.org/officeDocument/2006/relationships/image" Target="../media/image6.jpe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hyperlink" Target="file:///C:\Users\Cecili\Desktop\PPT4DITA-Template-BMU\IT350\IS350Lekcija%204\resources\IT2008-IT350-L4-CREATE-TABLE-FOREIGN-slika1.JPG" TargetMode="External"/><Relationship Id="rId5" Type="http://schemas.openxmlformats.org/officeDocument/2006/relationships/slideLayout" Target="../slideLayouts/slideLayout7.xml"/><Relationship Id="rId4" Type="http://schemas.openxmlformats.org/officeDocument/2006/relationships/tags" Target="../tags/tag17.xml"/><Relationship Id="rId9"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9.png"/><Relationship Id="rId5" Type="http://schemas.openxmlformats.org/officeDocument/2006/relationships/hyperlink" Target="file:///C:\Users\Cecili\Desktop\PPT4DITA-Template-BMU\IT350\IS350Lekcija%204\resources\IT2008-IT350-L4-CREATE-TABLE-FOREIGN-slika3.png" TargetMode="External"/><Relationship Id="rId4"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file:///C:\Users\Cecili\Desktop\PPT4DITA-Template-BMU\IT350\IS350Lekcija%204\resources\IT2008-IT350-L4-CREATE-TABLE-CASE-STUDY-slika1.JPG" TargetMode="External"/><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24.xml"/><Relationship Id="rId7" Type="http://schemas.openxmlformats.org/officeDocument/2006/relationships/hyperlink" Target="file:///C:\Users\Cecili\Desktop\PPT4DITA-Template-BMU\IT350\IS350Lekcija%204\resources\IT2008-IT350-L4-CREATE-TABLE-CASE-STUDY-slika3.JPG" TargetMode="Externa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1.jpeg"/><Relationship Id="rId5" Type="http://schemas.openxmlformats.org/officeDocument/2006/relationships/hyperlink" Target="file:///C:\Users\Cecili\Desktop\PPT4DITA-Template-BMU\IT350\IS350Lekcija%204\resources\IT2008-IT350-L4-CREATE-TABLE-CASE-STUDY-slika2.JPG" TargetMode="External"/><Relationship Id="rId10" Type="http://schemas.openxmlformats.org/officeDocument/2006/relationships/image" Target="../media/image13.jpeg"/><Relationship Id="rId4" Type="http://schemas.openxmlformats.org/officeDocument/2006/relationships/slideLayout" Target="../slideLayouts/slideLayout7.xml"/><Relationship Id="rId9" Type="http://schemas.openxmlformats.org/officeDocument/2006/relationships/hyperlink" Target="file:///C:\Users\Cecili\Desktop\PPT4DITA-Template-BMU\IT350\IS350Lekcija%204\resources\IT2008-IT350-L4-CREATE-TABLE-CASE-STUDY-slika4.JPG" TargetMode="Externa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5.jpe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hyperlink" Target="file:///C:\Users\Cecili\Desktop\PPT4DITA-Template-BMU\IT350\IS350Lekcija%204\resources\IT2008-IT350-L4-CREATE-TABLE-CASE-STUDY-slika6.JPG" TargetMode="External"/><Relationship Id="rId5" Type="http://schemas.openxmlformats.org/officeDocument/2006/relationships/image" Target="../media/image14.jpeg"/><Relationship Id="rId4" Type="http://schemas.openxmlformats.org/officeDocument/2006/relationships/hyperlink" Target="file:///C:\Users\Cecili\Desktop\PPT4DITA-Template-BMU\IT350\IS350Lekcija%204\resources\IT2008-IT350-L4-CREATE-TABLE-CASE-STUDY-slika5.JP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file:///C:\Users\Cecili\Desktop\PPT4DITA-Template-BMU\IT350\IS350Lekcija%204\resources\IT2008-IM-DQL-SQDD-DDL-V-CREATE-TABLE-Slika1.JPG" TargetMode="Externa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hyperlink" Target="file:///C:\Users\Cecili\Desktop\PPT4DITA-Template-BMU\IT350\IS350Lekcija%204\resources\IT2008-IM-DQL-SQDD-DDL-V-CREATE-TABLE-Slika2.png" TargetMode="Externa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0.xml"/><Relationship Id="rId1" Type="http://schemas.openxmlformats.org/officeDocument/2006/relationships/tags" Target="../tags/tag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tags" Target="../tags/tag40.xml"/><Relationship Id="rId7" Type="http://schemas.openxmlformats.org/officeDocument/2006/relationships/hyperlink" Target="file:///C:\Users\Cecili\Desktop\PPT4DITA-Template-BMU\IT350\IS350Lekcija%204\resources\IT2008-IT350-L4-DROP-TABLE-slika2.jpg" TargetMode="Externa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0.jpeg"/><Relationship Id="rId5" Type="http://schemas.openxmlformats.org/officeDocument/2006/relationships/hyperlink" Target="file:///C:\Users\Cecili\Desktop\PPT4DITA-Template-BMU\IT350\IS350Lekcija%204\resources\IT2008-IT350-L4-DROP-TABLE-slika1.JPG" TargetMode="External"/><Relationship Id="rId10" Type="http://schemas.openxmlformats.org/officeDocument/2006/relationships/image" Target="../media/image19.jpeg"/><Relationship Id="rId4" Type="http://schemas.openxmlformats.org/officeDocument/2006/relationships/slideLayout" Target="../slideLayouts/slideLayout7.xml"/><Relationship Id="rId9" Type="http://schemas.openxmlformats.org/officeDocument/2006/relationships/hyperlink" Target="file:///C:\Users\Cecili\Desktop\PPT4DITA-Template-BMU\IT350\IS350Lekcija%204\resources\IT2008-IT350-L4-DROP-TABLE-slika3.jpg"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6.jpe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hyperlink" Target="file:///C:\Users\Cecili\Desktop\PPT4DITA-Template-BMU\IT350\IS350Lekcija%204\resources\IT2008-IM-DQL-SQDD-DDL-V-PrimeriALTER-DROP-Slika2.JPG" TargetMode="External"/><Relationship Id="rId5" Type="http://schemas.openxmlformats.org/officeDocument/2006/relationships/image" Target="../media/image20.jpeg"/><Relationship Id="rId4" Type="http://schemas.openxmlformats.org/officeDocument/2006/relationships/hyperlink" Target="file:///C:\Users\Cecili\Desktop\PPT4DITA-Template-BMU\IT350\IS350Lekcija%204\resources\IT2008-IM-DQL-SQDD-DDL-V-PrimeriALTER-DROP-Slika1.JP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file:///C:\Users\Cecili\Desktop\PPT4DITA-Template-BMU\IT350\IS350Lekcija%204\resources\IT2008-IM-DQL-SQDD-DDL-V-PrimeriALTER-DROP-slika3.png" TargetMode="External"/><Relationship Id="rId2" Type="http://schemas.openxmlformats.org/officeDocument/2006/relationships/slideLayout" Target="../slideLayouts/slideLayout7.xml"/><Relationship Id="rId1" Type="http://schemas.openxmlformats.org/officeDocument/2006/relationships/tags" Target="../tags/tag43.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6.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2.jpe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hyperlink" Target="file:///C:\Users\Cecili\Desktop\PPT4DITA-Template-BMU\IT350\IS350Lekcija%204\resources\IT2008-IM-DQL-SQDD-DDL-V-INSERT-Slika1.JPG" TargetMode="External"/><Relationship Id="rId5" Type="http://schemas.openxmlformats.org/officeDocument/2006/relationships/image" Target="../media/image21.jpeg"/><Relationship Id="rId4" Type="http://schemas.openxmlformats.org/officeDocument/2006/relationships/hyperlink" Target="file:///C:\Users\Cecili\Desktop\PPT4DITA-Template-BMU\IT350\IS350Lekcija%204\resources\IT2008-IM-DQL-SQDD-DDL-V-INSERT-Slika2.jpg"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4.jpe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hyperlink" Target="file:///C:\Users\Cecili\Desktop\PPT4DITA-Template-BMU\IT350\IS350Lekcija%204\resources\IT2008-IM-DQL-SQDD-DDL-V-UPDATE-Slika2.jpg" TargetMode="External"/><Relationship Id="rId5" Type="http://schemas.openxmlformats.org/officeDocument/2006/relationships/image" Target="../media/image23.jpeg"/><Relationship Id="rId4" Type="http://schemas.openxmlformats.org/officeDocument/2006/relationships/hyperlink" Target="file:///C:\Users\Cecili\Desktop\PPT4DITA-Template-BMU\IT350\IS350Lekcija%204\resources\IT2008-IM-DQL-SQDD-DDL-V-UPDATE-Slika1.JPG"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4.jpe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hyperlink" Target="file:///C:\Users\Cecili\Desktop\PPT4DITA-Template-BMU\IT350\IS350Lekcija%204\resources\IT2008-IM-DQL-SQDD-DDL-V-UPDATE-Slika2.jpg" TargetMode="External"/><Relationship Id="rId5" Type="http://schemas.openxmlformats.org/officeDocument/2006/relationships/image" Target="../media/image23.jpeg"/><Relationship Id="rId4" Type="http://schemas.openxmlformats.org/officeDocument/2006/relationships/hyperlink" Target="file:///C:\Users\Cecili\Desktop\PPT4DITA-Template-BMU\IT350\IS350Lekcija%204\resources\IT2008-IM-DQL-SQDD-DDL-V-DELETE-Slika1.JPG"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Layout" Target="../slideLayouts/slideLayout7.xml"/><Relationship Id="rId4" Type="http://schemas.openxmlformats.org/officeDocument/2006/relationships/tags" Target="../tags/tag5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6.jpe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hyperlink" Target="file:///C:\Users\Cecili\Desktop\PPT4DITA-Template-BMU\IT350\IS350Lekcija%204\resources\IT2008-IT350-L4-Primena-SELECT-slika2.JPG" TargetMode="External"/><Relationship Id="rId5" Type="http://schemas.openxmlformats.org/officeDocument/2006/relationships/image" Target="../media/image25.jpeg"/><Relationship Id="rId4" Type="http://schemas.openxmlformats.org/officeDocument/2006/relationships/hyperlink" Target="file:///C:\Users\Cecili\Desktop\PPT4DITA-Template-BMU\IT350\IS350Lekcija%204\resources\IT2008-IT350-L4-Primena-SELECT-slika1.JPG"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file:///C:\Users\Cecili\Desktop\PPT4DITA-Template-BMU\IT350\IS350Lekcija%204\resources\IT2008-IT350-L4-Primena-SELECT-slika3.JPG" TargetMode="External"/><Relationship Id="rId13" Type="http://schemas.openxmlformats.org/officeDocument/2006/relationships/hyperlink" Target="file:///C:\Users\Cecili\Desktop\PPT4DITA-Template-BMU\IT350\IS350Lekcija%204\resources\IT2008-IT350-L4-Primena-SELECT-slika6.png" TargetMode="External"/><Relationship Id="rId3" Type="http://schemas.openxmlformats.org/officeDocument/2006/relationships/tags" Target="../tags/tag62.xml"/><Relationship Id="rId7" Type="http://schemas.openxmlformats.org/officeDocument/2006/relationships/image" Target="../media/image27.jpeg"/><Relationship Id="rId12" Type="http://schemas.openxmlformats.org/officeDocument/2006/relationships/hyperlink" Target="file:///C:\Users\Cecili\Desktop\PPT4DITA-Template-BMU\IT350\IS350Lekcija%204\resources\IT2008-IT350-L4-Primena-SELECT-slika5.JPG" TargetMode="Externa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hyperlink" Target="file:///C:\Users\Cecili\Desktop\PPT4DITA-Template-BMU\IT350\IS350Lekcija%204\resources\IT2008-IT350-L4-SLECT-Neizmenjeni-Sadrzaj-slika5.JPG" TargetMode="External"/><Relationship Id="rId11" Type="http://schemas.openxmlformats.org/officeDocument/2006/relationships/image" Target="../media/image29.jpeg"/><Relationship Id="rId5" Type="http://schemas.openxmlformats.org/officeDocument/2006/relationships/slideLayout" Target="../slideLayouts/slideLayout7.xml"/><Relationship Id="rId10" Type="http://schemas.openxmlformats.org/officeDocument/2006/relationships/hyperlink" Target="file:///C:\Users\Cecili\Desktop\PPT4DITA-Template-BMU\IT350\IS350Lekcija%204\resources\IT2008-IT350-L4-Primena-SELECT-slika4.JPG" TargetMode="External"/><Relationship Id="rId4" Type="http://schemas.openxmlformats.org/officeDocument/2006/relationships/tags" Target="../tags/tag63.xml"/><Relationship Id="rId9" Type="http://schemas.openxmlformats.org/officeDocument/2006/relationships/image" Target="../media/image28.jpeg"/><Relationship Id="rId14" Type="http://schemas.openxmlformats.org/officeDocument/2006/relationships/image" Target="../media/image30.png"/></Relationships>
</file>

<file path=ppt/slides/_rels/slide62.xml.rels><?xml version="1.0" encoding="UTF-8" standalone="yes"?>
<Relationships xmlns="http://schemas.openxmlformats.org/package/2006/relationships"><Relationship Id="rId8" Type="http://schemas.openxmlformats.org/officeDocument/2006/relationships/hyperlink" Target="file:///C:\Users\Cecili\Desktop\PPT4DITA-Template-BMU\IT350\IS350Lekcija%204\resources\IT2008-IT350-L4-Primena-SELECT-slika8.JPG" TargetMode="External"/><Relationship Id="rId13" Type="http://schemas.openxmlformats.org/officeDocument/2006/relationships/image" Target="../media/image34.jpeg"/><Relationship Id="rId3" Type="http://schemas.openxmlformats.org/officeDocument/2006/relationships/tags" Target="../tags/tag66.xml"/><Relationship Id="rId7" Type="http://schemas.openxmlformats.org/officeDocument/2006/relationships/image" Target="../media/image31.jpeg"/><Relationship Id="rId12" Type="http://schemas.openxmlformats.org/officeDocument/2006/relationships/hyperlink" Target="file:///C:\Users\Cecili\Desktop\PPT4DITA-Template-BMU\IT350\IS350Lekcija%204\resources\IT2008-IT350-L4-Primena-SELECT-slika10.JPG" TargetMode="Externa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hyperlink" Target="file:///C:\Users\Cecili\Desktop\PPT4DITA-Template-BMU\IT350\IS350Lekcija%204\resources\IT2008-IT350-L4-Primena-SELECT-slika7.JPG" TargetMode="External"/><Relationship Id="rId11" Type="http://schemas.openxmlformats.org/officeDocument/2006/relationships/image" Target="../media/image33.jpeg"/><Relationship Id="rId5" Type="http://schemas.openxmlformats.org/officeDocument/2006/relationships/slideLayout" Target="../slideLayouts/slideLayout7.xml"/><Relationship Id="rId10" Type="http://schemas.openxmlformats.org/officeDocument/2006/relationships/hyperlink" Target="file:///C:\Users\Cecili\Desktop\PPT4DITA-Template-BMU\IT350\IS350Lekcija%204\resources\IT2008-IT350-L4-Primena-SELECT-slika9.JPG" TargetMode="External"/><Relationship Id="rId4" Type="http://schemas.openxmlformats.org/officeDocument/2006/relationships/tags" Target="../tags/tag67.xml"/><Relationship Id="rId9" Type="http://schemas.openxmlformats.org/officeDocument/2006/relationships/image" Target="../media/image32.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6.jpe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hyperlink" Target="file:///C:\Users\Cecili\Desktop\PPT4DITA-Template-BMU\IT350\IS350Lekcija%204\resources\IT2008-IM-DQL-SQDD-DDL-V-PrimeriNekvalifikovanogPretrazvanja-SELECT-naredbe-Slika2.JPG" TargetMode="External"/><Relationship Id="rId5" Type="http://schemas.openxmlformats.org/officeDocument/2006/relationships/image" Target="../media/image35.jpeg"/><Relationship Id="rId4" Type="http://schemas.openxmlformats.org/officeDocument/2006/relationships/hyperlink" Target="file:///C:\Users\Cecili\Desktop\PPT4DITA-Template-BMU\IT350\IS350Lekcija%204\resources\IT2008-IM-DQL-SQDD-DDL-V-PrimeriNekvalifikovanogPretrazvanja-SELECT-naredbe-Slika1.JPG"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3" Type="http://schemas.openxmlformats.org/officeDocument/2006/relationships/hyperlink" Target="http://www.apachefriends.org/en/xampp.html" TargetMode="External"/><Relationship Id="rId2" Type="http://schemas.openxmlformats.org/officeDocument/2006/relationships/hyperlink" Target="http://www.wampserver.com/en/" TargetMode="External"/><Relationship Id="rId1" Type="http://schemas.openxmlformats.org/officeDocument/2006/relationships/slideLayout" Target="../slideLayouts/slideLayout6.xml"/><Relationship Id="rId4" Type="http://schemas.openxmlformats.org/officeDocument/2006/relationships/hyperlink" Target="http://www.phpmyadmin.net/home_page/index.php"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file:///C:\Users\Cecili\Desktop\PPT4DITA-Template-BMU\IT350\IS350Lekcija%204\resources\IT2008-IM-DQL-SQDD-DDL-V-Uvod-PHPMyAdmin-Slika1.JPG" TargetMode="External"/><Relationship Id="rId2" Type="http://schemas.openxmlformats.org/officeDocument/2006/relationships/slideLayout" Target="../slideLayouts/slideLayout9.xml"/><Relationship Id="rId1" Type="http://schemas.openxmlformats.org/officeDocument/2006/relationships/tags" Target="../tags/tag70.xml"/><Relationship Id="rId6" Type="http://schemas.openxmlformats.org/officeDocument/2006/relationships/image" Target="../media/image38.jpeg"/><Relationship Id="rId5" Type="http://schemas.openxmlformats.org/officeDocument/2006/relationships/hyperlink" Target="file:///C:\Users\Cecili\Desktop\PPT4DITA-Template-BMU\IT350\IS350Lekcija%204\resources\IT2008-IM-DQL-SQDD-DDL-V-Uvod-PHPMyAdmin-Slika2.JPG" TargetMode="External"/><Relationship Id="rId4" Type="http://schemas.openxmlformats.org/officeDocument/2006/relationships/image" Target="../media/image37.jpeg"/></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0.jpe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hyperlink" Target="file:///C:\Users\Cecili\Desktop\PPT4DITA-Template-BMU\IT350\IS350Lekcija%204\resources\IT2008-IM-DQL-SQDD-DDL-V-Uvod-PHPMyAdmin-Slika4.JPG" TargetMode="External"/><Relationship Id="rId5" Type="http://schemas.openxmlformats.org/officeDocument/2006/relationships/image" Target="../media/image39.jpeg"/><Relationship Id="rId4" Type="http://schemas.openxmlformats.org/officeDocument/2006/relationships/hyperlink" Target="file:///C:\Users\Cecili\Desktop\PPT4DITA-Template-BMU\IT350\IS350Lekcija%204\resources\IT2008-IM-DQL-SQDD-DDL-V-Uvod-PHPMyAdmin-Slika3.JPG" TargetMode="External"/></Relationships>
</file>

<file path=ppt/slides/_rels/slide6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slideLayout" Target="../slideLayouts/slideLayout9.xml"/><Relationship Id="rId7" Type="http://schemas.openxmlformats.org/officeDocument/2006/relationships/hyperlink" Target="file:///C:\Users\Cecili\Desktop\PPT4DITA-Template-BMU\IT350\IS350Lekcija%204\resources\IT2008-IM-DQL-SQDD-DDL-V-Uvod-PHPMyAdmin-Slika6.JP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41.jpeg"/><Relationship Id="rId5" Type="http://schemas.openxmlformats.org/officeDocument/2006/relationships/hyperlink" Target="file:///C:\Users\Cecili\Desktop\PPT4DITA-Template-BMU\IT350\IS350Lekcija%204\resources\IT2008-IM-DQL-SQDD-DDL-V-Uvod-PHPMyAdmin-Slika5.JPG" TargetMode="External"/><Relationship Id="rId4" Type="http://schemas.openxmlformats.org/officeDocument/2006/relationships/hyperlink" Target="http://www.homeandlearn.co.uk/php/php12p3.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70.xml.rels><?xml version="1.0" encoding="UTF-8" standalone="yes"?>
<Relationships xmlns="http://schemas.openxmlformats.org/package/2006/relationships"><Relationship Id="rId3" Type="http://schemas.openxmlformats.org/officeDocument/2006/relationships/hyperlink" Target="file:///C:\Users\Cecili\Desktop\PPT4DITA-Template-BMU\IT350\IS350Lekcija%204\resources\IT2008-IM-DQL-SQDD-DDL-V-Uvod-PHPMyAdmin-Slika6.JPG" TargetMode="External"/><Relationship Id="rId2" Type="http://schemas.openxmlformats.org/officeDocument/2006/relationships/slideLayout" Target="../slideLayouts/slideLayout9.xml"/><Relationship Id="rId1" Type="http://schemas.openxmlformats.org/officeDocument/2006/relationships/tags" Target="../tags/tag75.xml"/><Relationship Id="rId4" Type="http://schemas.openxmlformats.org/officeDocument/2006/relationships/image" Target="../media/image42.jpeg"/></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44.jpe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hyperlink" Target="file:///C:\Users\Cecili\Desktop\PPT4DITA-Template-BMU\IT350\IS350Lekcija%204\resources\IT2008-IM-DQL-SQDD-DDL-V-Uvod-PHPMyAdmin-Slika9.JPG" TargetMode="External"/><Relationship Id="rId5" Type="http://schemas.openxmlformats.org/officeDocument/2006/relationships/image" Target="../media/image43.jpeg"/><Relationship Id="rId4" Type="http://schemas.openxmlformats.org/officeDocument/2006/relationships/hyperlink" Target="file:///C:\Users\Cecili\Desktop\PPT4DITA-Template-BMU\IT350\IS350Lekcija%204\resources\IT2008-IM-DQL-SQDD-DDL-V-Uvod-PHPMyAdmin-Slika8.JPG"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sr-Latn-RS" dirty="0"/>
              <a:t>d</a:t>
            </a:r>
            <a:r>
              <a:rPr lang="sr-Latn-RS" dirty="0" smtClean="0"/>
              <a:t>r Svetlana Cvetanović</a:t>
            </a:r>
            <a:endParaRPr lang="en-CA" dirty="0"/>
          </a:p>
        </p:txBody>
      </p:sp>
      <p:sp>
        <p:nvSpPr>
          <p:cNvPr id="3" name="Title 2"/>
          <p:cNvSpPr>
            <a:spLocks noGrp="1"/>
          </p:cNvSpPr>
          <p:nvPr>
            <p:ph type="title"/>
          </p:nvPr>
        </p:nvSpPr>
        <p:spPr/>
        <p:txBody>
          <a:bodyPr/>
          <a:lstStyle/>
          <a:p>
            <a:r>
              <a:rPr lang="en-CA" dirty="0"/>
              <a:t>SQL: DDL </a:t>
            </a:r>
            <a:r>
              <a:rPr lang="en-CA" dirty="0" smtClean="0"/>
              <a:t>i</a:t>
            </a:r>
            <a:r>
              <a:rPr lang="sr-Latn-RS" dirty="0" smtClean="0"/>
              <a:t> DML</a:t>
            </a:r>
            <a:endParaRPr lang="en-CA" dirty="0"/>
          </a:p>
        </p:txBody>
      </p:sp>
      <p:sp>
        <p:nvSpPr>
          <p:cNvPr id="4" name="Text Placeholder 3"/>
          <p:cNvSpPr>
            <a:spLocks noGrp="1"/>
          </p:cNvSpPr>
          <p:nvPr>
            <p:ph type="body" sz="quarter" idx="17"/>
          </p:nvPr>
        </p:nvSpPr>
        <p:spPr/>
        <p:txBody>
          <a:bodyPr/>
          <a:lstStyle/>
          <a:p>
            <a:r>
              <a:rPr lang="sr-Latn-RS" dirty="0" smtClean="0"/>
              <a:t>Lekcija 0</a:t>
            </a:r>
            <a:r>
              <a:rPr lang="en-US" dirty="0" smtClean="0"/>
              <a:t>1</a:t>
            </a:r>
            <a:endParaRPr lang="en-CA" dirty="0"/>
          </a:p>
        </p:txBody>
      </p:sp>
    </p:spTree>
    <p:extLst>
      <p:ext uri="{BB962C8B-B14F-4D97-AF65-F5344CB8AC3E}">
        <p14:creationId xmlns:p14="http://schemas.microsoft.com/office/powerpoint/2010/main" val="1606064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sr-Latn-RS" dirty="0" smtClean="0"/>
              <a:t>Ima tri komponente: aplikacije, SQL i RDBMS.</a:t>
            </a:r>
          </a:p>
          <a:p>
            <a:r>
              <a:rPr lang="sr-Latn-RS" dirty="0" smtClean="0"/>
              <a:t>Aplikacije (za obradu formi, generisanje izvešraja i obranu upita) prihvataju podatke od korisnika, obrađujući ih prema zahtevima i koriste SQL za transfer podatak prema i od baze podataka.</a:t>
            </a:r>
          </a:p>
          <a:p>
            <a:r>
              <a:rPr lang="sr-Latn-RS" dirty="0" smtClean="0"/>
              <a:t>SQL je standardni jezik koji razumeju svi komercijalni RDBMS sistemi.</a:t>
            </a:r>
          </a:p>
          <a:p>
            <a:r>
              <a:rPr lang="sr-Latn-RS" dirty="0" smtClean="0"/>
              <a:t>RDBMS upravlja podacima smeštenim u relacionim bazama podataka.</a:t>
            </a:r>
          </a:p>
          <a:p>
            <a:endParaRPr lang="sr-Latn-RS" dirty="0"/>
          </a:p>
        </p:txBody>
      </p:sp>
      <p:sp>
        <p:nvSpPr>
          <p:cNvPr id="4" name="Title 3"/>
          <p:cNvSpPr>
            <a:spLocks noGrp="1"/>
          </p:cNvSpPr>
          <p:nvPr>
            <p:ph type="title"/>
          </p:nvPr>
        </p:nvSpPr>
        <p:spPr/>
        <p:txBody>
          <a:bodyPr/>
          <a:lstStyle/>
          <a:p>
            <a:r>
              <a:rPr lang="sr-Latn-RS" dirty="0" smtClean="0"/>
              <a:t>Sistemi za upravljanje relacionim bazama podataka (rdbms)</a:t>
            </a:r>
            <a:endParaRPr lang="en-US" dirty="0"/>
          </a:p>
        </p:txBody>
      </p:sp>
      <p:sp>
        <p:nvSpPr>
          <p:cNvPr id="5" name="Text Placeholder 4"/>
          <p:cNvSpPr>
            <a:spLocks noGrp="1"/>
          </p:cNvSpPr>
          <p:nvPr>
            <p:ph type="body" idx="10"/>
          </p:nvPr>
        </p:nvSpPr>
        <p:spPr/>
        <p:txBody>
          <a:bodyPr/>
          <a:lstStyle/>
          <a:p>
            <a:r>
              <a:rPr lang="sr-Latn-RS" dirty="0" smtClean="0"/>
              <a:t>Postoje tri komponente sistema.</a:t>
            </a:r>
            <a:endParaRPr lang="en-US" dirty="0"/>
          </a:p>
        </p:txBody>
      </p:sp>
      <p:pic>
        <p:nvPicPr>
          <p:cNvPr id="2" name="Picture 1"/>
          <p:cNvPicPr>
            <a:picLocks noChangeAspect="1"/>
          </p:cNvPicPr>
          <p:nvPr/>
        </p:nvPicPr>
        <p:blipFill>
          <a:blip r:embed="rId3"/>
          <a:stretch>
            <a:fillRect/>
          </a:stretch>
        </p:blipFill>
        <p:spPr>
          <a:xfrm>
            <a:off x="457731" y="3789040"/>
            <a:ext cx="5181600" cy="2343150"/>
          </a:xfrm>
          <a:prstGeom prst="rect">
            <a:avLst/>
          </a:prstGeom>
        </p:spPr>
      </p:pic>
      <p:sp>
        <p:nvSpPr>
          <p:cNvPr id="8" name="TextBox 7"/>
          <p:cNvSpPr txBox="1"/>
          <p:nvPr>
            <p:custDataLst>
              <p:tags r:id="rId1"/>
            </p:custDataLst>
          </p:nvPr>
        </p:nvSpPr>
        <p:spPr>
          <a:xfrm>
            <a:off x="457730" y="6109067"/>
            <a:ext cx="3734259" cy="184861"/>
          </a:xfrm>
          <a:prstGeom prst="rect">
            <a:avLst/>
          </a:prstGeom>
          <a:solidFill>
            <a:srgbClr val="EBEBE9"/>
          </a:solidFill>
        </p:spPr>
        <p:txBody>
          <a:bodyPr vert="horz" wrap="square" lIns="0" tIns="0" rIns="0" bIns="0" rtlCol="0">
            <a:noAutofit/>
          </a:bodyPr>
          <a:lstStyle/>
          <a:p>
            <a:r>
              <a:rPr lang="en-US" sz="1100" dirty="0" smtClean="0">
                <a:solidFill>
                  <a:schemeClr val="tx2"/>
                </a:solidFill>
                <a:latin typeface="+mj-lt"/>
              </a:rPr>
              <a:t>Slika </a:t>
            </a:r>
            <a:r>
              <a:rPr lang="sr-Latn-RS" sz="1100" dirty="0">
                <a:solidFill>
                  <a:schemeClr val="tx2"/>
                </a:solidFill>
                <a:latin typeface="+mj-lt"/>
              </a:rPr>
              <a:t>3</a:t>
            </a:r>
            <a:r>
              <a:rPr lang="en-US" sz="1100" dirty="0" smtClean="0">
                <a:solidFill>
                  <a:schemeClr val="tx2"/>
                </a:solidFill>
                <a:latin typeface="+mj-lt"/>
              </a:rPr>
              <a:t>. </a:t>
            </a:r>
            <a:r>
              <a:rPr lang="sr-Latn-RS" sz="1100" dirty="0" smtClean="0">
                <a:solidFill>
                  <a:schemeClr val="tx2"/>
                </a:solidFill>
                <a:latin typeface="+mj-lt"/>
              </a:rPr>
              <a:t>RDBMS</a:t>
            </a:r>
            <a:endParaRPr lang="en-US" sz="1100" dirty="0" smtClean="0">
              <a:solidFill>
                <a:schemeClr val="tx2"/>
              </a:solidFill>
              <a:latin typeface="+mj-lt"/>
            </a:endParaRPr>
          </a:p>
        </p:txBody>
      </p:sp>
    </p:spTree>
    <p:extLst>
      <p:ext uri="{BB962C8B-B14F-4D97-AF65-F5344CB8AC3E}">
        <p14:creationId xmlns:p14="http://schemas.microsoft.com/office/powerpoint/2010/main" val="3724706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sr-Latn-RS" dirty="0" smtClean="0"/>
              <a:t>Proizvodi su poređani po mogućnostima kojima raspolažu i lakoćom korišćenja. Tako se za Access može reći da je najlakši za korišćenje ali su i njegove mogućnosti najmanje, dok se Oracle može smatrati najmoćnijim DBMS-om koji je i najteži za korišćenje.</a:t>
            </a:r>
            <a:endParaRPr lang="sr-Latn-RS" dirty="0"/>
          </a:p>
        </p:txBody>
      </p:sp>
      <p:sp>
        <p:nvSpPr>
          <p:cNvPr id="4" name="Title 3"/>
          <p:cNvSpPr>
            <a:spLocks noGrp="1"/>
          </p:cNvSpPr>
          <p:nvPr>
            <p:ph type="title"/>
          </p:nvPr>
        </p:nvSpPr>
        <p:spPr/>
        <p:txBody>
          <a:bodyPr/>
          <a:lstStyle/>
          <a:p>
            <a:r>
              <a:rPr lang="sr-Latn-RS" dirty="0" smtClean="0"/>
              <a:t>Najpoznatiji rdbms sistemi</a:t>
            </a:r>
            <a:endParaRPr lang="en-US" dirty="0"/>
          </a:p>
        </p:txBody>
      </p:sp>
      <p:sp>
        <p:nvSpPr>
          <p:cNvPr id="5" name="Text Placeholder 4"/>
          <p:cNvSpPr>
            <a:spLocks noGrp="1"/>
          </p:cNvSpPr>
          <p:nvPr>
            <p:ph type="body" idx="10"/>
          </p:nvPr>
        </p:nvSpPr>
        <p:spPr/>
        <p:txBody>
          <a:bodyPr/>
          <a:lstStyle/>
          <a:p>
            <a:r>
              <a:rPr lang="sr-Latn-RS" dirty="0" smtClean="0"/>
              <a:t>Jedan od najpoznatijih je MySQL</a:t>
            </a:r>
            <a:endParaRPr lang="en-US" dirty="0"/>
          </a:p>
        </p:txBody>
      </p:sp>
      <p:sp>
        <p:nvSpPr>
          <p:cNvPr id="7" name="Content Placeholder 1"/>
          <p:cNvSpPr>
            <a:spLocks noGrp="1"/>
          </p:cNvSpPr>
          <p:nvPr>
            <p:ph idx="12"/>
          </p:nvPr>
        </p:nvSpPr>
        <p:spPr>
          <a:xfrm>
            <a:off x="4647276" y="1816100"/>
            <a:ext cx="4037143" cy="4583111"/>
          </a:xfrm>
        </p:spPr>
        <p:txBody>
          <a:bodyPr/>
          <a:lstStyle/>
          <a:p>
            <a:r>
              <a:rPr lang="sr-Latn-RS" dirty="0" smtClean="0"/>
              <a:t>Jedan od nekomercijalnih RDBMS sistema, koji se može besplatno koristiti i kroz koji će biti prikazane osnovne naredbe SQL-a jeste MySQL.</a:t>
            </a:r>
          </a:p>
        </p:txBody>
      </p:sp>
      <p:pic>
        <p:nvPicPr>
          <p:cNvPr id="2" name="Picture 1"/>
          <p:cNvPicPr>
            <a:picLocks noChangeAspect="1"/>
          </p:cNvPicPr>
          <p:nvPr/>
        </p:nvPicPr>
        <p:blipFill>
          <a:blip r:embed="rId3"/>
          <a:stretch>
            <a:fillRect/>
          </a:stretch>
        </p:blipFill>
        <p:spPr>
          <a:xfrm>
            <a:off x="1818350" y="3069430"/>
            <a:ext cx="5353050" cy="2076450"/>
          </a:xfrm>
          <a:prstGeom prst="rect">
            <a:avLst/>
          </a:prstGeom>
        </p:spPr>
      </p:pic>
      <p:sp>
        <p:nvSpPr>
          <p:cNvPr id="8" name="TextBox 7"/>
          <p:cNvSpPr txBox="1"/>
          <p:nvPr>
            <p:custDataLst>
              <p:tags r:id="rId1"/>
            </p:custDataLst>
          </p:nvPr>
        </p:nvSpPr>
        <p:spPr>
          <a:xfrm>
            <a:off x="1907704" y="5290863"/>
            <a:ext cx="3734259" cy="184861"/>
          </a:xfrm>
          <a:prstGeom prst="rect">
            <a:avLst/>
          </a:prstGeom>
          <a:solidFill>
            <a:srgbClr val="EBEBE9"/>
          </a:solidFill>
        </p:spPr>
        <p:txBody>
          <a:bodyPr vert="horz" wrap="square" lIns="0" tIns="0" rIns="0" bIns="0" rtlCol="0">
            <a:noAutofit/>
          </a:bodyPr>
          <a:lstStyle/>
          <a:p>
            <a:r>
              <a:rPr lang="en-US" sz="1100" dirty="0" smtClean="0">
                <a:solidFill>
                  <a:schemeClr val="tx2"/>
                </a:solidFill>
                <a:latin typeface="+mj-lt"/>
              </a:rPr>
              <a:t>Slika </a:t>
            </a:r>
            <a:r>
              <a:rPr lang="sr-Latn-RS" sz="1100" dirty="0" smtClean="0">
                <a:solidFill>
                  <a:schemeClr val="tx2"/>
                </a:solidFill>
                <a:latin typeface="+mj-lt"/>
              </a:rPr>
              <a:t>4</a:t>
            </a:r>
            <a:r>
              <a:rPr lang="en-US" sz="1100" dirty="0" smtClean="0">
                <a:solidFill>
                  <a:schemeClr val="tx2"/>
                </a:solidFill>
                <a:latin typeface="+mj-lt"/>
              </a:rPr>
              <a:t>. </a:t>
            </a:r>
            <a:r>
              <a:rPr lang="sr-Latn-RS" sz="1100" dirty="0" smtClean="0">
                <a:solidFill>
                  <a:schemeClr val="tx2"/>
                </a:solidFill>
                <a:latin typeface="+mj-lt"/>
              </a:rPr>
              <a:t>Mogućnosti i lakoća korišćenja</a:t>
            </a:r>
            <a:endParaRPr lang="en-US" sz="1100" dirty="0" smtClean="0">
              <a:solidFill>
                <a:schemeClr val="tx2"/>
              </a:solidFill>
              <a:latin typeface="+mj-lt"/>
            </a:endParaRPr>
          </a:p>
        </p:txBody>
      </p:sp>
    </p:spTree>
    <p:extLst>
      <p:ext uri="{BB962C8B-B14F-4D97-AF65-F5344CB8AC3E}">
        <p14:creationId xmlns:p14="http://schemas.microsoft.com/office/powerpoint/2010/main" val="1227453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497638" y="4581486"/>
            <a:ext cx="5438508" cy="3240002"/>
          </a:xfrm>
        </p:spPr>
        <p:txBody>
          <a:bodyPr/>
          <a:lstStyle/>
          <a:p>
            <a:pPr marL="0" indent="0">
              <a:buNone/>
            </a:pPr>
            <a:endParaRPr lang="en-CA" dirty="0">
              <a:latin typeface="Arial"/>
            </a:endParaRPr>
          </a:p>
        </p:txBody>
      </p:sp>
      <p:sp>
        <p:nvSpPr>
          <p:cNvPr id="3" name="Text Placeholder 2"/>
          <p:cNvSpPr>
            <a:spLocks noGrp="1"/>
          </p:cNvSpPr>
          <p:nvPr>
            <p:ph type="body" sz="quarter" idx="15"/>
          </p:nvPr>
        </p:nvSpPr>
        <p:spPr/>
        <p:txBody>
          <a:bodyPr/>
          <a:lstStyle/>
          <a:p>
            <a:r>
              <a:rPr lang="sr-Latn-RS" dirty="0" smtClean="0"/>
              <a:t>01</a:t>
            </a:r>
            <a:endParaRPr lang="en-CA" dirty="0"/>
          </a:p>
        </p:txBody>
      </p:sp>
      <p:sp>
        <p:nvSpPr>
          <p:cNvPr id="4" name="Text Placeholder 3"/>
          <p:cNvSpPr>
            <a:spLocks noGrp="1"/>
          </p:cNvSpPr>
          <p:nvPr>
            <p:ph type="body" sz="quarter" idx="16"/>
          </p:nvPr>
        </p:nvSpPr>
        <p:spPr/>
        <p:txBody>
          <a:bodyPr/>
          <a:lstStyle/>
          <a:p>
            <a:endParaRPr lang="en-CA" dirty="0"/>
          </a:p>
        </p:txBody>
      </p:sp>
      <p:sp>
        <p:nvSpPr>
          <p:cNvPr id="5" name="Title 4"/>
          <p:cNvSpPr>
            <a:spLocks noGrp="1"/>
          </p:cNvSpPr>
          <p:nvPr>
            <p:ph type="title"/>
          </p:nvPr>
        </p:nvSpPr>
        <p:spPr/>
        <p:txBody>
          <a:bodyPr/>
          <a:lstStyle/>
          <a:p>
            <a:r>
              <a:rPr lang="en-US" dirty="0" smtClean="0"/>
              <a:t>SQL</a:t>
            </a:r>
            <a:endParaRPr lang="en-CA" dirty="0"/>
          </a:p>
        </p:txBody>
      </p:sp>
      <p:sp>
        <p:nvSpPr>
          <p:cNvPr id="6" name="Text Placeholder 5"/>
          <p:cNvSpPr>
            <a:spLocks noGrp="1"/>
          </p:cNvSpPr>
          <p:nvPr>
            <p:ph type="body" sz="quarter" idx="17"/>
          </p:nvPr>
        </p:nvSpPr>
        <p:spPr/>
        <p:txBody>
          <a:bodyPr/>
          <a:lstStyle/>
          <a:p>
            <a:endParaRPr lang="en-CA" dirty="0"/>
          </a:p>
        </p:txBody>
      </p:sp>
      <p:sp>
        <p:nvSpPr>
          <p:cNvPr id="7" name="Text Placeholder 6"/>
          <p:cNvSpPr>
            <a:spLocks noGrp="1"/>
          </p:cNvSpPr>
          <p:nvPr>
            <p:ph type="body" sz="quarter" idx="18"/>
          </p:nvPr>
        </p:nvSpPr>
        <p:spPr/>
        <p:txBody>
          <a:bodyPr/>
          <a:lstStyle/>
          <a:p>
            <a:endParaRPr lang="en-CA" dirty="0"/>
          </a:p>
        </p:txBody>
      </p:sp>
      <p:sp>
        <p:nvSpPr>
          <p:cNvPr id="8" name="Text Placeholder 7"/>
          <p:cNvSpPr>
            <a:spLocks noGrp="1"/>
          </p:cNvSpPr>
          <p:nvPr>
            <p:ph type="body" sz="quarter" idx="19"/>
          </p:nvPr>
        </p:nvSpPr>
        <p:spPr/>
        <p:txBody>
          <a:bodyPr/>
          <a:lstStyle/>
          <a:p>
            <a:endParaRPr lang="en-CA" dirty="0"/>
          </a:p>
        </p:txBody>
      </p:sp>
      <p:sp>
        <p:nvSpPr>
          <p:cNvPr id="9" name="Text Placeholder 8"/>
          <p:cNvSpPr>
            <a:spLocks noGrp="1"/>
          </p:cNvSpPr>
          <p:nvPr>
            <p:ph type="body" sz="quarter" idx="20"/>
          </p:nvPr>
        </p:nvSpPr>
        <p:spPr/>
        <p:txBody>
          <a:bodyPr/>
          <a:lstStyle/>
          <a:p>
            <a:endParaRPr lang="en-CA" dirty="0"/>
          </a:p>
        </p:txBody>
      </p:sp>
      <p:sp>
        <p:nvSpPr>
          <p:cNvPr id="10" name="Text Placeholder 9"/>
          <p:cNvSpPr>
            <a:spLocks noGrp="1"/>
          </p:cNvSpPr>
          <p:nvPr>
            <p:ph type="body" sz="quarter" idx="21"/>
          </p:nvPr>
        </p:nvSpPr>
        <p:spPr/>
        <p:txBody>
          <a:bodyPr/>
          <a:lstStyle/>
          <a:p>
            <a:endParaRPr lang="en-CA" dirty="0"/>
          </a:p>
        </p:txBody>
      </p:sp>
      <p:sp>
        <p:nvSpPr>
          <p:cNvPr id="11" name="Text Placeholder 10"/>
          <p:cNvSpPr>
            <a:spLocks noGrp="1"/>
          </p:cNvSpPr>
          <p:nvPr>
            <p:ph type="body" sz="quarter" idx="22"/>
          </p:nvPr>
        </p:nvSpPr>
        <p:spPr/>
        <p:txBody>
          <a:bodyPr/>
          <a:lstStyle/>
          <a:p>
            <a:endParaRPr lang="en-CA" dirty="0"/>
          </a:p>
        </p:txBody>
      </p:sp>
    </p:spTree>
    <p:extLst>
      <p:ext uri="{BB962C8B-B14F-4D97-AF65-F5344CB8AC3E}">
        <p14:creationId xmlns:p14="http://schemas.microsoft.com/office/powerpoint/2010/main" val="1240090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p:txBody>
          <a:bodyPr/>
          <a:lstStyle/>
          <a:p>
            <a:r>
              <a:rPr lang="sr-Latn-CS" dirty="0"/>
              <a:t>SQL je izgubio dosta od svoje osnovne karakteristike – struktuiranosti, jer je standard definisan kada su različiti proizvođači već imali u značajnoj meri razvijene sopstvene dijalekte SQL-a, tako da je standardni SQL praktično rezultat kompromisa najuticajnijih proizvođača. I pored toga </a:t>
            </a:r>
            <a:r>
              <a:rPr lang="sr-Latn-CS" dirty="0">
                <a:solidFill>
                  <a:srgbClr val="FF0000"/>
                </a:solidFill>
              </a:rPr>
              <a:t>SQL je neophodno znati i to iz dva razloga</a:t>
            </a:r>
            <a:r>
              <a:rPr lang="sr-Latn-CS" dirty="0"/>
              <a:t>:</a:t>
            </a:r>
            <a:endParaRPr lang="en-US" dirty="0"/>
          </a:p>
          <a:p>
            <a:pPr marL="171450" lvl="0" indent="-171450">
              <a:buFont typeface="Arial" pitchFamily="34" charset="0"/>
              <a:buChar char="•"/>
            </a:pPr>
            <a:r>
              <a:rPr lang="sr-Latn-CS" dirty="0"/>
              <a:t>u literaturi o relacionim bazama podataka često se ne objašnjava SQL, nego </a:t>
            </a:r>
            <a:r>
              <a:rPr lang="sr-Latn-CS" dirty="0">
                <a:solidFill>
                  <a:srgbClr val="FF0000"/>
                </a:solidFill>
              </a:rPr>
              <a:t>se koristi kao standard, kao nešto što je poznato da bi se objasnili drugi koncepti relacionih baza podataka</a:t>
            </a:r>
            <a:endParaRPr lang="en-US" dirty="0">
              <a:solidFill>
                <a:srgbClr val="FF0000"/>
              </a:solidFill>
            </a:endParaRPr>
          </a:p>
          <a:p>
            <a:pPr marL="171450" lvl="0" indent="-171450">
              <a:buFont typeface="Arial" pitchFamily="34" charset="0"/>
              <a:buChar char="•"/>
            </a:pPr>
            <a:r>
              <a:rPr lang="sr-Latn-CS" dirty="0"/>
              <a:t>SQL je implementiran u više od 50 komercijalno raspoloživih sistema za upravljanje bazama podataka (SUBP-ova) relacionog tipa (DB2, SQL/DS, ORACLE, ...). </a:t>
            </a:r>
            <a:r>
              <a:rPr lang="sr-Latn-CS" dirty="0">
                <a:solidFill>
                  <a:srgbClr val="FF0000"/>
                </a:solidFill>
              </a:rPr>
              <a:t>Znajući SQL moguće je na gotovo identičan način raditi sa bilo kojim od njih.</a:t>
            </a:r>
            <a:r>
              <a:rPr lang="sr-Latn-CS" dirty="0"/>
              <a:t> Proizvođači relacionih RDBMS sa drugim upitnim jezicima prinuđeni su da omoguće alternativno korišćenje i  SQL-a, kako bi opstali na tržištu.</a:t>
            </a:r>
            <a:endParaRPr lang="en-US" dirty="0"/>
          </a:p>
          <a:p>
            <a:endParaRPr lang="en-US" dirty="0"/>
          </a:p>
        </p:txBody>
      </p:sp>
      <p:sp>
        <p:nvSpPr>
          <p:cNvPr id="3" name="Content Placeholder 2"/>
          <p:cNvSpPr>
            <a:spLocks noGrp="1"/>
          </p:cNvSpPr>
          <p:nvPr>
            <p:ph idx="1"/>
          </p:nvPr>
        </p:nvSpPr>
        <p:spPr/>
        <p:txBody>
          <a:bodyPr/>
          <a:lstStyle/>
          <a:p>
            <a:r>
              <a:rPr lang="sr-Latn-CS" dirty="0">
                <a:solidFill>
                  <a:srgbClr val="FF0000"/>
                </a:solidFill>
              </a:rPr>
              <a:t>Prvi komercijalni RDBMS koji je koristio SQL je napravila korporacija Oracle</a:t>
            </a:r>
            <a:r>
              <a:rPr lang="sr-Latn-CS" dirty="0"/>
              <a:t>. Mada su originalne verzije razvijane za VAX/VMS sisteme </a:t>
            </a:r>
            <a:r>
              <a:rPr lang="sr-Latn-CS" dirty="0">
                <a:solidFill>
                  <a:srgbClr val="696969"/>
                </a:solidFill>
              </a:rPr>
              <a:t>Oracle </a:t>
            </a:r>
            <a:r>
              <a:rPr lang="sr-Latn-CS" dirty="0"/>
              <a:t>su bili jedni od prvih proizvođača koji su napravili DOS verziju RDBMS-a (Oracle je sada prisutan na skoro 70 platformi). </a:t>
            </a:r>
            <a:endParaRPr lang="sr-Latn-CS" dirty="0" smtClean="0"/>
          </a:p>
          <a:p>
            <a:endParaRPr lang="sr-Latn-CS" dirty="0"/>
          </a:p>
          <a:p>
            <a:r>
              <a:rPr lang="sr-Latn-CS" dirty="0" smtClean="0"/>
              <a:t>Sredinom </a:t>
            </a:r>
            <a:r>
              <a:rPr lang="sr-Latn-CS" dirty="0"/>
              <a:t>osamdesetih Sybase je napravio RDBMS </a:t>
            </a:r>
            <a:r>
              <a:rPr lang="sr-Latn-CS" dirty="0">
                <a:solidFill>
                  <a:srgbClr val="696969"/>
                </a:solidFill>
              </a:rPr>
              <a:t>SQL server</a:t>
            </a:r>
            <a:r>
              <a:rPr lang="sr-Latn-CS" dirty="0"/>
              <a:t>. Sa bibliotekama klijenata za pristup bazama podataka, podrškom za zapisane procedure i mogućnošću rada sa različitim mrežama, SQL Server je postao uspešan proizvod naročito u klijent/server okruženju. Jedna od najjačih tačaka oba snažna SQL Server sistema bila je pokretljivost kroz platforme. Kod u jeziku C (u kombinaciji sa SQL-om) pisan za Oracle na PC-u je virtuelno identičan kodu pisanom za Oracle bazu podataka koja se izvršava na VAX sistemu.</a:t>
            </a:r>
            <a:endParaRPr lang="en-US" dirty="0"/>
          </a:p>
          <a:p>
            <a:endParaRPr lang="en-US" dirty="0"/>
          </a:p>
        </p:txBody>
      </p:sp>
      <p:sp>
        <p:nvSpPr>
          <p:cNvPr id="4" name="Title 3"/>
          <p:cNvSpPr>
            <a:spLocks noGrp="1"/>
          </p:cNvSpPr>
          <p:nvPr>
            <p:ph type="title"/>
          </p:nvPr>
        </p:nvSpPr>
        <p:spPr/>
        <p:txBody>
          <a:bodyPr/>
          <a:lstStyle/>
          <a:p>
            <a:r>
              <a:rPr lang="sr-Latn-RS" dirty="0" smtClean="0"/>
              <a:t>Istorija SQL-a</a:t>
            </a:r>
            <a:endParaRPr lang="en-US" dirty="0"/>
          </a:p>
        </p:txBody>
      </p:sp>
      <p:sp>
        <p:nvSpPr>
          <p:cNvPr id="5" name="Text Placeholder 4"/>
          <p:cNvSpPr>
            <a:spLocks noGrp="1"/>
          </p:cNvSpPr>
          <p:nvPr>
            <p:ph type="body" idx="10"/>
          </p:nvPr>
        </p:nvSpPr>
        <p:spPr/>
        <p:txBody>
          <a:bodyPr/>
          <a:lstStyle/>
          <a:p>
            <a:r>
              <a:rPr lang="sr-Latn-CS" dirty="0" smtClean="0"/>
              <a:t>Prvi RDBMS koji je koristio SQL napravio je Oracle</a:t>
            </a:r>
            <a:endParaRPr lang="en-US" dirty="0"/>
          </a:p>
        </p:txBody>
      </p:sp>
    </p:spTree>
    <p:extLst>
      <p:ext uri="{BB962C8B-B14F-4D97-AF65-F5344CB8AC3E}">
        <p14:creationId xmlns:p14="http://schemas.microsoft.com/office/powerpoint/2010/main" val="93161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p:txBody>
          <a:bodyPr/>
          <a:lstStyle/>
          <a:p>
            <a:r>
              <a:rPr lang="sr-Latn-CS" dirty="0"/>
              <a:t>Funkcija SQL-a je da omogući definisanje, korišćenje i kontrolu podataka relacione baze kroz:</a:t>
            </a:r>
            <a:endParaRPr lang="en-US" dirty="0"/>
          </a:p>
          <a:p>
            <a:r>
              <a:rPr lang="sr-Latn-CS" dirty="0"/>
              <a:t> </a:t>
            </a:r>
            <a:endParaRPr lang="en-US" dirty="0"/>
          </a:p>
          <a:p>
            <a:pPr marL="171450" lvl="0" indent="-171450">
              <a:buFont typeface="Arial" pitchFamily="34" charset="0"/>
              <a:buChar char="•"/>
            </a:pPr>
            <a:r>
              <a:rPr lang="sr-Latn-CS" b="1" dirty="0">
                <a:solidFill>
                  <a:srgbClr val="FF0000"/>
                </a:solidFill>
              </a:rPr>
              <a:t>Naredbe za definisanje podataka (</a:t>
            </a:r>
            <a:r>
              <a:rPr lang="sr-Latn-CS" b="1" i="1" dirty="0">
                <a:solidFill>
                  <a:srgbClr val="FF0000"/>
                </a:solidFill>
              </a:rPr>
              <a:t>data definition statements</a:t>
            </a:r>
            <a:r>
              <a:rPr lang="sr-Latn-CS" b="1" dirty="0">
                <a:solidFill>
                  <a:srgbClr val="FF0000"/>
                </a:solidFill>
              </a:rPr>
              <a:t>):</a:t>
            </a:r>
            <a:r>
              <a:rPr lang="sr-Latn-CS" dirty="0">
                <a:solidFill>
                  <a:srgbClr val="FF0000"/>
                </a:solidFill>
              </a:rPr>
              <a:t> </a:t>
            </a:r>
            <a:r>
              <a:rPr lang="sr-Latn-CS" dirty="0"/>
              <a:t>Omogućuju definisanje resursa relacione baze podataka.</a:t>
            </a:r>
            <a:endParaRPr lang="en-US" dirty="0"/>
          </a:p>
          <a:p>
            <a:pPr marL="171450" lvl="0" indent="-171450">
              <a:buFont typeface="Arial" pitchFamily="34" charset="0"/>
              <a:buChar char="•"/>
            </a:pPr>
            <a:r>
              <a:rPr lang="sr-Latn-CS" b="1" dirty="0">
                <a:solidFill>
                  <a:srgbClr val="FF0000"/>
                </a:solidFill>
              </a:rPr>
              <a:t>Naredbe za manipulisanje (rukovanje) podacima (data manipulation statements): </a:t>
            </a:r>
            <a:r>
              <a:rPr lang="sr-Latn-CS" dirty="0"/>
              <a:t>Omogućuju ažuriranje u širem smislu značenja te reči i izveštavanje iz relacione baze podataka.</a:t>
            </a:r>
            <a:endParaRPr lang="en-US" dirty="0"/>
          </a:p>
          <a:p>
            <a:pPr marL="171450" lvl="0" indent="-171450">
              <a:buFont typeface="Arial" pitchFamily="34" charset="0"/>
              <a:buChar char="•"/>
            </a:pPr>
            <a:r>
              <a:rPr lang="sr-Latn-CS" b="1" dirty="0">
                <a:solidFill>
                  <a:srgbClr val="FF0000"/>
                </a:solidFill>
              </a:rPr>
              <a:t>Naredbe za kontrolne (upravljačke) funkcije (data control functions): </a:t>
            </a:r>
            <a:r>
              <a:rPr lang="sr-Latn-CS" dirty="0"/>
              <a:t>Omogućuju oporavak, konkurentnost, sigurnost i integritet relacione baze podataka.</a:t>
            </a:r>
            <a:endParaRPr lang="en-US" dirty="0"/>
          </a:p>
          <a:p>
            <a:endParaRPr lang="en-US" dirty="0"/>
          </a:p>
        </p:txBody>
      </p:sp>
      <p:sp>
        <p:nvSpPr>
          <p:cNvPr id="6" name="Rectangle 5"/>
          <p:cNvSpPr/>
          <p:nvPr>
            <p:custDataLst>
              <p:tags r:id="rId1"/>
            </p:custDataLst>
          </p:nvPr>
        </p:nvSpPr>
        <p:spPr>
          <a:xfrm>
            <a:off x="616482" y="2406904"/>
            <a:ext cx="2952814" cy="290068"/>
          </a:xfrm>
          <a:prstGeom prst="rect">
            <a:avLst/>
          </a:prstGeom>
          <a:solidFill>
            <a:srgbClr val="FFD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7" name="Rectangle 6"/>
          <p:cNvSpPr/>
          <p:nvPr>
            <p:custDataLst>
              <p:tags r:id="rId2"/>
            </p:custDataLst>
          </p:nvPr>
        </p:nvSpPr>
        <p:spPr>
          <a:xfrm>
            <a:off x="616482" y="3488944"/>
            <a:ext cx="3278188" cy="290068"/>
          </a:xfrm>
          <a:prstGeom prst="rect">
            <a:avLst/>
          </a:prstGeom>
          <a:solidFill>
            <a:srgbClr val="FFD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8" name="Rectangle 7"/>
          <p:cNvSpPr/>
          <p:nvPr>
            <p:custDataLst>
              <p:tags r:id="rId3"/>
            </p:custDataLst>
          </p:nvPr>
        </p:nvSpPr>
        <p:spPr>
          <a:xfrm>
            <a:off x="616482" y="3766312"/>
            <a:ext cx="874776" cy="213868"/>
          </a:xfrm>
          <a:prstGeom prst="rect">
            <a:avLst/>
          </a:prstGeom>
          <a:solidFill>
            <a:srgbClr val="FFD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9" name="Rectangle 8"/>
          <p:cNvSpPr/>
          <p:nvPr>
            <p:custDataLst>
              <p:tags r:id="rId4"/>
            </p:custDataLst>
          </p:nvPr>
        </p:nvSpPr>
        <p:spPr>
          <a:xfrm>
            <a:off x="616482" y="4570984"/>
            <a:ext cx="1092264" cy="290068"/>
          </a:xfrm>
          <a:prstGeom prst="rect">
            <a:avLst/>
          </a:prstGeom>
          <a:solidFill>
            <a:srgbClr val="FFD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3" name="Content Placeholder 2"/>
          <p:cNvSpPr>
            <a:spLocks noGrp="1"/>
          </p:cNvSpPr>
          <p:nvPr>
            <p:ph idx="1"/>
          </p:nvPr>
        </p:nvSpPr>
        <p:spPr/>
        <p:txBody>
          <a:bodyPr/>
          <a:lstStyle/>
          <a:p>
            <a:r>
              <a:rPr lang="sr-Latn-CS" dirty="0"/>
              <a:t>SQL je jezik koji je okrenut korisniku. Uči se lako i brzo, a prethodno iskustvo u automatskoj obradi nije neophodno. Njegove osnovne karakteristike su</a:t>
            </a:r>
            <a:r>
              <a:rPr lang="sr-Latn-CS" dirty="0" smtClean="0"/>
              <a:t>:</a:t>
            </a:r>
            <a:endParaRPr lang="en-US" dirty="0"/>
          </a:p>
          <a:p>
            <a:pPr marL="171450" lvl="0" indent="-171450">
              <a:buFont typeface="Arial" pitchFamily="34" charset="0"/>
              <a:buChar char="•"/>
            </a:pPr>
            <a:r>
              <a:rPr lang="sr-Latn-CS" dirty="0" smtClean="0">
                <a:solidFill>
                  <a:srgbClr val="696968"/>
                </a:solidFill>
              </a:rPr>
              <a:t>jednostavnost  i  jednoobraznost  pri  korišćenju</a:t>
            </a:r>
            <a:r>
              <a:rPr lang="sr-Latn-CS" dirty="0" smtClean="0"/>
              <a:t>. </a:t>
            </a:r>
            <a:r>
              <a:rPr lang="sr-Latn-CS" dirty="0"/>
              <a:t>Tabela (relacija) se kreira jednom izvršnom naredbom. Odmah po kreiranju tabela je raspoloživa za korišćenje. Svi podaci memorisani su u tabelama i rezultat bilo koje operacije se logički prikazuje u obliku tabele</a:t>
            </a:r>
            <a:endParaRPr lang="en-US" dirty="0"/>
          </a:p>
          <a:p>
            <a:pPr marL="171450" lvl="0" indent="-171450">
              <a:buFont typeface="Arial" pitchFamily="34" charset="0"/>
              <a:buChar char="•"/>
            </a:pPr>
            <a:r>
              <a:rPr lang="sr-Latn-CS" dirty="0">
                <a:solidFill>
                  <a:srgbClr val="696968"/>
                </a:solidFill>
              </a:rPr>
              <a:t>mogućnost  interaktivnog  i  klasičnog  (aplikativnog) programiranja</a:t>
            </a:r>
            <a:r>
              <a:rPr lang="sr-Latn-CS" dirty="0"/>
              <a:t>. Koristeći SQL dobijaju se odgovori na trenutne, unapred ne predviđene zahteve ili se SQL blokovi "ugrađuju" u klasični viši programski jezik (FORTRAN, COBOL, PL/I, C) omogućujući klasičnu obradu</a:t>
            </a:r>
            <a:endParaRPr lang="en-US" dirty="0"/>
          </a:p>
          <a:p>
            <a:pPr marL="171450" lvl="0" indent="-171450">
              <a:buFont typeface="Arial" pitchFamily="34" charset="0"/>
              <a:buChar char="•"/>
            </a:pPr>
            <a:r>
              <a:rPr lang="sr-Latn-CS" dirty="0">
                <a:solidFill>
                  <a:srgbClr val="696968"/>
                </a:solidFill>
              </a:rPr>
              <a:t>neproceduralnost</a:t>
            </a:r>
            <a:r>
              <a:rPr lang="sr-Latn-CS" dirty="0"/>
              <a:t>  (tj.  proceduralnost u  minimalnom stepenu). Ni za jedan jezik se ne može reći da je potpuno neproceduralan, već da je neproceduralan u većem ili manjem stepenu. SQL je u velikoj meri neproceduralan jer definiše ŠTA, a ne KAKO: koji podaci se žele, koje tabele se referenciraju i koji uslovi treba da budu ispunjeni, bez specifikacije procedure za dobijanje željenih podataka. </a:t>
            </a:r>
            <a:endParaRPr lang="en-US" dirty="0"/>
          </a:p>
        </p:txBody>
      </p:sp>
      <p:sp>
        <p:nvSpPr>
          <p:cNvPr id="4" name="Title 3"/>
          <p:cNvSpPr>
            <a:spLocks noGrp="1"/>
          </p:cNvSpPr>
          <p:nvPr>
            <p:ph type="title"/>
          </p:nvPr>
        </p:nvSpPr>
        <p:spPr/>
        <p:txBody>
          <a:bodyPr/>
          <a:lstStyle/>
          <a:p>
            <a:r>
              <a:rPr lang="sr-Latn-RS" dirty="0" smtClean="0"/>
              <a:t>Karakteristike SQL-a</a:t>
            </a:r>
            <a:endParaRPr lang="en-US" dirty="0"/>
          </a:p>
        </p:txBody>
      </p:sp>
      <p:sp>
        <p:nvSpPr>
          <p:cNvPr id="5" name="Text Placeholder 4"/>
          <p:cNvSpPr>
            <a:spLocks noGrp="1"/>
          </p:cNvSpPr>
          <p:nvPr>
            <p:ph type="body" idx="10"/>
          </p:nvPr>
        </p:nvSpPr>
        <p:spPr/>
        <p:txBody>
          <a:bodyPr/>
          <a:lstStyle/>
          <a:p>
            <a:r>
              <a:rPr lang="sr-Latn-CS" dirty="0" smtClean="0"/>
              <a:t>Jednostavnost  </a:t>
            </a:r>
            <a:r>
              <a:rPr lang="sr-Latn-CS" dirty="0"/>
              <a:t>i  jednoobraznost  pri  </a:t>
            </a:r>
            <a:r>
              <a:rPr lang="sr-Latn-CS" dirty="0" smtClean="0"/>
              <a:t>korišćenju, </a:t>
            </a:r>
            <a:r>
              <a:rPr lang="sr-Latn-CS" dirty="0"/>
              <a:t>mogućnost  interaktivnog  i  klasičnog  (aplikativnog) </a:t>
            </a:r>
            <a:r>
              <a:rPr lang="sr-Latn-CS" dirty="0" smtClean="0"/>
              <a:t>programiranja, </a:t>
            </a:r>
            <a:r>
              <a:rPr lang="sr-Latn-CS" dirty="0"/>
              <a:t>neproceduralnost </a:t>
            </a:r>
            <a:endParaRPr lang="en-US" dirty="0"/>
          </a:p>
        </p:txBody>
      </p:sp>
    </p:spTree>
    <p:extLst>
      <p:ext uri="{BB962C8B-B14F-4D97-AF65-F5344CB8AC3E}">
        <p14:creationId xmlns:p14="http://schemas.microsoft.com/office/powerpoint/2010/main" val="1100414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p:txBody>
          <a:bodyPr/>
          <a:lstStyle/>
          <a:p>
            <a:r>
              <a:rPr lang="sr-Latn-CS" dirty="0"/>
              <a:t>CREATE TABLE- ograničenja: PRIMARY KEY, UNIQUE, NULL/NOT NULL</a:t>
            </a:r>
          </a:p>
          <a:p>
            <a:r>
              <a:rPr lang="sr-Latn-CS" dirty="0"/>
              <a:t>CREATE TABLE-FOREIGN KEY</a:t>
            </a:r>
          </a:p>
          <a:p>
            <a:r>
              <a:rPr lang="sr-Latn-CS" dirty="0"/>
              <a:t>CREATE TABLE-CHECK </a:t>
            </a:r>
          </a:p>
          <a:p>
            <a:r>
              <a:rPr lang="en-CA" dirty="0"/>
              <a:t>CREATE TABLE-case </a:t>
            </a:r>
            <a:r>
              <a:rPr lang="en-CA" dirty="0" smtClean="0"/>
              <a:t>study</a:t>
            </a:r>
            <a:endParaRPr lang="sr-Latn-RS" dirty="0" smtClean="0"/>
          </a:p>
          <a:p>
            <a:r>
              <a:rPr lang="sr-Latn-RS" dirty="0"/>
              <a:t>Vežba: Primeri </a:t>
            </a:r>
            <a:r>
              <a:rPr lang="sr-Latn-RS" dirty="0" smtClean="0"/>
              <a:t>naredbe CREATE TABLE</a:t>
            </a:r>
            <a:endParaRPr lang="en-CA" dirty="0"/>
          </a:p>
        </p:txBody>
      </p:sp>
      <p:sp>
        <p:nvSpPr>
          <p:cNvPr id="13" name="Text Placeholder 12"/>
          <p:cNvSpPr>
            <a:spLocks noGrp="1"/>
          </p:cNvSpPr>
          <p:nvPr>
            <p:ph type="body" sz="quarter" idx="15"/>
          </p:nvPr>
        </p:nvSpPr>
        <p:spPr/>
        <p:txBody>
          <a:bodyPr/>
          <a:lstStyle/>
          <a:p>
            <a:r>
              <a:rPr lang="sr-Latn-RS" dirty="0" smtClean="0"/>
              <a:t>02</a:t>
            </a:r>
            <a:endParaRPr lang="en-CA" dirty="0"/>
          </a:p>
        </p:txBody>
      </p:sp>
      <p:sp>
        <p:nvSpPr>
          <p:cNvPr id="14" name="Text Placeholder 13"/>
          <p:cNvSpPr>
            <a:spLocks noGrp="1"/>
          </p:cNvSpPr>
          <p:nvPr>
            <p:ph type="body" sz="quarter" idx="16"/>
          </p:nvPr>
        </p:nvSpPr>
        <p:spPr/>
        <p:txBody>
          <a:bodyPr/>
          <a:lstStyle/>
          <a:p>
            <a:endParaRPr lang="en-CA" dirty="0"/>
          </a:p>
        </p:txBody>
      </p:sp>
      <p:sp>
        <p:nvSpPr>
          <p:cNvPr id="11" name="Title 10"/>
          <p:cNvSpPr>
            <a:spLocks noGrp="1"/>
          </p:cNvSpPr>
          <p:nvPr>
            <p:ph type="title"/>
          </p:nvPr>
        </p:nvSpPr>
        <p:spPr/>
        <p:txBody>
          <a:bodyPr/>
          <a:lstStyle/>
          <a:p>
            <a:r>
              <a:rPr lang="en-US" dirty="0"/>
              <a:t>DDL-CREATE TABLE</a:t>
            </a:r>
            <a:br>
              <a:rPr lang="en-US" dirty="0"/>
            </a:br>
            <a:endParaRPr lang="en-CA" dirty="0"/>
          </a:p>
        </p:txBody>
      </p:sp>
      <p:sp>
        <p:nvSpPr>
          <p:cNvPr id="15" name="Text Placeholder 14"/>
          <p:cNvSpPr>
            <a:spLocks noGrp="1"/>
          </p:cNvSpPr>
          <p:nvPr>
            <p:ph type="body" sz="quarter" idx="17"/>
          </p:nvPr>
        </p:nvSpPr>
        <p:spPr/>
        <p:txBody>
          <a:bodyPr/>
          <a:lstStyle/>
          <a:p>
            <a:endParaRPr lang="en-CA" dirty="0"/>
          </a:p>
        </p:txBody>
      </p:sp>
      <p:sp>
        <p:nvSpPr>
          <p:cNvPr id="16" name="Text Placeholder 15"/>
          <p:cNvSpPr>
            <a:spLocks noGrp="1"/>
          </p:cNvSpPr>
          <p:nvPr>
            <p:ph type="body" sz="quarter" idx="18"/>
          </p:nvPr>
        </p:nvSpPr>
        <p:spPr/>
        <p:txBody>
          <a:bodyPr/>
          <a:lstStyle/>
          <a:p>
            <a:endParaRPr lang="en-CA" dirty="0"/>
          </a:p>
        </p:txBody>
      </p:sp>
      <p:sp>
        <p:nvSpPr>
          <p:cNvPr id="17" name="Text Placeholder 16"/>
          <p:cNvSpPr>
            <a:spLocks noGrp="1"/>
          </p:cNvSpPr>
          <p:nvPr>
            <p:ph type="body" sz="quarter" idx="19"/>
          </p:nvPr>
        </p:nvSpPr>
        <p:spPr/>
        <p:txBody>
          <a:bodyPr/>
          <a:lstStyle/>
          <a:p>
            <a:endParaRPr lang="en-CA" dirty="0"/>
          </a:p>
        </p:txBody>
      </p:sp>
      <p:sp>
        <p:nvSpPr>
          <p:cNvPr id="18" name="Text Placeholder 17"/>
          <p:cNvSpPr>
            <a:spLocks noGrp="1"/>
          </p:cNvSpPr>
          <p:nvPr>
            <p:ph type="body" sz="quarter" idx="20"/>
          </p:nvPr>
        </p:nvSpPr>
        <p:spPr/>
        <p:txBody>
          <a:bodyPr/>
          <a:lstStyle/>
          <a:p>
            <a:endParaRPr lang="en-CA" dirty="0"/>
          </a:p>
        </p:txBody>
      </p:sp>
      <p:sp>
        <p:nvSpPr>
          <p:cNvPr id="19" name="Text Placeholder 18"/>
          <p:cNvSpPr>
            <a:spLocks noGrp="1"/>
          </p:cNvSpPr>
          <p:nvPr>
            <p:ph type="body" sz="quarter" idx="21"/>
          </p:nvPr>
        </p:nvSpPr>
        <p:spPr/>
        <p:txBody>
          <a:bodyPr/>
          <a:lstStyle/>
          <a:p>
            <a:endParaRPr lang="en-CA" dirty="0"/>
          </a:p>
        </p:txBody>
      </p:sp>
      <p:sp>
        <p:nvSpPr>
          <p:cNvPr id="20" name="Text Placeholder 19"/>
          <p:cNvSpPr>
            <a:spLocks noGrp="1"/>
          </p:cNvSpPr>
          <p:nvPr>
            <p:ph type="body" sz="quarter" idx="22"/>
          </p:nvPr>
        </p:nvSpPr>
        <p:spPr/>
        <p:txBody>
          <a:bodyPr/>
          <a:lstStyle/>
          <a:p>
            <a:endParaRPr lang="en-CA" dirty="0"/>
          </a:p>
        </p:txBody>
      </p:sp>
    </p:spTree>
    <p:extLst>
      <p:ext uri="{BB962C8B-B14F-4D97-AF65-F5344CB8AC3E}">
        <p14:creationId xmlns:p14="http://schemas.microsoft.com/office/powerpoint/2010/main" val="3648614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p:txBody>
          <a:bodyPr/>
          <a:lstStyle/>
          <a:p>
            <a:r>
              <a:rPr lang="sr-Latn-CS" b="1" dirty="0">
                <a:solidFill>
                  <a:srgbClr val="FF0000"/>
                </a:solidFill>
              </a:rPr>
              <a:t>Naredba CREATE TABLE </a:t>
            </a:r>
            <a:r>
              <a:rPr lang="sr-Latn-CS" dirty="0">
                <a:solidFill>
                  <a:srgbClr val="FF0000"/>
                </a:solidFill>
              </a:rPr>
              <a:t>se koristi za kreiranje novih tabela, definisanje kolona, ograničenja koja se odnose na kolone i kreiranje relacija</a:t>
            </a:r>
            <a:r>
              <a:rPr lang="sr-Latn-CS" dirty="0"/>
              <a:t>. Ova naredba se na isti način može koristiti u svim RDBMS (SQL Server, DB2, Oracle, MySQL), razlike postoje samo u tipovima podataka koji se koriste za opis kolona tabele. </a:t>
            </a:r>
            <a:endParaRPr lang="en-US" dirty="0"/>
          </a:p>
          <a:p>
            <a:r>
              <a:rPr lang="sr-Latn-CS" dirty="0"/>
              <a:t> </a:t>
            </a:r>
            <a:endParaRPr lang="en-US" dirty="0"/>
          </a:p>
          <a:p>
            <a:r>
              <a:rPr lang="sr-Latn-CS" b="1" dirty="0">
                <a:solidFill>
                  <a:srgbClr val="FF0000"/>
                </a:solidFill>
              </a:rPr>
              <a:t>CREATE TABLE </a:t>
            </a:r>
            <a:r>
              <a:rPr lang="sr-Latn-CS" dirty="0" smtClean="0">
                <a:solidFill>
                  <a:srgbClr val="FF0000"/>
                </a:solidFill>
              </a:rPr>
              <a:t>naredba </a:t>
            </a:r>
            <a:r>
              <a:rPr lang="sr-Latn-CS" dirty="0">
                <a:solidFill>
                  <a:srgbClr val="FF0000"/>
                </a:solidFill>
              </a:rPr>
              <a:t>ima pet tipova ograničenja: PRIMARY KEY, UNIQUE, NULL/NOT NULL, FOREIGN KEY i CHECK. </a:t>
            </a:r>
            <a:r>
              <a:rPr lang="sr-Latn-CS" dirty="0"/>
              <a:t>Svrha prva tri ograničenja je očigledna. FOREIGN KEY se koristi za definisanje ograničenja referencijalnog integriteta dok se CHECK koristi za definisanje ograničenja nad podacima. </a:t>
            </a:r>
            <a:endParaRPr lang="en-US" dirty="0"/>
          </a:p>
          <a:p>
            <a:endParaRPr lang="en-US" dirty="0"/>
          </a:p>
        </p:txBody>
      </p:sp>
      <p:sp>
        <p:nvSpPr>
          <p:cNvPr id="3" name="Content Placeholder 2"/>
          <p:cNvSpPr>
            <a:spLocks noGrp="1"/>
          </p:cNvSpPr>
          <p:nvPr>
            <p:ph idx="1"/>
          </p:nvPr>
        </p:nvSpPr>
        <p:spPr/>
        <p:txBody>
          <a:bodyPr/>
          <a:lstStyle/>
          <a:p>
            <a:r>
              <a:rPr lang="sr-Latn-CS" dirty="0"/>
              <a:t>Korišćenje naredbe CREATE TABLE spada u grupu naredbi za definisanje podataka (DDL). </a:t>
            </a:r>
            <a:endParaRPr lang="sr-Latn-CS" dirty="0" smtClean="0"/>
          </a:p>
          <a:p>
            <a:endParaRPr lang="sr-Latn-CS" dirty="0"/>
          </a:p>
          <a:p>
            <a:r>
              <a:rPr lang="sr-Latn-CS" dirty="0" smtClean="0">
                <a:solidFill>
                  <a:srgbClr val="FF0000"/>
                </a:solidFill>
              </a:rPr>
              <a:t>Naredbe DDL-a: </a:t>
            </a:r>
          </a:p>
          <a:p>
            <a:pPr marL="171450" indent="-171450">
              <a:buFont typeface="Arial" pitchFamily="34" charset="0"/>
              <a:buChar char="•"/>
            </a:pPr>
            <a:r>
              <a:rPr lang="sr-Latn-CS" dirty="0" smtClean="0">
                <a:solidFill>
                  <a:srgbClr val="FF0000"/>
                </a:solidFill>
              </a:rPr>
              <a:t>CREATE </a:t>
            </a:r>
            <a:r>
              <a:rPr lang="sr-Latn-CS" dirty="0">
                <a:solidFill>
                  <a:srgbClr val="FF0000"/>
                </a:solidFill>
              </a:rPr>
              <a:t>TABLE (kreiranje tabele baze podataka), </a:t>
            </a:r>
            <a:endParaRPr lang="sr-Latn-CS" dirty="0" smtClean="0">
              <a:solidFill>
                <a:srgbClr val="FF0000"/>
              </a:solidFill>
            </a:endParaRPr>
          </a:p>
          <a:p>
            <a:pPr marL="171450" indent="-171450">
              <a:buFont typeface="Arial" pitchFamily="34" charset="0"/>
              <a:buChar char="•"/>
            </a:pPr>
            <a:r>
              <a:rPr lang="sr-Latn-CS" dirty="0" smtClean="0">
                <a:solidFill>
                  <a:srgbClr val="FF0000"/>
                </a:solidFill>
              </a:rPr>
              <a:t>CREATE </a:t>
            </a:r>
            <a:r>
              <a:rPr lang="sr-Latn-CS" dirty="0">
                <a:solidFill>
                  <a:srgbClr val="FF0000"/>
                </a:solidFill>
              </a:rPr>
              <a:t>INDEX (kreiranje indeksa</a:t>
            </a:r>
            <a:r>
              <a:rPr lang="sr-Latn-CS" dirty="0" smtClean="0">
                <a:solidFill>
                  <a:srgbClr val="FF0000"/>
                </a:solidFill>
              </a:rPr>
              <a:t>),</a:t>
            </a:r>
          </a:p>
          <a:p>
            <a:pPr marL="171450" indent="-171450">
              <a:buFont typeface="Arial" pitchFamily="34" charset="0"/>
              <a:buChar char="•"/>
            </a:pPr>
            <a:r>
              <a:rPr lang="sr-Latn-CS" dirty="0" smtClean="0">
                <a:solidFill>
                  <a:srgbClr val="FF0000"/>
                </a:solidFill>
              </a:rPr>
              <a:t> </a:t>
            </a:r>
            <a:r>
              <a:rPr lang="sr-Latn-CS" dirty="0">
                <a:solidFill>
                  <a:srgbClr val="FF0000"/>
                </a:solidFill>
              </a:rPr>
              <a:t>ALTER TABLE (izmena definicije tabele), </a:t>
            </a:r>
            <a:endParaRPr lang="sr-Latn-CS" dirty="0" smtClean="0">
              <a:solidFill>
                <a:srgbClr val="FF0000"/>
              </a:solidFill>
            </a:endParaRPr>
          </a:p>
          <a:p>
            <a:pPr marL="171450" indent="-171450">
              <a:buFont typeface="Arial" pitchFamily="34" charset="0"/>
              <a:buChar char="•"/>
            </a:pPr>
            <a:r>
              <a:rPr lang="sr-Latn-CS" dirty="0" smtClean="0">
                <a:solidFill>
                  <a:srgbClr val="FF0000"/>
                </a:solidFill>
              </a:rPr>
              <a:t>DROP </a:t>
            </a:r>
            <a:r>
              <a:rPr lang="sr-Latn-CS" dirty="0">
                <a:solidFill>
                  <a:srgbClr val="FF0000"/>
                </a:solidFill>
              </a:rPr>
              <a:t>TABLE (izbacivanje tabele iz baze podataka) </a:t>
            </a:r>
            <a:endParaRPr lang="sr-Latn-CS" dirty="0" smtClean="0">
              <a:solidFill>
                <a:srgbClr val="FF0000"/>
              </a:solidFill>
            </a:endParaRPr>
          </a:p>
          <a:p>
            <a:endParaRPr lang="sr-Latn-CS" dirty="0"/>
          </a:p>
          <a:p>
            <a:r>
              <a:rPr lang="sr-Latn-CS" dirty="0" smtClean="0"/>
              <a:t>omogućuju </a:t>
            </a:r>
            <a:r>
              <a:rPr lang="sr-Latn-CS" dirty="0"/>
              <a:t>definisanje resursa relacione baze podataka.</a:t>
            </a:r>
            <a:endParaRPr lang="en-US" dirty="0"/>
          </a:p>
        </p:txBody>
      </p:sp>
      <p:sp>
        <p:nvSpPr>
          <p:cNvPr id="4" name="Title 3"/>
          <p:cNvSpPr>
            <a:spLocks noGrp="1"/>
          </p:cNvSpPr>
          <p:nvPr>
            <p:ph type="title"/>
          </p:nvPr>
        </p:nvSpPr>
        <p:spPr/>
        <p:txBody>
          <a:bodyPr/>
          <a:lstStyle/>
          <a:p>
            <a:r>
              <a:rPr lang="sr-Latn-RS" dirty="0" smtClean="0"/>
              <a:t>Čemu služi naredba </a:t>
            </a:r>
            <a:r>
              <a:rPr lang="sr-Latn-CS" dirty="0"/>
              <a:t>CREATE TABLE </a:t>
            </a:r>
            <a:endParaRPr lang="en-US" dirty="0"/>
          </a:p>
        </p:txBody>
      </p:sp>
      <p:sp>
        <p:nvSpPr>
          <p:cNvPr id="5" name="Text Placeholder 4"/>
          <p:cNvSpPr>
            <a:spLocks noGrp="1"/>
          </p:cNvSpPr>
          <p:nvPr>
            <p:ph type="body" idx="10"/>
          </p:nvPr>
        </p:nvSpPr>
        <p:spPr/>
        <p:txBody>
          <a:bodyPr/>
          <a:lstStyle/>
          <a:p>
            <a:r>
              <a:rPr lang="sr-Latn-CS" dirty="0"/>
              <a:t>Za kreiranje novih tabela, definisanje kolona, ograničenja koja se odnose na kolone i kreiranje relacija</a:t>
            </a:r>
            <a:endParaRPr lang="en-US" dirty="0"/>
          </a:p>
        </p:txBody>
      </p:sp>
    </p:spTree>
    <p:extLst>
      <p:ext uri="{BB962C8B-B14F-4D97-AF65-F5344CB8AC3E}">
        <p14:creationId xmlns:p14="http://schemas.microsoft.com/office/powerpoint/2010/main" val="871615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p:txBody>
          <a:bodyPr/>
          <a:lstStyle/>
          <a:p>
            <a:pPr marL="0" indent="0">
              <a:buNone/>
            </a:pPr>
            <a:endParaRPr lang="en-CA" dirty="0"/>
          </a:p>
        </p:txBody>
      </p:sp>
      <p:sp>
        <p:nvSpPr>
          <p:cNvPr id="13" name="Text Placeholder 12"/>
          <p:cNvSpPr>
            <a:spLocks noGrp="1"/>
          </p:cNvSpPr>
          <p:nvPr>
            <p:ph type="body" sz="quarter" idx="15"/>
          </p:nvPr>
        </p:nvSpPr>
        <p:spPr/>
        <p:txBody>
          <a:bodyPr/>
          <a:lstStyle/>
          <a:p>
            <a:r>
              <a:rPr lang="sr-Latn-RS" dirty="0" smtClean="0"/>
              <a:t>02</a:t>
            </a:r>
            <a:endParaRPr lang="en-CA" dirty="0"/>
          </a:p>
        </p:txBody>
      </p:sp>
      <p:sp>
        <p:nvSpPr>
          <p:cNvPr id="14" name="Text Placeholder 13"/>
          <p:cNvSpPr>
            <a:spLocks noGrp="1"/>
          </p:cNvSpPr>
          <p:nvPr>
            <p:ph type="body" sz="quarter" idx="16"/>
          </p:nvPr>
        </p:nvSpPr>
        <p:spPr/>
        <p:txBody>
          <a:bodyPr/>
          <a:lstStyle/>
          <a:p>
            <a:endParaRPr lang="en-CA"/>
          </a:p>
        </p:txBody>
      </p:sp>
      <p:sp>
        <p:nvSpPr>
          <p:cNvPr id="11" name="Title 10"/>
          <p:cNvSpPr>
            <a:spLocks noGrp="1"/>
          </p:cNvSpPr>
          <p:nvPr>
            <p:ph type="title"/>
          </p:nvPr>
        </p:nvSpPr>
        <p:spPr/>
        <p:txBody>
          <a:bodyPr/>
          <a:lstStyle/>
          <a:p>
            <a:r>
              <a:rPr lang="sr-Latn-CS" dirty="0"/>
              <a:t>CREATE </a:t>
            </a:r>
            <a:r>
              <a:rPr lang="sr-Latn-CS" dirty="0" smtClean="0"/>
              <a:t>TABLE-primary key, unique, null/not null</a:t>
            </a:r>
            <a:r>
              <a:rPr lang="en-US" dirty="0" smtClean="0"/>
              <a:t/>
            </a:r>
            <a:br>
              <a:rPr lang="en-US" dirty="0" smtClean="0"/>
            </a:br>
            <a:endParaRPr lang="en-CA" dirty="0"/>
          </a:p>
        </p:txBody>
      </p:sp>
      <p:sp>
        <p:nvSpPr>
          <p:cNvPr id="15" name="Text Placeholder 14"/>
          <p:cNvSpPr>
            <a:spLocks noGrp="1"/>
          </p:cNvSpPr>
          <p:nvPr>
            <p:ph type="body" sz="quarter" idx="17"/>
          </p:nvPr>
        </p:nvSpPr>
        <p:spPr/>
        <p:txBody>
          <a:bodyPr/>
          <a:lstStyle/>
          <a:p>
            <a:endParaRPr lang="en-CA" dirty="0"/>
          </a:p>
        </p:txBody>
      </p:sp>
      <p:sp>
        <p:nvSpPr>
          <p:cNvPr id="16" name="Text Placeholder 15"/>
          <p:cNvSpPr>
            <a:spLocks noGrp="1"/>
          </p:cNvSpPr>
          <p:nvPr>
            <p:ph type="body" sz="quarter" idx="18"/>
          </p:nvPr>
        </p:nvSpPr>
        <p:spPr/>
        <p:txBody>
          <a:bodyPr/>
          <a:lstStyle/>
          <a:p>
            <a:endParaRPr lang="en-CA" dirty="0"/>
          </a:p>
        </p:txBody>
      </p:sp>
      <p:sp>
        <p:nvSpPr>
          <p:cNvPr id="17" name="Text Placeholder 16"/>
          <p:cNvSpPr>
            <a:spLocks noGrp="1"/>
          </p:cNvSpPr>
          <p:nvPr>
            <p:ph type="body" sz="quarter" idx="19"/>
          </p:nvPr>
        </p:nvSpPr>
        <p:spPr/>
        <p:txBody>
          <a:bodyPr/>
          <a:lstStyle/>
          <a:p>
            <a:endParaRPr lang="en-CA" dirty="0"/>
          </a:p>
        </p:txBody>
      </p:sp>
      <p:sp>
        <p:nvSpPr>
          <p:cNvPr id="18" name="Text Placeholder 17"/>
          <p:cNvSpPr>
            <a:spLocks noGrp="1"/>
          </p:cNvSpPr>
          <p:nvPr>
            <p:ph type="body" sz="quarter" idx="20"/>
          </p:nvPr>
        </p:nvSpPr>
        <p:spPr/>
        <p:txBody>
          <a:bodyPr/>
          <a:lstStyle/>
          <a:p>
            <a:endParaRPr lang="en-CA" dirty="0"/>
          </a:p>
        </p:txBody>
      </p:sp>
      <p:sp>
        <p:nvSpPr>
          <p:cNvPr id="19" name="Text Placeholder 18"/>
          <p:cNvSpPr>
            <a:spLocks noGrp="1"/>
          </p:cNvSpPr>
          <p:nvPr>
            <p:ph type="body" sz="quarter" idx="21"/>
          </p:nvPr>
        </p:nvSpPr>
        <p:spPr/>
        <p:txBody>
          <a:bodyPr/>
          <a:lstStyle/>
          <a:p>
            <a:endParaRPr lang="en-CA" dirty="0"/>
          </a:p>
        </p:txBody>
      </p:sp>
      <p:sp>
        <p:nvSpPr>
          <p:cNvPr id="20" name="Text Placeholder 19"/>
          <p:cNvSpPr>
            <a:spLocks noGrp="1"/>
          </p:cNvSpPr>
          <p:nvPr>
            <p:ph type="body" sz="quarter" idx="22"/>
          </p:nvPr>
        </p:nvSpPr>
        <p:spPr/>
        <p:txBody>
          <a:bodyPr/>
          <a:lstStyle/>
          <a:p>
            <a:endParaRPr lang="en-CA" dirty="0"/>
          </a:p>
        </p:txBody>
      </p:sp>
    </p:spTree>
    <p:extLst>
      <p:ext uri="{BB962C8B-B14F-4D97-AF65-F5344CB8AC3E}">
        <p14:creationId xmlns:p14="http://schemas.microsoft.com/office/powerpoint/2010/main" val="2438793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sr-Latn-CS" i="1" dirty="0" smtClean="0"/>
              <a:t>Primer</a:t>
            </a:r>
            <a:r>
              <a:rPr lang="sr-Latn-CS" i="1" dirty="0"/>
              <a:t>: Na slici</a:t>
            </a:r>
            <a:r>
              <a:rPr lang="en-US" i="1" dirty="0"/>
              <a:t> </a:t>
            </a:r>
            <a:r>
              <a:rPr lang="sr-Latn-RS" i="1" dirty="0" smtClean="0"/>
              <a:t>1. </a:t>
            </a:r>
            <a:r>
              <a:rPr lang="sr-Latn-CS" i="1" dirty="0" smtClean="0"/>
              <a:t>su </a:t>
            </a:r>
            <a:r>
              <a:rPr lang="sr-Latn-CS" i="1" dirty="0"/>
              <a:t>prikazane dve tabele dizajna baze podataka za galeriju slika. </a:t>
            </a:r>
            <a:endParaRPr lang="en-US" dirty="0"/>
          </a:p>
          <a:p>
            <a:endParaRPr lang="en-US" dirty="0"/>
          </a:p>
          <a:p>
            <a:endParaRPr lang="en-US" dirty="0"/>
          </a:p>
          <a:p>
            <a:r>
              <a:rPr lang="sr-Latn-CS" i="1" dirty="0"/>
              <a:t> </a:t>
            </a:r>
            <a:endParaRPr lang="en-US" dirty="0"/>
          </a:p>
          <a:p>
            <a:endParaRPr lang="en-US" dirty="0"/>
          </a:p>
        </p:txBody>
      </p:sp>
      <p:sp>
        <p:nvSpPr>
          <p:cNvPr id="4" name="Title 3"/>
          <p:cNvSpPr>
            <a:spLocks noGrp="1"/>
          </p:cNvSpPr>
          <p:nvPr>
            <p:ph type="title"/>
          </p:nvPr>
        </p:nvSpPr>
        <p:spPr/>
        <p:txBody>
          <a:bodyPr/>
          <a:lstStyle/>
          <a:p>
            <a:r>
              <a:rPr lang="sr-Latn-RS" dirty="0" smtClean="0"/>
              <a:t>Primeri tabela koje treba kreirati</a:t>
            </a:r>
            <a:endParaRPr lang="en-US" dirty="0"/>
          </a:p>
        </p:txBody>
      </p:sp>
      <p:sp>
        <p:nvSpPr>
          <p:cNvPr id="5" name="Text Placeholder 4"/>
          <p:cNvSpPr>
            <a:spLocks noGrp="1"/>
          </p:cNvSpPr>
          <p:nvPr>
            <p:ph type="body" idx="10"/>
          </p:nvPr>
        </p:nvSpPr>
        <p:spPr/>
        <p:txBody>
          <a:bodyPr/>
          <a:lstStyle/>
          <a:p>
            <a:r>
              <a:rPr lang="en-US" dirty="0" err="1"/>
              <a:t>Tabele</a:t>
            </a:r>
            <a:r>
              <a:rPr lang="en-US" dirty="0"/>
              <a:t> ARTIST i WORK</a:t>
            </a:r>
          </a:p>
        </p:txBody>
      </p:sp>
      <p:sp>
        <p:nvSpPr>
          <p:cNvPr id="6" name="Content Placeholder 1"/>
          <p:cNvSpPr txBox="1">
            <a:spLocks/>
          </p:cNvSpPr>
          <p:nvPr/>
        </p:nvSpPr>
        <p:spPr>
          <a:xfrm>
            <a:off x="4716287" y="4509120"/>
            <a:ext cx="4037143" cy="676796"/>
          </a:xfrm>
          <a:prstGeom prst="rect">
            <a:avLst/>
          </a:prstGeom>
          <a:ln>
            <a:solidFill>
              <a:srgbClr val="0070C0">
                <a:alpha val="0"/>
              </a:srgbClr>
            </a:solidFill>
          </a:ln>
        </p:spPr>
        <p:txBody>
          <a:bodyPr vert="horz" lIns="0" tIns="0" rIns="0" bIns="0" rtlCol="0">
            <a:noAutofit/>
          </a:bodyPr>
          <a:lstStyle>
            <a:lvl1pPr marL="0" indent="0" algn="l" defTabSz="914400" rtl="0" eaLnBrk="1" latinLnBrk="0" hangingPunct="1">
              <a:lnSpc>
                <a:spcPct val="120000"/>
              </a:lnSpc>
              <a:spcBef>
                <a:spcPts val="600"/>
              </a:spcBef>
              <a:spcAft>
                <a:spcPts val="0"/>
              </a:spcAft>
              <a:buFontTx/>
              <a:buNone/>
              <a:defRPr sz="1100" i="0" kern="1200">
                <a:solidFill>
                  <a:schemeClr val="tx2"/>
                </a:solidFill>
                <a:latin typeface="+mj-lt"/>
                <a:ea typeface="+mn-ea"/>
                <a:cs typeface="+mn-cs"/>
              </a:defRPr>
            </a:lvl1pPr>
            <a:lvl2pPr marL="0" indent="0" algn="l" defTabSz="914400" rtl="0" eaLnBrk="1" latinLnBrk="0" hangingPunct="1">
              <a:lnSpc>
                <a:spcPct val="100000"/>
              </a:lnSpc>
              <a:spcBef>
                <a:spcPts val="0"/>
              </a:spcBef>
              <a:spcAft>
                <a:spcPts val="600"/>
              </a:spcAft>
              <a:buFontTx/>
              <a:buNone/>
              <a:defRPr sz="1500" i="1" kern="1200">
                <a:solidFill>
                  <a:schemeClr val="tx2"/>
                </a:solidFill>
                <a:latin typeface="+mj-lt"/>
                <a:ea typeface="+mn-ea"/>
                <a:cs typeface="+mn-cs"/>
              </a:defRPr>
            </a:lvl2pPr>
            <a:lvl3pPr marL="0" indent="0" algn="l" defTabSz="914400" rtl="0" eaLnBrk="1" latinLnBrk="0" hangingPunct="1">
              <a:lnSpc>
                <a:spcPct val="120000"/>
              </a:lnSpc>
              <a:spcBef>
                <a:spcPts val="600"/>
              </a:spcBef>
              <a:spcAft>
                <a:spcPts val="600"/>
              </a:spcAft>
              <a:buFontTx/>
              <a:buNone/>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Tx/>
              <a:buNone/>
              <a:defRPr sz="1100" i="1" kern="1200">
                <a:solidFill>
                  <a:schemeClr val="accent2"/>
                </a:solidFill>
                <a:latin typeface="+mj-lt"/>
                <a:ea typeface="+mn-ea"/>
                <a:cs typeface="+mn-cs"/>
              </a:defRPr>
            </a:lvl4pPr>
            <a:lvl5pPr marL="0" indent="0" algn="l" defTabSz="914400" rtl="0" eaLnBrk="1" latinLnBrk="0" hangingPunct="1">
              <a:lnSpc>
                <a:spcPct val="150000"/>
              </a:lnSpc>
              <a:spcBef>
                <a:spcPts val="0"/>
              </a:spcBef>
              <a:buFontTx/>
              <a:buNone/>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r-Latn-CS" dirty="0"/>
              <a:t>Slika prikazuje tipove podataka i null svojstva svih kolona kao i karakteristiku označenu kao IDENTITY koja se koristi za specificiranje surogat ključa. </a:t>
            </a:r>
            <a:endParaRPr lang="en-US" dirty="0"/>
          </a:p>
          <a:p>
            <a:endParaRPr lang="en-US" dirty="0"/>
          </a:p>
        </p:txBody>
      </p:sp>
      <p:pic>
        <p:nvPicPr>
          <p:cNvPr id="7" name="Picture 6">
            <a:hlinkClick r:id="rId3" action="ppaction://hlinkfile"/>
          </p:cNvPr>
          <p:cNvPicPr>
            <a:picLocks/>
          </p:cNvPicPr>
          <p:nvPr/>
        </p:nvPicPr>
        <p:blipFill>
          <a:blip r:embed="rId4">
            <a:extLst>
              <a:ext uri="{28A0092B-C50C-407E-A947-70E740481C1C}">
                <a14:useLocalDpi xmlns:a14="http://schemas.microsoft.com/office/drawing/2010/main" val="0"/>
              </a:ext>
            </a:extLst>
          </a:blip>
          <a:stretch>
            <a:fillRect/>
          </a:stretch>
        </p:blipFill>
        <p:spPr>
          <a:xfrm>
            <a:off x="5292080" y="1916832"/>
            <a:ext cx="2445004" cy="2305694"/>
          </a:xfrm>
          <a:prstGeom prst="rect">
            <a:avLst/>
          </a:prstGeom>
        </p:spPr>
      </p:pic>
      <p:sp>
        <p:nvSpPr>
          <p:cNvPr id="8" name="TextBox 7"/>
          <p:cNvSpPr txBox="1"/>
          <p:nvPr>
            <p:custDataLst>
              <p:tags r:id="rId1"/>
            </p:custDataLst>
          </p:nvPr>
        </p:nvSpPr>
        <p:spPr>
          <a:xfrm>
            <a:off x="4720504" y="4222526"/>
            <a:ext cx="3806267" cy="169277"/>
          </a:xfrm>
          <a:prstGeom prst="rect">
            <a:avLst/>
          </a:prstGeom>
          <a:solidFill>
            <a:srgbClr val="EBEBE9"/>
          </a:solidFill>
        </p:spPr>
        <p:txBody>
          <a:bodyPr vert="horz" wrap="square" lIns="0" tIns="0" rIns="0" bIns="0" rtlCol="0">
            <a:noAutofit/>
          </a:bodyPr>
          <a:lstStyle/>
          <a:p>
            <a:r>
              <a:rPr lang="en-US" sz="1100" dirty="0" err="1" smtClean="0">
                <a:solidFill>
                  <a:schemeClr val="tx2"/>
                </a:solidFill>
                <a:latin typeface="+mj-lt"/>
              </a:rPr>
              <a:t>Slika</a:t>
            </a:r>
            <a:r>
              <a:rPr lang="en-US" sz="1100" dirty="0" smtClean="0">
                <a:solidFill>
                  <a:schemeClr val="tx2"/>
                </a:solidFill>
                <a:latin typeface="+mj-lt"/>
              </a:rPr>
              <a:t> 1. </a:t>
            </a:r>
            <a:r>
              <a:rPr lang="en-US" sz="1100" dirty="0" err="1" smtClean="0">
                <a:solidFill>
                  <a:schemeClr val="tx2"/>
                </a:solidFill>
                <a:latin typeface="+mj-lt"/>
              </a:rPr>
              <a:t>Tabele</a:t>
            </a:r>
            <a:r>
              <a:rPr lang="en-US" sz="1100" dirty="0" smtClean="0">
                <a:solidFill>
                  <a:schemeClr val="tx2"/>
                </a:solidFill>
                <a:latin typeface="+mj-lt"/>
              </a:rPr>
              <a:t> ARTIST i WORK</a:t>
            </a:r>
          </a:p>
        </p:txBody>
      </p:sp>
    </p:spTree>
    <p:extLst>
      <p:ext uri="{BB962C8B-B14F-4D97-AF65-F5344CB8AC3E}">
        <p14:creationId xmlns:p14="http://schemas.microsoft.com/office/powerpoint/2010/main" val="2592913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5512464" y="3766312"/>
            <a:ext cx="557276" cy="213868"/>
          </a:xfrm>
          <a:prstGeom prst="rect">
            <a:avLst/>
          </a:prstGeom>
          <a:solidFill>
            <a:srgbClr val="FFD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9" name="Rectangle 8"/>
          <p:cNvSpPr/>
          <p:nvPr>
            <p:custDataLst>
              <p:tags r:id="rId2"/>
            </p:custDataLst>
          </p:nvPr>
        </p:nvSpPr>
        <p:spPr>
          <a:xfrm>
            <a:off x="6961851" y="4244848"/>
            <a:ext cx="923989" cy="290068"/>
          </a:xfrm>
          <a:prstGeom prst="rect">
            <a:avLst/>
          </a:prstGeom>
          <a:solidFill>
            <a:srgbClr val="FFD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2" name="Content Placeholder 1"/>
          <p:cNvSpPr>
            <a:spLocks noGrp="1"/>
          </p:cNvSpPr>
          <p:nvPr>
            <p:ph idx="12"/>
          </p:nvPr>
        </p:nvSpPr>
        <p:spPr/>
        <p:txBody>
          <a:bodyPr/>
          <a:lstStyle/>
          <a:p>
            <a:r>
              <a:rPr lang="sr-Latn-CS" dirty="0">
                <a:solidFill>
                  <a:srgbClr val="FF0000"/>
                </a:solidFill>
              </a:rPr>
              <a:t>U prvom delu naredbe CREATE TABLE je svaka kolona definisana svojim imenom, tipom podataka i null statusom. </a:t>
            </a:r>
            <a:r>
              <a:rPr lang="sr-Latn-CS" dirty="0"/>
              <a:t>Mada SQL-92 definiše veliki broj tipova podataka, svaki proizvođač DBMS-a koristi svoje sopstvene tipove. </a:t>
            </a:r>
            <a:endParaRPr lang="sr-Latn-CS" dirty="0" smtClean="0"/>
          </a:p>
          <a:p>
            <a:endParaRPr lang="sr-Latn-CS" dirty="0"/>
          </a:p>
          <a:p>
            <a:r>
              <a:rPr lang="sr-Latn-CS" dirty="0" smtClean="0">
                <a:solidFill>
                  <a:srgbClr val="FF0000"/>
                </a:solidFill>
              </a:rPr>
              <a:t>U </a:t>
            </a:r>
            <a:r>
              <a:rPr lang="sr-Latn-CS" dirty="0">
                <a:solidFill>
                  <a:srgbClr val="FF0000"/>
                </a:solidFill>
              </a:rPr>
              <a:t>drugom delu naredbe se navode ograničenja – definisan primarni ključ i kandidat odnosno alternativni ključ</a:t>
            </a:r>
            <a:r>
              <a:rPr lang="sr-Latn-CS" dirty="0"/>
              <a:t>. Primarna svrha alternativnog ključa je da se obezbedi jedinstvenost vrednosti neke kolone pa se alternativni ključ definiše ograničenjem </a:t>
            </a:r>
            <a:r>
              <a:rPr lang="sr-Latn-CS" dirty="0">
                <a:solidFill>
                  <a:srgbClr val="696968"/>
                </a:solidFill>
              </a:rPr>
              <a:t>UNIQUE</a:t>
            </a:r>
            <a:r>
              <a:rPr lang="sr-Latn-CS" dirty="0"/>
              <a:t>. </a:t>
            </a:r>
            <a:endParaRPr lang="sr-Latn-CS" dirty="0" smtClean="0"/>
          </a:p>
          <a:p>
            <a:endParaRPr lang="sr-Latn-CS" dirty="0"/>
          </a:p>
          <a:p>
            <a:r>
              <a:rPr lang="sr-Latn-CS" dirty="0" smtClean="0"/>
              <a:t>Format </a:t>
            </a:r>
            <a:r>
              <a:rPr lang="sr-Latn-CS" dirty="0"/>
              <a:t>za pisanje ograničenja je: reč </a:t>
            </a:r>
            <a:r>
              <a:rPr lang="sr-Latn-CS" dirty="0">
                <a:solidFill>
                  <a:srgbClr val="696968"/>
                </a:solidFill>
              </a:rPr>
              <a:t>CONSTRAINT</a:t>
            </a:r>
            <a:r>
              <a:rPr lang="sr-Latn-CS" dirty="0"/>
              <a:t>, ime ograničenja koje daje sam programer, neko od prethodno navedenih ograničenja (u datom primeru PRIMARY KEY i UNIQUE) i jedna ili više kolona koje se stavljaju u zagradi. </a:t>
            </a:r>
            <a:endParaRPr lang="en-US" dirty="0"/>
          </a:p>
        </p:txBody>
      </p:sp>
      <p:sp>
        <p:nvSpPr>
          <p:cNvPr id="3" name="Content Placeholder 2"/>
          <p:cNvSpPr>
            <a:spLocks noGrp="1"/>
          </p:cNvSpPr>
          <p:nvPr>
            <p:ph idx="1"/>
          </p:nvPr>
        </p:nvSpPr>
        <p:spPr>
          <a:xfrm>
            <a:off x="457732" y="1816101"/>
            <a:ext cx="4037143" cy="1108844"/>
          </a:xfrm>
        </p:spPr>
        <p:txBody>
          <a:bodyPr/>
          <a:lstStyle/>
          <a:p>
            <a:r>
              <a:rPr lang="sr-Latn-CS" dirty="0"/>
              <a:t>Slika </a:t>
            </a:r>
            <a:r>
              <a:rPr lang="sr-Latn-CS" dirty="0" smtClean="0"/>
              <a:t>2. </a:t>
            </a:r>
            <a:r>
              <a:rPr lang="sr-Latn-CS" dirty="0"/>
              <a:t>prikazuje kao treba kreirati tabelu ARTIST. Format naredbe CREATE TABLE sadrži ime tabele koje je praćeno listom definicija svih kolona i njihovih ograničenja koja se stavlja u zagradi. </a:t>
            </a:r>
            <a:endParaRPr lang="en-US" dirty="0"/>
          </a:p>
          <a:p>
            <a:endParaRPr lang="en-US" dirty="0"/>
          </a:p>
        </p:txBody>
      </p:sp>
      <p:sp>
        <p:nvSpPr>
          <p:cNvPr id="4" name="Title 3"/>
          <p:cNvSpPr>
            <a:spLocks noGrp="1"/>
          </p:cNvSpPr>
          <p:nvPr>
            <p:ph type="title"/>
          </p:nvPr>
        </p:nvSpPr>
        <p:spPr/>
        <p:txBody>
          <a:bodyPr/>
          <a:lstStyle/>
          <a:p>
            <a:r>
              <a:rPr lang="sr-Latn-CS" dirty="0" smtClean="0"/>
              <a:t>kreiranje tabele </a:t>
            </a:r>
            <a:r>
              <a:rPr lang="sr-Latn-CS" dirty="0"/>
              <a:t>ARTIST</a:t>
            </a:r>
            <a:endParaRPr lang="en-US" dirty="0"/>
          </a:p>
        </p:txBody>
      </p:sp>
      <p:sp>
        <p:nvSpPr>
          <p:cNvPr id="5" name="Text Placeholder 4"/>
          <p:cNvSpPr>
            <a:spLocks noGrp="1"/>
          </p:cNvSpPr>
          <p:nvPr>
            <p:ph type="body" idx="10"/>
          </p:nvPr>
        </p:nvSpPr>
        <p:spPr/>
        <p:txBody>
          <a:bodyPr/>
          <a:lstStyle/>
          <a:p>
            <a:r>
              <a:rPr lang="sr-Latn-CS" dirty="0"/>
              <a:t>CREATE TABLE sadrži ime tabele koje je praćeno listom definicija svih kolona i njihovih ograničenja</a:t>
            </a:r>
            <a:endParaRPr lang="en-US" dirty="0"/>
          </a:p>
        </p:txBody>
      </p:sp>
      <p:pic>
        <p:nvPicPr>
          <p:cNvPr id="6" name="Picture 5">
            <a:hlinkClick r:id="rId5" action="ppaction://hlinkfile"/>
          </p:cNvPr>
          <p:cNvPicPr>
            <a:picLocks/>
          </p:cNvPicPr>
          <p:nvPr/>
        </p:nvPicPr>
        <p:blipFill>
          <a:blip r:embed="rId6">
            <a:extLst>
              <a:ext uri="{28A0092B-C50C-407E-A947-70E740481C1C}">
                <a14:useLocalDpi xmlns:a14="http://schemas.microsoft.com/office/drawing/2010/main" val="0"/>
              </a:ext>
            </a:extLst>
          </a:blip>
          <a:stretch>
            <a:fillRect/>
          </a:stretch>
        </p:blipFill>
        <p:spPr>
          <a:xfrm>
            <a:off x="457732" y="2988445"/>
            <a:ext cx="4037143" cy="1420296"/>
          </a:xfrm>
          <a:prstGeom prst="rect">
            <a:avLst/>
          </a:prstGeom>
        </p:spPr>
      </p:pic>
      <p:sp>
        <p:nvSpPr>
          <p:cNvPr id="7" name="TextBox 6"/>
          <p:cNvSpPr txBox="1"/>
          <p:nvPr>
            <p:custDataLst>
              <p:tags r:id="rId3"/>
            </p:custDataLst>
          </p:nvPr>
        </p:nvSpPr>
        <p:spPr>
          <a:xfrm>
            <a:off x="457732" y="4472241"/>
            <a:ext cx="4037143" cy="169277"/>
          </a:xfrm>
          <a:prstGeom prst="rect">
            <a:avLst/>
          </a:prstGeom>
          <a:solidFill>
            <a:srgbClr val="EBEBE9"/>
          </a:solidFill>
        </p:spPr>
        <p:txBody>
          <a:bodyPr vert="horz" wrap="square" lIns="0" tIns="0" rIns="0" bIns="0" rtlCol="0">
            <a:noAutofit/>
          </a:bodyPr>
          <a:lstStyle/>
          <a:p>
            <a:r>
              <a:rPr lang="en-US" sz="1100" smtClean="0">
                <a:solidFill>
                  <a:schemeClr val="tx2"/>
                </a:solidFill>
                <a:latin typeface="+mj-lt"/>
              </a:rPr>
              <a:t>Slika 2. Naredba CREATE TABLE za kreiranje tabele ARTIST</a:t>
            </a:r>
            <a:endParaRPr lang="en-US" sz="1100" dirty="0" smtClean="0">
              <a:solidFill>
                <a:schemeClr val="tx2"/>
              </a:solidFill>
              <a:latin typeface="+mj-lt"/>
            </a:endParaRPr>
          </a:p>
        </p:txBody>
      </p:sp>
    </p:spTree>
    <p:extLst>
      <p:ext uri="{BB962C8B-B14F-4D97-AF65-F5344CB8AC3E}">
        <p14:creationId xmlns:p14="http://schemas.microsoft.com/office/powerpoint/2010/main" val="2472771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SQL: DDL i </a:t>
            </a:r>
            <a:r>
              <a:rPr lang="sr-Latn-RS" dirty="0" smtClean="0"/>
              <a:t>DML</a:t>
            </a:r>
            <a:endParaRPr lang="en-US" dirty="0"/>
          </a:p>
        </p:txBody>
      </p:sp>
      <p:sp>
        <p:nvSpPr>
          <p:cNvPr id="3" name="Content Placeholder 2"/>
          <p:cNvSpPr>
            <a:spLocks noGrp="1"/>
          </p:cNvSpPr>
          <p:nvPr>
            <p:ph idx="1"/>
          </p:nvPr>
        </p:nvSpPr>
        <p:spPr/>
        <p:txBody>
          <a:bodyPr/>
          <a:lstStyle/>
          <a:p>
            <a:endParaRPr lang="en-US"/>
          </a:p>
        </p:txBody>
      </p:sp>
      <p:sp>
        <p:nvSpPr>
          <p:cNvPr id="4" name="Content Placeholder 3"/>
          <p:cNvSpPr>
            <a:spLocks noGrp="1"/>
          </p:cNvSpPr>
          <p:nvPr>
            <p:ph idx="11"/>
          </p:nvPr>
        </p:nvSpPr>
        <p:spPr/>
        <p:txBody>
          <a:bodyPr/>
          <a:lstStyle/>
          <a:p>
            <a:pPr marL="0" indent="0">
              <a:buNone/>
            </a:pPr>
            <a:endParaRPr lang="en-US" dirty="0">
              <a:latin typeface="Arial"/>
            </a:endParaRPr>
          </a:p>
        </p:txBody>
      </p:sp>
      <p:sp>
        <p:nvSpPr>
          <p:cNvPr id="5" name="Content Placeholder 4"/>
          <p:cNvSpPr>
            <a:spLocks noGrp="1"/>
          </p:cNvSpPr>
          <p:nvPr>
            <p:ph idx="12"/>
          </p:nvPr>
        </p:nvSpPr>
        <p:spPr/>
        <p:txBody>
          <a:bodyPr/>
          <a:lstStyle/>
          <a:p>
            <a:r>
              <a:rPr lang="sr-Latn-CS" dirty="0"/>
              <a:t>CREATE TABLE- ograničenja: PRIMARY KEY, UNIQUE, NULL/NOT NULL</a:t>
            </a:r>
          </a:p>
          <a:p>
            <a:r>
              <a:rPr lang="sr-Latn-CS" dirty="0"/>
              <a:t>CREATE TABLE-FOREIGN KEY</a:t>
            </a:r>
          </a:p>
          <a:p>
            <a:r>
              <a:rPr lang="sr-Latn-CS" dirty="0"/>
              <a:t>CREATE TABLE-CHECK </a:t>
            </a:r>
          </a:p>
          <a:p>
            <a:r>
              <a:rPr lang="en-CA" dirty="0"/>
              <a:t>CREATE TABLE-case study</a:t>
            </a:r>
            <a:endParaRPr lang="sr-Latn-RS" dirty="0"/>
          </a:p>
          <a:p>
            <a:r>
              <a:rPr lang="sr-Latn-RS" dirty="0"/>
              <a:t>Vežba: Primeri naredbe CREATE </a:t>
            </a:r>
            <a:r>
              <a:rPr lang="sr-Latn-RS" dirty="0" smtClean="0"/>
              <a:t>TABLE</a:t>
            </a:r>
            <a:endParaRPr lang="en-CA" dirty="0"/>
          </a:p>
        </p:txBody>
      </p:sp>
      <p:sp>
        <p:nvSpPr>
          <p:cNvPr id="6" name="Content Placeholder 5"/>
          <p:cNvSpPr>
            <a:spLocks noGrp="1"/>
          </p:cNvSpPr>
          <p:nvPr>
            <p:ph idx="13"/>
          </p:nvPr>
        </p:nvSpPr>
        <p:spPr/>
        <p:txBody>
          <a:bodyPr/>
          <a:lstStyle/>
          <a:p>
            <a:pPr marL="0" indent="0">
              <a:buNone/>
            </a:pPr>
            <a:endParaRPr lang="en-US" dirty="0"/>
          </a:p>
        </p:txBody>
      </p:sp>
      <p:sp>
        <p:nvSpPr>
          <p:cNvPr id="7" name="Content Placeholder 6"/>
          <p:cNvSpPr>
            <a:spLocks noGrp="1"/>
          </p:cNvSpPr>
          <p:nvPr>
            <p:ph idx="14"/>
          </p:nvPr>
        </p:nvSpPr>
        <p:spPr/>
        <p:txBody>
          <a:bodyPr/>
          <a:lstStyle/>
          <a:p>
            <a:pPr marL="0" indent="0">
              <a:buNone/>
            </a:pPr>
            <a:endParaRPr lang="en-US" dirty="0"/>
          </a:p>
        </p:txBody>
      </p:sp>
      <p:sp>
        <p:nvSpPr>
          <p:cNvPr id="8" name="Text Placeholder 7"/>
          <p:cNvSpPr>
            <a:spLocks noGrp="1"/>
          </p:cNvSpPr>
          <p:nvPr>
            <p:ph type="body" sz="quarter" idx="17"/>
          </p:nvPr>
        </p:nvSpPr>
        <p:spPr/>
        <p:txBody>
          <a:bodyPr/>
          <a:lstStyle/>
          <a:p>
            <a:r>
              <a:rPr lang="sr-Latn-RS" dirty="0" smtClean="0"/>
              <a:t>SQL</a:t>
            </a:r>
            <a:endParaRPr lang="en-US" dirty="0"/>
          </a:p>
        </p:txBody>
      </p:sp>
      <p:sp>
        <p:nvSpPr>
          <p:cNvPr id="9" name="Text Placeholder 8"/>
          <p:cNvSpPr>
            <a:spLocks noGrp="1"/>
          </p:cNvSpPr>
          <p:nvPr>
            <p:ph type="body" sz="quarter" idx="18"/>
          </p:nvPr>
        </p:nvSpPr>
        <p:spPr/>
        <p:txBody>
          <a:bodyPr/>
          <a:lstStyle/>
          <a:p>
            <a:pPr>
              <a:buNone/>
            </a:pPr>
            <a:r>
              <a:rPr lang="sr-Latn-RS" dirty="0" smtClean="0"/>
              <a:t>Uvod</a:t>
            </a:r>
            <a:endParaRPr lang="en-US" dirty="0"/>
          </a:p>
        </p:txBody>
      </p:sp>
      <p:sp>
        <p:nvSpPr>
          <p:cNvPr id="10" name="Text Placeholder 9"/>
          <p:cNvSpPr>
            <a:spLocks noGrp="1"/>
          </p:cNvSpPr>
          <p:nvPr>
            <p:ph type="body" sz="quarter" idx="19"/>
          </p:nvPr>
        </p:nvSpPr>
        <p:spPr/>
        <p:txBody>
          <a:bodyPr/>
          <a:lstStyle/>
          <a:p>
            <a:r>
              <a:rPr lang="en-US" dirty="0"/>
              <a:t>DDL-CREATE TABLE</a:t>
            </a:r>
          </a:p>
        </p:txBody>
      </p:sp>
      <p:sp>
        <p:nvSpPr>
          <p:cNvPr id="11" name="Text Placeholder 10"/>
          <p:cNvSpPr>
            <a:spLocks noGrp="1"/>
          </p:cNvSpPr>
          <p:nvPr>
            <p:ph type="body" sz="quarter" idx="20"/>
          </p:nvPr>
        </p:nvSpPr>
        <p:spPr/>
        <p:txBody>
          <a:bodyPr/>
          <a:lstStyle/>
          <a:p>
            <a:r>
              <a:rPr lang="en-CA" dirty="0"/>
              <a:t>DDL-CREATE INDEX</a:t>
            </a:r>
            <a:endParaRPr lang="en-US" dirty="0"/>
          </a:p>
        </p:txBody>
      </p:sp>
      <p:sp>
        <p:nvSpPr>
          <p:cNvPr id="12" name="Text Placeholder 11"/>
          <p:cNvSpPr>
            <a:spLocks noGrp="1"/>
          </p:cNvSpPr>
          <p:nvPr>
            <p:ph type="body" sz="quarter" idx="21"/>
          </p:nvPr>
        </p:nvSpPr>
        <p:spPr/>
        <p:txBody>
          <a:bodyPr/>
          <a:lstStyle/>
          <a:p>
            <a:r>
              <a:rPr lang="sr-Latn-RS" dirty="0"/>
              <a:t>DDL-ALTER TABLE</a:t>
            </a:r>
            <a:endParaRPr lang="en-US" dirty="0"/>
          </a:p>
        </p:txBody>
      </p:sp>
      <p:sp>
        <p:nvSpPr>
          <p:cNvPr id="13" name="Text Placeholder 12"/>
          <p:cNvSpPr>
            <a:spLocks noGrp="1"/>
          </p:cNvSpPr>
          <p:nvPr>
            <p:ph type="body" idx="22"/>
          </p:nvPr>
        </p:nvSpPr>
        <p:spPr/>
        <p:txBody>
          <a:bodyPr/>
          <a:lstStyle/>
          <a:p>
            <a:r>
              <a:rPr lang="en-US" smtClean="0"/>
              <a:t>01</a:t>
            </a:r>
            <a:endParaRPr lang="en-US" dirty="0"/>
          </a:p>
        </p:txBody>
      </p:sp>
      <p:sp>
        <p:nvSpPr>
          <p:cNvPr id="14" name="Text Placeholder 13"/>
          <p:cNvSpPr>
            <a:spLocks noGrp="1"/>
          </p:cNvSpPr>
          <p:nvPr>
            <p:ph type="body" idx="23"/>
          </p:nvPr>
        </p:nvSpPr>
        <p:spPr/>
        <p:txBody>
          <a:bodyPr/>
          <a:lstStyle/>
          <a:p>
            <a:r>
              <a:rPr lang="en-US" smtClean="0"/>
              <a:t>02</a:t>
            </a:r>
            <a:endParaRPr lang="en-US"/>
          </a:p>
        </p:txBody>
      </p:sp>
      <p:sp>
        <p:nvSpPr>
          <p:cNvPr id="15" name="Text Placeholder 14"/>
          <p:cNvSpPr>
            <a:spLocks noGrp="1"/>
          </p:cNvSpPr>
          <p:nvPr>
            <p:ph type="body" idx="24"/>
          </p:nvPr>
        </p:nvSpPr>
        <p:spPr/>
        <p:txBody>
          <a:bodyPr/>
          <a:lstStyle/>
          <a:p>
            <a:r>
              <a:rPr lang="en-US" smtClean="0"/>
              <a:t>03</a:t>
            </a:r>
            <a:endParaRPr lang="en-US"/>
          </a:p>
        </p:txBody>
      </p:sp>
      <p:sp>
        <p:nvSpPr>
          <p:cNvPr id="16" name="Text Placeholder 15"/>
          <p:cNvSpPr>
            <a:spLocks noGrp="1"/>
          </p:cNvSpPr>
          <p:nvPr>
            <p:ph type="body" idx="25"/>
          </p:nvPr>
        </p:nvSpPr>
        <p:spPr/>
        <p:txBody>
          <a:bodyPr/>
          <a:lstStyle/>
          <a:p>
            <a:r>
              <a:rPr lang="en-US" smtClean="0"/>
              <a:t>04</a:t>
            </a:r>
            <a:endParaRPr lang="en-US"/>
          </a:p>
        </p:txBody>
      </p:sp>
      <p:sp>
        <p:nvSpPr>
          <p:cNvPr id="17" name="Text Placeholder 16"/>
          <p:cNvSpPr>
            <a:spLocks noGrp="1"/>
          </p:cNvSpPr>
          <p:nvPr>
            <p:ph type="body" idx="26"/>
          </p:nvPr>
        </p:nvSpPr>
        <p:spPr/>
        <p:txBody>
          <a:bodyPr/>
          <a:lstStyle/>
          <a:p>
            <a:r>
              <a:rPr lang="en-US" dirty="0" err="1" smtClean="0"/>
              <a:t>Uvod</a:t>
            </a:r>
            <a:endParaRPr lang="en-US" dirty="0"/>
          </a:p>
        </p:txBody>
      </p:sp>
    </p:spTree>
    <p:extLst>
      <p:ext uri="{BB962C8B-B14F-4D97-AF65-F5344CB8AC3E}">
        <p14:creationId xmlns:p14="http://schemas.microsoft.com/office/powerpoint/2010/main" val="1196904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p:txBody>
          <a:bodyPr/>
          <a:lstStyle/>
          <a:p>
            <a:pPr marL="0" indent="0">
              <a:buNone/>
            </a:pPr>
            <a:endParaRPr lang="en-CA" dirty="0"/>
          </a:p>
        </p:txBody>
      </p:sp>
      <p:sp>
        <p:nvSpPr>
          <p:cNvPr id="13" name="Text Placeholder 12"/>
          <p:cNvSpPr>
            <a:spLocks noGrp="1"/>
          </p:cNvSpPr>
          <p:nvPr>
            <p:ph type="body" sz="quarter" idx="15"/>
          </p:nvPr>
        </p:nvSpPr>
        <p:spPr/>
        <p:txBody>
          <a:bodyPr/>
          <a:lstStyle/>
          <a:p>
            <a:r>
              <a:rPr lang="sr-Latn-RS" dirty="0" smtClean="0"/>
              <a:t>02</a:t>
            </a:r>
            <a:endParaRPr lang="en-CA" dirty="0"/>
          </a:p>
        </p:txBody>
      </p:sp>
      <p:sp>
        <p:nvSpPr>
          <p:cNvPr id="14" name="Text Placeholder 13"/>
          <p:cNvSpPr>
            <a:spLocks noGrp="1"/>
          </p:cNvSpPr>
          <p:nvPr>
            <p:ph type="body" sz="quarter" idx="16"/>
          </p:nvPr>
        </p:nvSpPr>
        <p:spPr/>
        <p:txBody>
          <a:bodyPr/>
          <a:lstStyle/>
          <a:p>
            <a:endParaRPr lang="en-CA"/>
          </a:p>
        </p:txBody>
      </p:sp>
      <p:sp>
        <p:nvSpPr>
          <p:cNvPr id="11" name="Title 10"/>
          <p:cNvSpPr>
            <a:spLocks noGrp="1"/>
          </p:cNvSpPr>
          <p:nvPr>
            <p:ph type="title"/>
          </p:nvPr>
        </p:nvSpPr>
        <p:spPr/>
        <p:txBody>
          <a:bodyPr/>
          <a:lstStyle/>
          <a:p>
            <a:r>
              <a:rPr lang="sr-Latn-CS" dirty="0"/>
              <a:t>CREATE TABLE-FOREIGN </a:t>
            </a:r>
            <a:r>
              <a:rPr lang="sr-Latn-CS" dirty="0" smtClean="0"/>
              <a:t>KEY</a:t>
            </a:r>
            <a:r>
              <a:rPr lang="en-US" dirty="0"/>
              <a:t/>
            </a:r>
            <a:br>
              <a:rPr lang="en-US" dirty="0"/>
            </a:br>
            <a:endParaRPr lang="en-CA" dirty="0"/>
          </a:p>
        </p:txBody>
      </p:sp>
      <p:sp>
        <p:nvSpPr>
          <p:cNvPr id="15" name="Text Placeholder 14"/>
          <p:cNvSpPr>
            <a:spLocks noGrp="1"/>
          </p:cNvSpPr>
          <p:nvPr>
            <p:ph type="body" sz="quarter" idx="17"/>
          </p:nvPr>
        </p:nvSpPr>
        <p:spPr/>
        <p:txBody>
          <a:bodyPr/>
          <a:lstStyle/>
          <a:p>
            <a:endParaRPr lang="en-CA" dirty="0"/>
          </a:p>
        </p:txBody>
      </p:sp>
      <p:sp>
        <p:nvSpPr>
          <p:cNvPr id="16" name="Text Placeholder 15"/>
          <p:cNvSpPr>
            <a:spLocks noGrp="1"/>
          </p:cNvSpPr>
          <p:nvPr>
            <p:ph type="body" sz="quarter" idx="18"/>
          </p:nvPr>
        </p:nvSpPr>
        <p:spPr/>
        <p:txBody>
          <a:bodyPr/>
          <a:lstStyle/>
          <a:p>
            <a:endParaRPr lang="en-CA" dirty="0"/>
          </a:p>
        </p:txBody>
      </p:sp>
      <p:sp>
        <p:nvSpPr>
          <p:cNvPr id="17" name="Text Placeholder 16"/>
          <p:cNvSpPr>
            <a:spLocks noGrp="1"/>
          </p:cNvSpPr>
          <p:nvPr>
            <p:ph type="body" sz="quarter" idx="19"/>
          </p:nvPr>
        </p:nvSpPr>
        <p:spPr/>
        <p:txBody>
          <a:bodyPr/>
          <a:lstStyle/>
          <a:p>
            <a:endParaRPr lang="en-CA" dirty="0"/>
          </a:p>
        </p:txBody>
      </p:sp>
      <p:sp>
        <p:nvSpPr>
          <p:cNvPr id="18" name="Text Placeholder 17"/>
          <p:cNvSpPr>
            <a:spLocks noGrp="1"/>
          </p:cNvSpPr>
          <p:nvPr>
            <p:ph type="body" sz="quarter" idx="20"/>
          </p:nvPr>
        </p:nvSpPr>
        <p:spPr/>
        <p:txBody>
          <a:bodyPr/>
          <a:lstStyle/>
          <a:p>
            <a:endParaRPr lang="en-CA" dirty="0"/>
          </a:p>
        </p:txBody>
      </p:sp>
      <p:sp>
        <p:nvSpPr>
          <p:cNvPr id="19" name="Text Placeholder 18"/>
          <p:cNvSpPr>
            <a:spLocks noGrp="1"/>
          </p:cNvSpPr>
          <p:nvPr>
            <p:ph type="body" sz="quarter" idx="21"/>
          </p:nvPr>
        </p:nvSpPr>
        <p:spPr/>
        <p:txBody>
          <a:bodyPr/>
          <a:lstStyle/>
          <a:p>
            <a:endParaRPr lang="en-CA" dirty="0"/>
          </a:p>
        </p:txBody>
      </p:sp>
      <p:sp>
        <p:nvSpPr>
          <p:cNvPr id="20" name="Text Placeholder 19"/>
          <p:cNvSpPr>
            <a:spLocks noGrp="1"/>
          </p:cNvSpPr>
          <p:nvPr>
            <p:ph type="body" sz="quarter" idx="22"/>
          </p:nvPr>
        </p:nvSpPr>
        <p:spPr/>
        <p:txBody>
          <a:bodyPr/>
          <a:lstStyle/>
          <a:p>
            <a:endParaRPr lang="en-CA" dirty="0"/>
          </a:p>
        </p:txBody>
      </p:sp>
    </p:spTree>
    <p:extLst>
      <p:ext uri="{BB962C8B-B14F-4D97-AF65-F5344CB8AC3E}">
        <p14:creationId xmlns:p14="http://schemas.microsoft.com/office/powerpoint/2010/main" val="2623944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a:xfrm>
            <a:off x="4647276" y="1816101"/>
            <a:ext cx="4037143" cy="460772"/>
          </a:xfrm>
        </p:spPr>
        <p:txBody>
          <a:bodyPr/>
          <a:lstStyle/>
          <a:p>
            <a:r>
              <a:rPr lang="sr-Latn-CS" dirty="0">
                <a:solidFill>
                  <a:srgbClr val="FF0000"/>
                </a:solidFill>
              </a:rPr>
              <a:t>Slika </a:t>
            </a:r>
            <a:r>
              <a:rPr lang="sr-Latn-CS" dirty="0" smtClean="0">
                <a:solidFill>
                  <a:srgbClr val="FF0000"/>
                </a:solidFill>
              </a:rPr>
              <a:t>2. </a:t>
            </a:r>
            <a:r>
              <a:rPr lang="sr-Latn-CS" dirty="0">
                <a:solidFill>
                  <a:srgbClr val="FF0000"/>
                </a:solidFill>
              </a:rPr>
              <a:t>prikaze kako treba kreirati tabelu WORK  koja je u vezi sa tabelom ARTIST</a:t>
            </a:r>
            <a:r>
              <a:rPr lang="sr-Latn-CS" dirty="0"/>
              <a:t>.</a:t>
            </a:r>
            <a:endParaRPr lang="en-US" dirty="0"/>
          </a:p>
          <a:p>
            <a:endParaRPr lang="en-US" dirty="0"/>
          </a:p>
        </p:txBody>
      </p:sp>
      <p:sp>
        <p:nvSpPr>
          <p:cNvPr id="3" name="Content Placeholder 2"/>
          <p:cNvSpPr>
            <a:spLocks noGrp="1"/>
          </p:cNvSpPr>
          <p:nvPr>
            <p:ph idx="1"/>
          </p:nvPr>
        </p:nvSpPr>
        <p:spPr>
          <a:xfrm>
            <a:off x="457732" y="1816101"/>
            <a:ext cx="4037143" cy="460772"/>
          </a:xfrm>
        </p:spPr>
        <p:txBody>
          <a:bodyPr/>
          <a:lstStyle/>
          <a:p>
            <a:r>
              <a:rPr lang="sr-Latn-CS" i="1" dirty="0"/>
              <a:t>Primer: Na slici</a:t>
            </a:r>
            <a:r>
              <a:rPr lang="en-US" i="1" dirty="0"/>
              <a:t> </a:t>
            </a:r>
            <a:r>
              <a:rPr lang="sr-Latn-RS" i="1" dirty="0" smtClean="0"/>
              <a:t>1. </a:t>
            </a:r>
            <a:r>
              <a:rPr lang="sr-Latn-CS" i="1" dirty="0" smtClean="0"/>
              <a:t>su </a:t>
            </a:r>
            <a:r>
              <a:rPr lang="sr-Latn-CS" i="1" dirty="0"/>
              <a:t>prikazane dve tabele dizajna baze podataka za galeriju slika. </a:t>
            </a:r>
            <a:endParaRPr lang="en-US" dirty="0"/>
          </a:p>
          <a:p>
            <a:endParaRPr lang="en-US" dirty="0"/>
          </a:p>
        </p:txBody>
      </p:sp>
      <p:sp>
        <p:nvSpPr>
          <p:cNvPr id="4" name="Title 3"/>
          <p:cNvSpPr>
            <a:spLocks noGrp="1"/>
          </p:cNvSpPr>
          <p:nvPr>
            <p:ph type="title"/>
          </p:nvPr>
        </p:nvSpPr>
        <p:spPr/>
        <p:txBody>
          <a:bodyPr/>
          <a:lstStyle/>
          <a:p>
            <a:r>
              <a:rPr lang="sr-Latn-CS" dirty="0" smtClean="0"/>
              <a:t>kreiranje tabele </a:t>
            </a:r>
            <a:r>
              <a:rPr lang="sr-Latn-CS" dirty="0"/>
              <a:t>WORK</a:t>
            </a:r>
            <a:endParaRPr lang="en-US" dirty="0"/>
          </a:p>
        </p:txBody>
      </p:sp>
      <p:sp>
        <p:nvSpPr>
          <p:cNvPr id="5" name="Text Placeholder 4"/>
          <p:cNvSpPr>
            <a:spLocks noGrp="1"/>
          </p:cNvSpPr>
          <p:nvPr>
            <p:ph type="body" idx="10"/>
          </p:nvPr>
        </p:nvSpPr>
        <p:spPr/>
        <p:txBody>
          <a:bodyPr/>
          <a:lstStyle/>
          <a:p>
            <a:r>
              <a:rPr lang="sr-Latn-RS" dirty="0" smtClean="0"/>
              <a:t>Prikazuje upotrebu ograničenja </a:t>
            </a:r>
            <a:r>
              <a:rPr lang="sr-Latn-CS" dirty="0"/>
              <a:t>FOREIGN KEY koje se koristi za definisanje referencijalnog integriteta</a:t>
            </a:r>
            <a:endParaRPr lang="en-US" dirty="0"/>
          </a:p>
        </p:txBody>
      </p:sp>
      <p:pic>
        <p:nvPicPr>
          <p:cNvPr id="6" name="Picture 5">
            <a:hlinkClick r:id="rId6" action="ppaction://hlinkfile"/>
          </p:cNvPr>
          <p:cNvPicPr>
            <a:picLocks/>
          </p:cNvPicPr>
          <p:nvPr/>
        </p:nvPicPr>
        <p:blipFill>
          <a:blip r:embed="rId7">
            <a:extLst>
              <a:ext uri="{28A0092B-C50C-407E-A947-70E740481C1C}">
                <a14:useLocalDpi xmlns:a14="http://schemas.microsoft.com/office/drawing/2010/main" val="0"/>
              </a:ext>
            </a:extLst>
          </a:blip>
          <a:stretch>
            <a:fillRect/>
          </a:stretch>
        </p:blipFill>
        <p:spPr>
          <a:xfrm>
            <a:off x="457733" y="2340373"/>
            <a:ext cx="2890132" cy="2168747"/>
          </a:xfrm>
          <a:prstGeom prst="rect">
            <a:avLst/>
          </a:prstGeom>
        </p:spPr>
      </p:pic>
      <p:sp>
        <p:nvSpPr>
          <p:cNvPr id="7" name="TextBox 6"/>
          <p:cNvSpPr txBox="1"/>
          <p:nvPr>
            <p:custDataLst>
              <p:tags r:id="rId1"/>
            </p:custDataLst>
          </p:nvPr>
        </p:nvSpPr>
        <p:spPr>
          <a:xfrm>
            <a:off x="457733" y="4509120"/>
            <a:ext cx="2602099" cy="169277"/>
          </a:xfrm>
          <a:prstGeom prst="rect">
            <a:avLst/>
          </a:prstGeom>
          <a:solidFill>
            <a:srgbClr val="EBEBE9"/>
          </a:solidFill>
        </p:spPr>
        <p:txBody>
          <a:bodyPr vert="horz" wrap="square" lIns="0" tIns="0" rIns="0" bIns="0" rtlCol="0">
            <a:noAutofit/>
          </a:bodyPr>
          <a:lstStyle/>
          <a:p>
            <a:r>
              <a:rPr lang="en-US" sz="1100" smtClean="0">
                <a:solidFill>
                  <a:schemeClr val="tx2"/>
                </a:solidFill>
                <a:latin typeface="+mj-lt"/>
              </a:rPr>
              <a:t>Slika 1. Tabele ARTIST i WORK</a:t>
            </a:r>
            <a:endParaRPr lang="en-US" sz="1100" dirty="0" smtClean="0">
              <a:solidFill>
                <a:schemeClr val="tx2"/>
              </a:solidFill>
              <a:latin typeface="+mj-lt"/>
            </a:endParaRPr>
          </a:p>
        </p:txBody>
      </p:sp>
      <p:sp>
        <p:nvSpPr>
          <p:cNvPr id="8" name="Content Placeholder 2"/>
          <p:cNvSpPr txBox="1">
            <a:spLocks/>
          </p:cNvSpPr>
          <p:nvPr/>
        </p:nvSpPr>
        <p:spPr>
          <a:xfrm>
            <a:off x="443273" y="4941168"/>
            <a:ext cx="4037143" cy="659408"/>
          </a:xfrm>
          <a:prstGeom prst="rect">
            <a:avLst/>
          </a:prstGeom>
          <a:ln>
            <a:solidFill>
              <a:srgbClr val="002060">
                <a:alpha val="0"/>
              </a:srgbClr>
            </a:solidFill>
          </a:ln>
        </p:spPr>
        <p:txBody>
          <a:bodyPr vert="horz" lIns="0" tIns="0" rIns="0" bIns="0" rtlCol="0">
            <a:noAutofit/>
          </a:bodyPr>
          <a:lstStyle>
            <a:lvl1pPr marL="0" indent="0" algn="l" defTabSz="914400" rtl="0" eaLnBrk="1" latinLnBrk="0" hangingPunct="1">
              <a:lnSpc>
                <a:spcPct val="120000"/>
              </a:lnSpc>
              <a:spcBef>
                <a:spcPts val="600"/>
              </a:spcBef>
              <a:spcAft>
                <a:spcPts val="0"/>
              </a:spcAft>
              <a:buFontTx/>
              <a:buNone/>
              <a:defRPr sz="1100" i="0" kern="1200">
                <a:solidFill>
                  <a:schemeClr val="tx2"/>
                </a:solidFill>
                <a:latin typeface="+mj-lt"/>
                <a:ea typeface="+mn-ea"/>
                <a:cs typeface="+mn-cs"/>
              </a:defRPr>
            </a:lvl1pPr>
            <a:lvl2pPr marL="0" indent="0" algn="l" defTabSz="914400" rtl="0" eaLnBrk="1" latinLnBrk="0" hangingPunct="1">
              <a:lnSpc>
                <a:spcPct val="100000"/>
              </a:lnSpc>
              <a:spcBef>
                <a:spcPts val="0"/>
              </a:spcBef>
              <a:spcAft>
                <a:spcPts val="600"/>
              </a:spcAft>
              <a:buFontTx/>
              <a:buNone/>
              <a:defRPr sz="1500" i="1" kern="1200">
                <a:solidFill>
                  <a:schemeClr val="tx2"/>
                </a:solidFill>
                <a:latin typeface="+mj-lt"/>
                <a:ea typeface="+mn-ea"/>
                <a:cs typeface="+mn-cs"/>
              </a:defRPr>
            </a:lvl2pPr>
            <a:lvl3pPr marL="0" indent="0" algn="l" defTabSz="914400" rtl="0" eaLnBrk="1" latinLnBrk="0" hangingPunct="1">
              <a:lnSpc>
                <a:spcPct val="120000"/>
              </a:lnSpc>
              <a:spcBef>
                <a:spcPts val="600"/>
              </a:spcBef>
              <a:spcAft>
                <a:spcPts val="600"/>
              </a:spcAft>
              <a:buFontTx/>
              <a:buNone/>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Tx/>
              <a:buNone/>
              <a:defRPr sz="1100" i="1" kern="1200">
                <a:solidFill>
                  <a:schemeClr val="accent2"/>
                </a:solidFill>
                <a:latin typeface="+mj-lt"/>
                <a:ea typeface="+mn-ea"/>
                <a:cs typeface="+mn-cs"/>
              </a:defRPr>
            </a:lvl4pPr>
            <a:lvl5pPr marL="0" indent="0" algn="l" defTabSz="914400" rtl="0" eaLnBrk="1" latinLnBrk="0" hangingPunct="1">
              <a:lnSpc>
                <a:spcPct val="150000"/>
              </a:lnSpc>
              <a:spcBef>
                <a:spcPts val="0"/>
              </a:spcBef>
              <a:buFontTx/>
              <a:buNone/>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r-Latn-CS" dirty="0" smtClean="0"/>
              <a:t>Slika prikazuje tipove podataka i null svojstva svih kolona.</a:t>
            </a:r>
            <a:endParaRPr lang="en-US" dirty="0" smtClean="0"/>
          </a:p>
          <a:p>
            <a:endParaRPr lang="en-US" dirty="0"/>
          </a:p>
        </p:txBody>
      </p:sp>
      <p:sp>
        <p:nvSpPr>
          <p:cNvPr id="12" name="Rectangle 11"/>
          <p:cNvSpPr/>
          <p:nvPr>
            <p:custDataLst>
              <p:tags r:id="rId2"/>
            </p:custDataLst>
          </p:nvPr>
        </p:nvSpPr>
        <p:spPr>
          <a:xfrm>
            <a:off x="7463502" y="4204924"/>
            <a:ext cx="1006539" cy="213868"/>
          </a:xfrm>
          <a:prstGeom prst="rect">
            <a:avLst/>
          </a:prstGeom>
          <a:solidFill>
            <a:srgbClr val="FFD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13" name="Rectangle 12"/>
          <p:cNvSpPr/>
          <p:nvPr>
            <p:custDataLst>
              <p:tags r:id="rId3"/>
            </p:custDataLst>
          </p:nvPr>
        </p:nvSpPr>
        <p:spPr>
          <a:xfrm>
            <a:off x="4634577" y="4406092"/>
            <a:ext cx="3435351" cy="213868"/>
          </a:xfrm>
          <a:prstGeom prst="rect">
            <a:avLst/>
          </a:prstGeom>
          <a:solidFill>
            <a:srgbClr val="FFD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9" name="Content Placeholder 1"/>
          <p:cNvSpPr txBox="1">
            <a:spLocks/>
          </p:cNvSpPr>
          <p:nvPr/>
        </p:nvSpPr>
        <p:spPr>
          <a:xfrm>
            <a:off x="4647277" y="4217624"/>
            <a:ext cx="4037143" cy="1227599"/>
          </a:xfrm>
          <a:prstGeom prst="rect">
            <a:avLst/>
          </a:prstGeom>
          <a:ln>
            <a:solidFill>
              <a:srgbClr val="0070C0">
                <a:alpha val="0"/>
              </a:srgbClr>
            </a:solidFill>
          </a:ln>
        </p:spPr>
        <p:txBody>
          <a:bodyPr vert="horz" lIns="0" tIns="0" rIns="0" bIns="0" rtlCol="0">
            <a:noAutofit/>
          </a:bodyPr>
          <a:lstStyle>
            <a:lvl1pPr marL="0" indent="0" algn="l" defTabSz="914400" rtl="0" eaLnBrk="1" latinLnBrk="0" hangingPunct="1">
              <a:lnSpc>
                <a:spcPct val="120000"/>
              </a:lnSpc>
              <a:spcBef>
                <a:spcPts val="600"/>
              </a:spcBef>
              <a:spcAft>
                <a:spcPts val="0"/>
              </a:spcAft>
              <a:buFontTx/>
              <a:buNone/>
              <a:defRPr sz="1100" i="0" kern="1200">
                <a:solidFill>
                  <a:schemeClr val="tx2"/>
                </a:solidFill>
                <a:latin typeface="+mj-lt"/>
                <a:ea typeface="+mn-ea"/>
                <a:cs typeface="+mn-cs"/>
              </a:defRPr>
            </a:lvl1pPr>
            <a:lvl2pPr marL="0" indent="0" algn="l" defTabSz="914400" rtl="0" eaLnBrk="1" latinLnBrk="0" hangingPunct="1">
              <a:lnSpc>
                <a:spcPct val="100000"/>
              </a:lnSpc>
              <a:spcBef>
                <a:spcPts val="0"/>
              </a:spcBef>
              <a:spcAft>
                <a:spcPts val="600"/>
              </a:spcAft>
              <a:buFontTx/>
              <a:buNone/>
              <a:defRPr sz="1500" i="1" kern="1200">
                <a:solidFill>
                  <a:schemeClr val="tx2"/>
                </a:solidFill>
                <a:latin typeface="+mj-lt"/>
                <a:ea typeface="+mn-ea"/>
                <a:cs typeface="+mn-cs"/>
              </a:defRPr>
            </a:lvl2pPr>
            <a:lvl3pPr marL="0" indent="0" algn="l" defTabSz="914400" rtl="0" eaLnBrk="1" latinLnBrk="0" hangingPunct="1">
              <a:lnSpc>
                <a:spcPct val="120000"/>
              </a:lnSpc>
              <a:spcBef>
                <a:spcPts val="600"/>
              </a:spcBef>
              <a:spcAft>
                <a:spcPts val="600"/>
              </a:spcAft>
              <a:buFontTx/>
              <a:buNone/>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Tx/>
              <a:buNone/>
              <a:defRPr sz="1100" i="1" kern="1200">
                <a:solidFill>
                  <a:schemeClr val="accent2"/>
                </a:solidFill>
                <a:latin typeface="+mj-lt"/>
                <a:ea typeface="+mn-ea"/>
                <a:cs typeface="+mn-cs"/>
              </a:defRPr>
            </a:lvl4pPr>
            <a:lvl5pPr marL="0" indent="0" algn="l" defTabSz="914400" rtl="0" eaLnBrk="1" latinLnBrk="0" hangingPunct="1">
              <a:lnSpc>
                <a:spcPct val="150000"/>
              </a:lnSpc>
              <a:spcBef>
                <a:spcPts val="0"/>
              </a:spcBef>
              <a:buFontTx/>
              <a:buNone/>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r-Latn-CS" dirty="0"/>
              <a:t>U ovoj SQL naredbi se pojavljuje ograničenje </a:t>
            </a:r>
            <a:r>
              <a:rPr lang="sr-Latn-CS" dirty="0">
                <a:solidFill>
                  <a:srgbClr val="696968"/>
                </a:solidFill>
              </a:rPr>
              <a:t>FOREIGN KEY koje se koristi za definisanje referencijalnog integriteta. </a:t>
            </a:r>
            <a:r>
              <a:rPr lang="sr-Latn-CS" dirty="0"/>
              <a:t>Ograničenje FOREIGN KEY na slici ima isto značenje kao i ograničenje referencijalnog integriteta</a:t>
            </a:r>
            <a:endParaRPr lang="en-US" dirty="0"/>
          </a:p>
          <a:p>
            <a:r>
              <a:rPr lang="sr-Latn-CS" dirty="0"/>
              <a:t>WORK.ArtistID mora da postoji u ARTIST.ArtistID</a:t>
            </a:r>
            <a:endParaRPr lang="en-US" dirty="0"/>
          </a:p>
          <a:p>
            <a:endParaRPr lang="en-US" dirty="0" smtClean="0"/>
          </a:p>
          <a:p>
            <a:endParaRPr lang="en-US" dirty="0"/>
          </a:p>
        </p:txBody>
      </p:sp>
      <p:pic>
        <p:nvPicPr>
          <p:cNvPr id="10" name="Picture 9">
            <a:hlinkClick r:id="rId8" action="ppaction://hlinkfile"/>
          </p:cNvPr>
          <p:cNvPicPr>
            <a:picLocks/>
          </p:cNvPicPr>
          <p:nvPr/>
        </p:nvPicPr>
        <p:blipFill>
          <a:blip r:embed="rId9">
            <a:extLst>
              <a:ext uri="{28A0092B-C50C-407E-A947-70E740481C1C}">
                <a14:useLocalDpi xmlns:a14="http://schemas.microsoft.com/office/drawing/2010/main" val="0"/>
              </a:ext>
            </a:extLst>
          </a:blip>
          <a:stretch>
            <a:fillRect/>
          </a:stretch>
        </p:blipFill>
        <p:spPr>
          <a:xfrm>
            <a:off x="4647277" y="2340374"/>
            <a:ext cx="4037143" cy="1350773"/>
          </a:xfrm>
          <a:prstGeom prst="rect">
            <a:avLst/>
          </a:prstGeom>
        </p:spPr>
      </p:pic>
      <p:sp>
        <p:nvSpPr>
          <p:cNvPr id="11" name="TextBox 10"/>
          <p:cNvSpPr txBox="1"/>
          <p:nvPr>
            <p:custDataLst>
              <p:tags r:id="rId4"/>
            </p:custDataLst>
          </p:nvPr>
        </p:nvSpPr>
        <p:spPr>
          <a:xfrm>
            <a:off x="4647276" y="3754646"/>
            <a:ext cx="4037143" cy="322426"/>
          </a:xfrm>
          <a:prstGeom prst="rect">
            <a:avLst/>
          </a:prstGeom>
          <a:solidFill>
            <a:srgbClr val="EBEBE9"/>
          </a:solidFill>
        </p:spPr>
        <p:txBody>
          <a:bodyPr vert="horz" wrap="square" lIns="0" tIns="0" rIns="0" bIns="0" rtlCol="0">
            <a:noAutofit/>
          </a:bodyPr>
          <a:lstStyle/>
          <a:p>
            <a:r>
              <a:rPr lang="vi-VN" sz="1100" dirty="0" smtClean="0">
                <a:solidFill>
                  <a:schemeClr val="tx2"/>
                </a:solidFill>
                <a:latin typeface="+mj-lt"/>
              </a:rPr>
              <a:t>Slika 2. SQL naredba za kreiranje tabele WORK i veze između tabela WORK i ARTIST</a:t>
            </a:r>
            <a:endParaRPr lang="en-US" sz="1100" dirty="0" smtClean="0">
              <a:solidFill>
                <a:schemeClr val="tx2"/>
              </a:solidFill>
              <a:latin typeface="+mj-lt"/>
            </a:endParaRPr>
          </a:p>
        </p:txBody>
      </p:sp>
    </p:spTree>
    <p:extLst>
      <p:ext uri="{BB962C8B-B14F-4D97-AF65-F5344CB8AC3E}">
        <p14:creationId xmlns:p14="http://schemas.microsoft.com/office/powerpoint/2010/main" val="413439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a:xfrm>
            <a:off x="4647276" y="1816101"/>
            <a:ext cx="4037143" cy="1900931"/>
          </a:xfrm>
        </p:spPr>
        <p:txBody>
          <a:bodyPr/>
          <a:lstStyle/>
          <a:p>
            <a:r>
              <a:rPr lang="sr-Latn-CS" dirty="0"/>
              <a:t>Ponekad je pogodno kreirati strani ključ ali ne i specificirati ograničenje koje se na njega odnosi. To su slučajevi kada vrednosti stranog ključa ne mora da se podudaraju sa vrednostima primarnog ključa u redovima tabele roditelja. Takve relacije, koje se često nazivaju </a:t>
            </a:r>
            <a:r>
              <a:rPr lang="sr-Latn-CS" b="1" dirty="0"/>
              <a:t>uslovne relacije </a:t>
            </a:r>
            <a:r>
              <a:rPr lang="sr-Latn-CS" dirty="0"/>
              <a:t>se pojavljuju u aplikacijama koje obrađuju tabele u kojima neki podaci nedostaju. </a:t>
            </a:r>
            <a:r>
              <a:rPr lang="sr-Latn-CS" dirty="0" smtClean="0">
                <a:solidFill>
                  <a:srgbClr val="FF0000"/>
                </a:solidFill>
              </a:rPr>
              <a:t>Na slici 3. </a:t>
            </a:r>
            <a:r>
              <a:rPr lang="sr-Latn-CS" dirty="0">
                <a:solidFill>
                  <a:srgbClr val="FF0000"/>
                </a:solidFill>
              </a:rPr>
              <a:t>su navedene sve tehnike kreiranja stranog ključa korišćenjem ograničenja FOREIGN KEY, NULL/NOT NULL i UNIQUE.</a:t>
            </a:r>
            <a:endParaRPr lang="en-US" dirty="0">
              <a:solidFill>
                <a:srgbClr val="FF0000"/>
              </a:solidFill>
            </a:endParaRPr>
          </a:p>
          <a:p>
            <a:endParaRPr lang="en-US" dirty="0"/>
          </a:p>
        </p:txBody>
      </p:sp>
      <p:sp>
        <p:nvSpPr>
          <p:cNvPr id="8" name="Rectangle 7"/>
          <p:cNvSpPr/>
          <p:nvPr>
            <p:custDataLst>
              <p:tags r:id="rId1"/>
            </p:custDataLst>
          </p:nvPr>
        </p:nvSpPr>
        <p:spPr>
          <a:xfrm>
            <a:off x="445032" y="1803400"/>
            <a:ext cx="4019550" cy="213868"/>
          </a:xfrm>
          <a:prstGeom prst="rect">
            <a:avLst/>
          </a:prstGeom>
          <a:solidFill>
            <a:srgbClr val="FFD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9" name="Rectangle 8"/>
          <p:cNvSpPr/>
          <p:nvPr>
            <p:custDataLst>
              <p:tags r:id="rId2"/>
            </p:custDataLst>
          </p:nvPr>
        </p:nvSpPr>
        <p:spPr>
          <a:xfrm>
            <a:off x="445032" y="2004568"/>
            <a:ext cx="2368614" cy="213868"/>
          </a:xfrm>
          <a:prstGeom prst="rect">
            <a:avLst/>
          </a:prstGeom>
          <a:solidFill>
            <a:srgbClr val="FFD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3" name="Content Placeholder 2"/>
          <p:cNvSpPr>
            <a:spLocks noGrp="1"/>
          </p:cNvSpPr>
          <p:nvPr>
            <p:ph idx="1"/>
          </p:nvPr>
        </p:nvSpPr>
        <p:spPr/>
        <p:txBody>
          <a:bodyPr/>
          <a:lstStyle/>
          <a:p>
            <a:r>
              <a:rPr lang="sr-Latn-CS" dirty="0">
                <a:solidFill>
                  <a:srgbClr val="696968"/>
                </a:solidFill>
              </a:rPr>
              <a:t>Ograničenje FOREIGN KEY sadrži klauzulu kojom se specificira da li je ažuriranje ili brisanje kaskadno</a:t>
            </a:r>
            <a:r>
              <a:rPr lang="sr-Latn-CS" dirty="0"/>
              <a:t>. </a:t>
            </a:r>
            <a:endParaRPr lang="en-US" dirty="0"/>
          </a:p>
          <a:p>
            <a:r>
              <a:rPr lang="sr-Latn-CS" dirty="0"/>
              <a:t> </a:t>
            </a:r>
            <a:endParaRPr lang="en-US" dirty="0"/>
          </a:p>
          <a:p>
            <a:r>
              <a:rPr lang="sr-Latn-CS" dirty="0">
                <a:solidFill>
                  <a:srgbClr val="FF0000"/>
                </a:solidFill>
              </a:rPr>
              <a:t>Izraz DELETE NO ACTION označava da je zabranjeno brisanje redova koji imaju decu. Izraz DELETE CASCADE označava da je brisanje  kaskadno. </a:t>
            </a:r>
            <a:r>
              <a:rPr lang="sr-Latn-CS" dirty="0"/>
              <a:t>Default vrednost je DELETE NO ACTION. </a:t>
            </a:r>
            <a:endParaRPr lang="en-US" dirty="0"/>
          </a:p>
          <a:p>
            <a:r>
              <a:rPr lang="sr-Latn-CS" dirty="0">
                <a:solidFill>
                  <a:srgbClr val="FF0000"/>
                </a:solidFill>
              </a:rPr>
              <a:t>Slično, izraz UPDATE NO ACTION označava da je zabranjeno ažuriranje primarnog ključa redova tabela koje imaju decu</a:t>
            </a:r>
            <a:r>
              <a:rPr lang="sr-Latn-CS" dirty="0"/>
              <a:t>. </a:t>
            </a:r>
            <a:endParaRPr lang="sr-Latn-CS" dirty="0" smtClean="0"/>
          </a:p>
          <a:p>
            <a:endParaRPr lang="sr-Latn-CS" dirty="0"/>
          </a:p>
          <a:p>
            <a:r>
              <a:rPr lang="sr-Latn-CS" dirty="0" smtClean="0">
                <a:solidFill>
                  <a:srgbClr val="FF0000"/>
                </a:solidFill>
              </a:rPr>
              <a:t>Izraz </a:t>
            </a:r>
            <a:r>
              <a:rPr lang="sr-Latn-CS" dirty="0">
                <a:solidFill>
                  <a:srgbClr val="FF0000"/>
                </a:solidFill>
              </a:rPr>
              <a:t>UPDATE CASCADE označava da je ažuriranje kaskadno. </a:t>
            </a:r>
            <a:r>
              <a:rPr lang="sr-Latn-CS" dirty="0"/>
              <a:t>Default vrednost je UPDATE NO ACTION. </a:t>
            </a:r>
            <a:endParaRPr lang="en-US" dirty="0"/>
          </a:p>
          <a:p>
            <a:r>
              <a:rPr lang="sr-Latn-CS" dirty="0"/>
              <a:t>U prikazanom slučaju je iskorišćena klauzula UPDATE NO ACTION jer je primarni ključ tabele ARTIST surogat ključ koji se ne može nikada menjati. </a:t>
            </a:r>
            <a:endParaRPr lang="en-US" dirty="0"/>
          </a:p>
          <a:p>
            <a:endParaRPr lang="en-US" dirty="0"/>
          </a:p>
        </p:txBody>
      </p:sp>
      <p:sp>
        <p:nvSpPr>
          <p:cNvPr id="4" name="Title 3"/>
          <p:cNvSpPr>
            <a:spLocks noGrp="1"/>
          </p:cNvSpPr>
          <p:nvPr>
            <p:ph type="title"/>
          </p:nvPr>
        </p:nvSpPr>
        <p:spPr/>
        <p:txBody>
          <a:bodyPr/>
          <a:lstStyle/>
          <a:p>
            <a:r>
              <a:rPr lang="sr-Latn-CS" dirty="0" smtClean="0"/>
              <a:t>klauzulE </a:t>
            </a:r>
            <a:r>
              <a:rPr lang="sr-Latn-CS" dirty="0"/>
              <a:t>DELETE (UPDATE) NO ACTION </a:t>
            </a:r>
            <a:r>
              <a:rPr lang="sr-Latn-CS" dirty="0" smtClean="0"/>
              <a:t>i </a:t>
            </a:r>
            <a:r>
              <a:rPr lang="sr-Latn-CS" dirty="0"/>
              <a:t> DELETE (UPDATE) CASCADE </a:t>
            </a:r>
            <a:r>
              <a:rPr lang="sr-Latn-CS" dirty="0" smtClean="0"/>
              <a:t> uz foreign key</a:t>
            </a:r>
            <a:r>
              <a:rPr lang="en-US" dirty="0"/>
              <a:t/>
            </a:r>
            <a:br>
              <a:rPr lang="en-US" dirty="0"/>
            </a:br>
            <a:endParaRPr lang="en-US" dirty="0"/>
          </a:p>
        </p:txBody>
      </p:sp>
      <p:sp>
        <p:nvSpPr>
          <p:cNvPr id="5" name="Text Placeholder 4"/>
          <p:cNvSpPr>
            <a:spLocks noGrp="1"/>
          </p:cNvSpPr>
          <p:nvPr>
            <p:ph type="body" idx="10"/>
          </p:nvPr>
        </p:nvSpPr>
        <p:spPr/>
        <p:txBody>
          <a:bodyPr/>
          <a:lstStyle/>
          <a:p>
            <a:r>
              <a:rPr lang="sr-Latn-CS" dirty="0" smtClean="0"/>
              <a:t>Označavaju zabranjeno brisanje (ažuriranje) </a:t>
            </a:r>
            <a:r>
              <a:rPr lang="sr-Latn-CS" dirty="0"/>
              <a:t>redova koji imaju </a:t>
            </a:r>
            <a:r>
              <a:rPr lang="sr-Latn-CS" dirty="0" smtClean="0"/>
              <a:t>decu</a:t>
            </a:r>
            <a:r>
              <a:rPr lang="sr-Latn-CS" dirty="0"/>
              <a:t> </a:t>
            </a:r>
            <a:r>
              <a:rPr lang="sr-Latn-CS" dirty="0" smtClean="0"/>
              <a:t>odnosno kaskadno</a:t>
            </a:r>
            <a:r>
              <a:rPr lang="sr-Latn-CS" dirty="0"/>
              <a:t> brisanje (ažuriranje) </a:t>
            </a:r>
            <a:r>
              <a:rPr lang="sr-Latn-CS" dirty="0" smtClean="0"/>
              <a:t> </a:t>
            </a:r>
            <a:endParaRPr lang="en-US" dirty="0"/>
          </a:p>
        </p:txBody>
      </p:sp>
      <p:pic>
        <p:nvPicPr>
          <p:cNvPr id="6" name="Picture 5">
            <a:hlinkClick r:id="rId5" action="ppaction://hlinkfile"/>
          </p:cNvPr>
          <p:cNvPicPr>
            <a:picLocks/>
          </p:cNvPicPr>
          <p:nvPr/>
        </p:nvPicPr>
        <p:blipFill>
          <a:blip r:embed="rId6">
            <a:extLst>
              <a:ext uri="{28A0092B-C50C-407E-A947-70E740481C1C}">
                <a14:useLocalDpi xmlns:a14="http://schemas.microsoft.com/office/drawing/2010/main" val="0"/>
              </a:ext>
            </a:extLst>
          </a:blip>
          <a:stretch>
            <a:fillRect/>
          </a:stretch>
        </p:blipFill>
        <p:spPr>
          <a:xfrm>
            <a:off x="4647275" y="3645024"/>
            <a:ext cx="4037143" cy="1455798"/>
          </a:xfrm>
          <a:prstGeom prst="rect">
            <a:avLst/>
          </a:prstGeom>
        </p:spPr>
      </p:pic>
      <p:sp>
        <p:nvSpPr>
          <p:cNvPr id="7" name="TextBox 6"/>
          <p:cNvSpPr txBox="1"/>
          <p:nvPr>
            <p:custDataLst>
              <p:tags r:id="rId3"/>
            </p:custDataLst>
          </p:nvPr>
        </p:nvSpPr>
        <p:spPr>
          <a:xfrm>
            <a:off x="4630457" y="5267873"/>
            <a:ext cx="4037143" cy="169277"/>
          </a:xfrm>
          <a:prstGeom prst="rect">
            <a:avLst/>
          </a:prstGeom>
          <a:solidFill>
            <a:srgbClr val="EBEBE9"/>
          </a:solidFill>
        </p:spPr>
        <p:txBody>
          <a:bodyPr vert="horz" wrap="square" lIns="0" tIns="0" rIns="0" bIns="0" rtlCol="0">
            <a:noAutofit/>
          </a:bodyPr>
          <a:lstStyle/>
          <a:p>
            <a:r>
              <a:rPr lang="en-US" sz="1100" dirty="0" err="1" smtClean="0">
                <a:solidFill>
                  <a:schemeClr val="tx2"/>
                </a:solidFill>
                <a:latin typeface="+mj-lt"/>
              </a:rPr>
              <a:t>Slika</a:t>
            </a:r>
            <a:r>
              <a:rPr lang="en-US" sz="1100" dirty="0" smtClean="0">
                <a:solidFill>
                  <a:schemeClr val="tx2"/>
                </a:solidFill>
                <a:latin typeface="+mj-lt"/>
              </a:rPr>
              <a:t> 3. Tip </a:t>
            </a:r>
            <a:r>
              <a:rPr lang="en-US" sz="1100" dirty="0" err="1" smtClean="0">
                <a:solidFill>
                  <a:schemeClr val="tx2"/>
                </a:solidFill>
                <a:latin typeface="+mj-lt"/>
              </a:rPr>
              <a:t>relacije</a:t>
            </a:r>
            <a:r>
              <a:rPr lang="en-US" sz="1100" dirty="0" smtClean="0">
                <a:solidFill>
                  <a:schemeClr val="tx2"/>
                </a:solidFill>
                <a:latin typeface="+mj-lt"/>
              </a:rPr>
              <a:t>/ </a:t>
            </a:r>
            <a:r>
              <a:rPr lang="en-US" sz="1100" dirty="0" err="1" smtClean="0">
                <a:solidFill>
                  <a:schemeClr val="tx2"/>
                </a:solidFill>
                <a:latin typeface="+mj-lt"/>
              </a:rPr>
              <a:t>Ograničenja</a:t>
            </a:r>
            <a:r>
              <a:rPr lang="en-US" sz="1100" dirty="0" smtClean="0">
                <a:solidFill>
                  <a:schemeClr val="tx2"/>
                </a:solidFill>
                <a:latin typeface="+mj-lt"/>
              </a:rPr>
              <a:t> </a:t>
            </a:r>
            <a:r>
              <a:rPr lang="en-US" sz="1100" dirty="0" err="1" smtClean="0">
                <a:solidFill>
                  <a:schemeClr val="tx2"/>
                </a:solidFill>
                <a:latin typeface="+mj-lt"/>
              </a:rPr>
              <a:t>komande</a:t>
            </a:r>
            <a:r>
              <a:rPr lang="en-US" sz="1100" dirty="0" smtClean="0">
                <a:solidFill>
                  <a:schemeClr val="tx2"/>
                </a:solidFill>
                <a:latin typeface="+mj-lt"/>
              </a:rPr>
              <a:t> CREATE TABLE</a:t>
            </a:r>
          </a:p>
        </p:txBody>
      </p:sp>
    </p:spTree>
    <p:extLst>
      <p:ext uri="{BB962C8B-B14F-4D97-AF65-F5344CB8AC3E}">
        <p14:creationId xmlns:p14="http://schemas.microsoft.com/office/powerpoint/2010/main" val="284506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p:txBody>
          <a:bodyPr/>
          <a:lstStyle/>
          <a:p>
            <a:endParaRPr lang="en-CA" dirty="0"/>
          </a:p>
        </p:txBody>
      </p:sp>
      <p:sp>
        <p:nvSpPr>
          <p:cNvPr id="13" name="Text Placeholder 12"/>
          <p:cNvSpPr>
            <a:spLocks noGrp="1"/>
          </p:cNvSpPr>
          <p:nvPr>
            <p:ph type="body" sz="quarter" idx="15"/>
          </p:nvPr>
        </p:nvSpPr>
        <p:spPr/>
        <p:txBody>
          <a:bodyPr/>
          <a:lstStyle/>
          <a:p>
            <a:r>
              <a:rPr lang="sr-Latn-RS" dirty="0" smtClean="0"/>
              <a:t>02</a:t>
            </a:r>
            <a:endParaRPr lang="en-CA" dirty="0"/>
          </a:p>
        </p:txBody>
      </p:sp>
      <p:sp>
        <p:nvSpPr>
          <p:cNvPr id="14" name="Text Placeholder 13"/>
          <p:cNvSpPr>
            <a:spLocks noGrp="1"/>
          </p:cNvSpPr>
          <p:nvPr>
            <p:ph type="body" sz="quarter" idx="16"/>
          </p:nvPr>
        </p:nvSpPr>
        <p:spPr/>
        <p:txBody>
          <a:bodyPr/>
          <a:lstStyle/>
          <a:p>
            <a:endParaRPr lang="en-CA" dirty="0"/>
          </a:p>
        </p:txBody>
      </p:sp>
      <p:sp>
        <p:nvSpPr>
          <p:cNvPr id="11" name="Title 10"/>
          <p:cNvSpPr>
            <a:spLocks noGrp="1"/>
          </p:cNvSpPr>
          <p:nvPr>
            <p:ph type="title"/>
          </p:nvPr>
        </p:nvSpPr>
        <p:spPr/>
        <p:txBody>
          <a:bodyPr/>
          <a:lstStyle/>
          <a:p>
            <a:r>
              <a:rPr lang="en-CA" dirty="0"/>
              <a:t>CREATE TABLE-case </a:t>
            </a:r>
            <a:r>
              <a:rPr lang="en-CA" dirty="0" smtClean="0"/>
              <a:t>study</a:t>
            </a:r>
            <a:endParaRPr lang="en-CA" dirty="0"/>
          </a:p>
        </p:txBody>
      </p:sp>
      <p:sp>
        <p:nvSpPr>
          <p:cNvPr id="15" name="Text Placeholder 14"/>
          <p:cNvSpPr>
            <a:spLocks noGrp="1"/>
          </p:cNvSpPr>
          <p:nvPr>
            <p:ph type="body" sz="quarter" idx="17"/>
          </p:nvPr>
        </p:nvSpPr>
        <p:spPr/>
        <p:txBody>
          <a:bodyPr/>
          <a:lstStyle/>
          <a:p>
            <a:endParaRPr lang="en-CA" dirty="0"/>
          </a:p>
        </p:txBody>
      </p:sp>
      <p:sp>
        <p:nvSpPr>
          <p:cNvPr id="16" name="Text Placeholder 15"/>
          <p:cNvSpPr>
            <a:spLocks noGrp="1"/>
          </p:cNvSpPr>
          <p:nvPr>
            <p:ph type="body" sz="quarter" idx="18"/>
          </p:nvPr>
        </p:nvSpPr>
        <p:spPr/>
        <p:txBody>
          <a:bodyPr/>
          <a:lstStyle/>
          <a:p>
            <a:endParaRPr lang="en-CA" dirty="0"/>
          </a:p>
        </p:txBody>
      </p:sp>
      <p:sp>
        <p:nvSpPr>
          <p:cNvPr id="17" name="Text Placeholder 16"/>
          <p:cNvSpPr>
            <a:spLocks noGrp="1"/>
          </p:cNvSpPr>
          <p:nvPr>
            <p:ph type="body" sz="quarter" idx="19"/>
          </p:nvPr>
        </p:nvSpPr>
        <p:spPr/>
        <p:txBody>
          <a:bodyPr/>
          <a:lstStyle/>
          <a:p>
            <a:endParaRPr lang="en-CA" dirty="0"/>
          </a:p>
        </p:txBody>
      </p:sp>
      <p:sp>
        <p:nvSpPr>
          <p:cNvPr id="18" name="Text Placeholder 17"/>
          <p:cNvSpPr>
            <a:spLocks noGrp="1"/>
          </p:cNvSpPr>
          <p:nvPr>
            <p:ph type="body" sz="quarter" idx="20"/>
          </p:nvPr>
        </p:nvSpPr>
        <p:spPr/>
        <p:txBody>
          <a:bodyPr/>
          <a:lstStyle/>
          <a:p>
            <a:endParaRPr lang="en-CA" dirty="0"/>
          </a:p>
        </p:txBody>
      </p:sp>
      <p:sp>
        <p:nvSpPr>
          <p:cNvPr id="19" name="Text Placeholder 18"/>
          <p:cNvSpPr>
            <a:spLocks noGrp="1"/>
          </p:cNvSpPr>
          <p:nvPr>
            <p:ph type="body" sz="quarter" idx="21"/>
          </p:nvPr>
        </p:nvSpPr>
        <p:spPr/>
        <p:txBody>
          <a:bodyPr/>
          <a:lstStyle/>
          <a:p>
            <a:endParaRPr lang="en-CA" dirty="0"/>
          </a:p>
        </p:txBody>
      </p:sp>
      <p:sp>
        <p:nvSpPr>
          <p:cNvPr id="20" name="Text Placeholder 19"/>
          <p:cNvSpPr>
            <a:spLocks noGrp="1"/>
          </p:cNvSpPr>
          <p:nvPr>
            <p:ph type="body" sz="quarter" idx="22"/>
          </p:nvPr>
        </p:nvSpPr>
        <p:spPr/>
        <p:txBody>
          <a:bodyPr/>
          <a:lstStyle/>
          <a:p>
            <a:endParaRPr lang="en-CA" dirty="0"/>
          </a:p>
        </p:txBody>
      </p:sp>
    </p:spTree>
    <p:extLst>
      <p:ext uri="{BB962C8B-B14F-4D97-AF65-F5344CB8AC3E}">
        <p14:creationId xmlns:p14="http://schemas.microsoft.com/office/powerpoint/2010/main" val="3022454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731" y="1816101"/>
            <a:ext cx="8226689" cy="244748"/>
          </a:xfrm>
        </p:spPr>
        <p:txBody>
          <a:bodyPr/>
          <a:lstStyle/>
          <a:p>
            <a:r>
              <a:rPr lang="sr-Latn-CS" dirty="0"/>
              <a:t>Na slici </a:t>
            </a:r>
            <a:r>
              <a:rPr lang="sr-Latn-CS" dirty="0" smtClean="0"/>
              <a:t>1. </a:t>
            </a:r>
            <a:r>
              <a:rPr lang="sr-Latn-CS" dirty="0"/>
              <a:t>je prika</a:t>
            </a:r>
            <a:r>
              <a:rPr lang="sr-Latn-RS" dirty="0"/>
              <a:t>zan logički model ove baze prikazan E-R dijagramom</a:t>
            </a:r>
            <a:endParaRPr lang="en-US" dirty="0"/>
          </a:p>
        </p:txBody>
      </p:sp>
      <p:sp>
        <p:nvSpPr>
          <p:cNvPr id="3" name="Title 2"/>
          <p:cNvSpPr>
            <a:spLocks noGrp="1"/>
          </p:cNvSpPr>
          <p:nvPr>
            <p:ph type="title"/>
          </p:nvPr>
        </p:nvSpPr>
        <p:spPr/>
        <p:txBody>
          <a:bodyPr/>
          <a:lstStyle/>
          <a:p>
            <a:r>
              <a:rPr lang="en-US" sz="2400" dirty="0" err="1">
                <a:solidFill>
                  <a:schemeClr val="tx2"/>
                </a:solidFill>
              </a:rPr>
              <a:t>Dizajn</a:t>
            </a:r>
            <a:r>
              <a:rPr lang="en-US" sz="2400" dirty="0">
                <a:solidFill>
                  <a:schemeClr val="tx2"/>
                </a:solidFill>
              </a:rPr>
              <a:t> </a:t>
            </a:r>
            <a:r>
              <a:rPr lang="en-US" sz="2400" dirty="0" err="1">
                <a:solidFill>
                  <a:schemeClr val="tx2"/>
                </a:solidFill>
              </a:rPr>
              <a:t>baze</a:t>
            </a:r>
            <a:r>
              <a:rPr lang="en-US" sz="2400" dirty="0">
                <a:solidFill>
                  <a:schemeClr val="tx2"/>
                </a:solidFill>
              </a:rPr>
              <a:t> </a:t>
            </a:r>
            <a:r>
              <a:rPr lang="en-US" sz="2400" dirty="0" err="1">
                <a:solidFill>
                  <a:schemeClr val="tx2"/>
                </a:solidFill>
              </a:rPr>
              <a:t>podataka</a:t>
            </a:r>
            <a:r>
              <a:rPr lang="en-US" sz="2400" dirty="0">
                <a:solidFill>
                  <a:schemeClr val="tx2"/>
                </a:solidFill>
              </a:rPr>
              <a:t> </a:t>
            </a:r>
            <a:r>
              <a:rPr lang="en-US" sz="2400" dirty="0" err="1">
                <a:solidFill>
                  <a:schemeClr val="tx2"/>
                </a:solidFill>
              </a:rPr>
              <a:t>galerije</a:t>
            </a:r>
            <a:r>
              <a:rPr lang="en-US" sz="2400" dirty="0">
                <a:solidFill>
                  <a:schemeClr val="tx2"/>
                </a:solidFill>
              </a:rPr>
              <a:t> </a:t>
            </a:r>
            <a:r>
              <a:rPr lang="en-US" sz="2400" dirty="0" err="1" smtClean="0">
                <a:solidFill>
                  <a:schemeClr val="tx2"/>
                </a:solidFill>
              </a:rPr>
              <a:t>slika</a:t>
            </a:r>
            <a:endParaRPr lang="en-US" dirty="0"/>
          </a:p>
        </p:txBody>
      </p:sp>
      <p:sp>
        <p:nvSpPr>
          <p:cNvPr id="4" name="Text Placeholder 3"/>
          <p:cNvSpPr>
            <a:spLocks noGrp="1"/>
          </p:cNvSpPr>
          <p:nvPr>
            <p:ph type="body" idx="10"/>
          </p:nvPr>
        </p:nvSpPr>
        <p:spPr/>
        <p:txBody>
          <a:bodyPr/>
          <a:lstStyle/>
          <a:p>
            <a:r>
              <a:rPr lang="en-US" dirty="0" smtClean="0"/>
              <a:t>L</a:t>
            </a:r>
            <a:r>
              <a:rPr lang="sr-Latn-RS" dirty="0" smtClean="0"/>
              <a:t>ogički </a:t>
            </a:r>
            <a:r>
              <a:rPr lang="sr-Latn-RS" dirty="0"/>
              <a:t>model ove baze prikazan E-R dijagramom</a:t>
            </a:r>
            <a:endParaRPr lang="en-US" dirty="0"/>
          </a:p>
        </p:txBody>
      </p:sp>
      <p:pic>
        <p:nvPicPr>
          <p:cNvPr id="5" name="Picture 4">
            <a:hlinkClick r:id="rId3" action="ppaction://hlinkfile"/>
          </p:cNvPr>
          <p:cNvPicPr>
            <a:picLocks/>
          </p:cNvPicPr>
          <p:nvPr/>
        </p:nvPicPr>
        <p:blipFill>
          <a:blip r:embed="rId4">
            <a:extLst>
              <a:ext uri="{28A0092B-C50C-407E-A947-70E740481C1C}">
                <a14:useLocalDpi xmlns:a14="http://schemas.microsoft.com/office/drawing/2010/main" val="0"/>
              </a:ext>
            </a:extLst>
          </a:blip>
          <a:stretch>
            <a:fillRect/>
          </a:stretch>
        </p:blipFill>
        <p:spPr>
          <a:xfrm>
            <a:off x="457731" y="2124349"/>
            <a:ext cx="7858685" cy="2672803"/>
          </a:xfrm>
          <a:prstGeom prst="rect">
            <a:avLst/>
          </a:prstGeom>
        </p:spPr>
      </p:pic>
      <p:sp>
        <p:nvSpPr>
          <p:cNvPr id="6" name="TextBox 5"/>
          <p:cNvSpPr txBox="1"/>
          <p:nvPr>
            <p:custDataLst>
              <p:tags r:id="rId1"/>
            </p:custDataLst>
          </p:nvPr>
        </p:nvSpPr>
        <p:spPr>
          <a:xfrm>
            <a:off x="457730" y="4909375"/>
            <a:ext cx="8226689" cy="169277"/>
          </a:xfrm>
          <a:prstGeom prst="rect">
            <a:avLst/>
          </a:prstGeom>
          <a:solidFill>
            <a:srgbClr val="EBEBE9"/>
          </a:solidFill>
        </p:spPr>
        <p:txBody>
          <a:bodyPr vert="horz" wrap="square" lIns="0" tIns="0" rIns="0" bIns="0" rtlCol="0">
            <a:noAutofit/>
          </a:bodyPr>
          <a:lstStyle/>
          <a:p>
            <a:r>
              <a:rPr lang="en-US" sz="1100" dirty="0" err="1" smtClean="0">
                <a:solidFill>
                  <a:schemeClr val="tx2"/>
                </a:solidFill>
                <a:latin typeface="+mj-lt"/>
              </a:rPr>
              <a:t>Slika</a:t>
            </a:r>
            <a:r>
              <a:rPr lang="en-US" sz="1100" dirty="0" smtClean="0">
                <a:solidFill>
                  <a:schemeClr val="tx2"/>
                </a:solidFill>
                <a:latin typeface="+mj-lt"/>
              </a:rPr>
              <a:t> 1. </a:t>
            </a:r>
            <a:r>
              <a:rPr lang="en-US" sz="1100" dirty="0" err="1" smtClean="0">
                <a:solidFill>
                  <a:schemeClr val="tx2"/>
                </a:solidFill>
                <a:latin typeface="+mj-lt"/>
              </a:rPr>
              <a:t>Dizajn</a:t>
            </a:r>
            <a:r>
              <a:rPr lang="en-US" sz="1100" dirty="0" smtClean="0">
                <a:solidFill>
                  <a:schemeClr val="tx2"/>
                </a:solidFill>
                <a:latin typeface="+mj-lt"/>
              </a:rPr>
              <a:t> </a:t>
            </a:r>
            <a:r>
              <a:rPr lang="en-US" sz="1100" dirty="0" err="1" smtClean="0">
                <a:solidFill>
                  <a:schemeClr val="tx2"/>
                </a:solidFill>
                <a:latin typeface="+mj-lt"/>
              </a:rPr>
              <a:t>baze</a:t>
            </a:r>
            <a:r>
              <a:rPr lang="en-US" sz="1100" dirty="0" smtClean="0">
                <a:solidFill>
                  <a:schemeClr val="tx2"/>
                </a:solidFill>
                <a:latin typeface="+mj-lt"/>
              </a:rPr>
              <a:t> </a:t>
            </a:r>
            <a:r>
              <a:rPr lang="en-US" sz="1100" dirty="0" err="1" smtClean="0">
                <a:solidFill>
                  <a:schemeClr val="tx2"/>
                </a:solidFill>
                <a:latin typeface="+mj-lt"/>
              </a:rPr>
              <a:t>podataka</a:t>
            </a:r>
            <a:r>
              <a:rPr lang="en-US" sz="1100" dirty="0" smtClean="0">
                <a:solidFill>
                  <a:schemeClr val="tx2"/>
                </a:solidFill>
                <a:latin typeface="+mj-lt"/>
              </a:rPr>
              <a:t> </a:t>
            </a:r>
            <a:r>
              <a:rPr lang="en-US" sz="1100" dirty="0" err="1" smtClean="0">
                <a:solidFill>
                  <a:schemeClr val="tx2"/>
                </a:solidFill>
                <a:latin typeface="+mj-lt"/>
              </a:rPr>
              <a:t>galerije</a:t>
            </a:r>
            <a:r>
              <a:rPr lang="en-US" sz="1100" dirty="0" smtClean="0">
                <a:solidFill>
                  <a:schemeClr val="tx2"/>
                </a:solidFill>
                <a:latin typeface="+mj-lt"/>
              </a:rPr>
              <a:t> </a:t>
            </a:r>
            <a:r>
              <a:rPr lang="en-US" sz="1100" dirty="0" err="1" smtClean="0">
                <a:solidFill>
                  <a:schemeClr val="tx2"/>
                </a:solidFill>
                <a:latin typeface="+mj-lt"/>
              </a:rPr>
              <a:t>slika</a:t>
            </a:r>
            <a:endParaRPr lang="en-US" sz="1100" dirty="0" smtClean="0">
              <a:solidFill>
                <a:schemeClr val="tx2"/>
              </a:solidFill>
              <a:latin typeface="+mj-lt"/>
            </a:endParaRPr>
          </a:p>
        </p:txBody>
      </p:sp>
    </p:spTree>
    <p:extLst>
      <p:ext uri="{BB962C8B-B14F-4D97-AF65-F5344CB8AC3E}">
        <p14:creationId xmlns:p14="http://schemas.microsoft.com/office/powerpoint/2010/main" val="35530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732" y="1816100"/>
            <a:ext cx="4037143" cy="748803"/>
          </a:xfrm>
        </p:spPr>
        <p:txBody>
          <a:bodyPr/>
          <a:lstStyle/>
          <a:p>
            <a:r>
              <a:rPr lang="sr-Latn-CS" dirty="0" smtClean="0"/>
              <a:t>Na </a:t>
            </a:r>
            <a:r>
              <a:rPr lang="sr-Latn-CS" dirty="0"/>
              <a:t>slici </a:t>
            </a:r>
            <a:r>
              <a:rPr lang="en-US" dirty="0" smtClean="0"/>
              <a:t> 2. je </a:t>
            </a:r>
            <a:r>
              <a:rPr lang="en-US" dirty="0" err="1" smtClean="0"/>
              <a:t>prikazana</a:t>
            </a:r>
            <a:r>
              <a:rPr lang="en-US" dirty="0" smtClean="0"/>
              <a:t> CREATE </a:t>
            </a:r>
            <a:r>
              <a:rPr lang="en-US" dirty="0"/>
              <a:t>TABLE </a:t>
            </a:r>
            <a:r>
              <a:rPr lang="en-US" dirty="0" err="1" smtClean="0"/>
              <a:t>naredba</a:t>
            </a:r>
            <a:r>
              <a:rPr lang="en-US" dirty="0" smtClean="0"/>
              <a:t> </a:t>
            </a:r>
            <a:r>
              <a:rPr lang="sr-Latn-RS" dirty="0" err="1"/>
              <a:t>z</a:t>
            </a:r>
            <a:r>
              <a:rPr lang="en-US" dirty="0" smtClean="0"/>
              <a:t>a </a:t>
            </a:r>
            <a:r>
              <a:rPr lang="en-US" dirty="0" err="1" smtClean="0"/>
              <a:t>tabelu</a:t>
            </a:r>
            <a:r>
              <a:rPr lang="en-US" dirty="0" smtClean="0"/>
              <a:t> ARTIST</a:t>
            </a:r>
            <a:r>
              <a:rPr lang="sr-Latn-RS" dirty="0" smtClean="0"/>
              <a:t>, na slici 3. za tabelu WORK a na slici 4. za tabelu CUSTOMER.</a:t>
            </a:r>
            <a:endParaRPr lang="en-US" dirty="0"/>
          </a:p>
          <a:p>
            <a:endParaRPr lang="en-US" dirty="0"/>
          </a:p>
        </p:txBody>
      </p:sp>
      <p:sp>
        <p:nvSpPr>
          <p:cNvPr id="4" name="Title 3"/>
          <p:cNvSpPr>
            <a:spLocks noGrp="1"/>
          </p:cNvSpPr>
          <p:nvPr>
            <p:ph type="title"/>
          </p:nvPr>
        </p:nvSpPr>
        <p:spPr/>
        <p:txBody>
          <a:bodyPr/>
          <a:lstStyle/>
          <a:p>
            <a:r>
              <a:rPr lang="sr-Latn-RS" dirty="0" smtClean="0"/>
              <a:t>Kreiranje tabela artist, work i customer</a:t>
            </a:r>
            <a:endParaRPr lang="en-US" dirty="0"/>
          </a:p>
        </p:txBody>
      </p:sp>
      <p:sp>
        <p:nvSpPr>
          <p:cNvPr id="5" name="Text Placeholder 4"/>
          <p:cNvSpPr>
            <a:spLocks noGrp="1"/>
          </p:cNvSpPr>
          <p:nvPr>
            <p:ph type="body" idx="10"/>
          </p:nvPr>
        </p:nvSpPr>
        <p:spPr/>
        <p:txBody>
          <a:bodyPr/>
          <a:lstStyle/>
          <a:p>
            <a:r>
              <a:rPr lang="sr-Latn-RS" dirty="0" smtClean="0"/>
              <a:t>Pored naziva i tipova atributa, CREATE TABLE naredbe sadrže i odgovarajuće CONSTRAINT-e</a:t>
            </a:r>
            <a:endParaRPr lang="en-US" dirty="0"/>
          </a:p>
        </p:txBody>
      </p:sp>
      <p:pic>
        <p:nvPicPr>
          <p:cNvPr id="8" name="Picture 7">
            <a:hlinkClick r:id="rId5" action="ppaction://hlinkfile"/>
          </p:cNvPr>
          <p:cNvPicPr>
            <a:picLocks/>
          </p:cNvPicPr>
          <p:nvPr/>
        </p:nvPicPr>
        <p:blipFill>
          <a:blip r:embed="rId6">
            <a:extLst>
              <a:ext uri="{28A0092B-C50C-407E-A947-70E740481C1C}">
                <a14:useLocalDpi xmlns:a14="http://schemas.microsoft.com/office/drawing/2010/main" val="0"/>
              </a:ext>
            </a:extLst>
          </a:blip>
          <a:srcRect b="48336"/>
          <a:stretch>
            <a:fillRect/>
          </a:stretch>
        </p:blipFill>
        <p:spPr>
          <a:xfrm>
            <a:off x="457730" y="2491626"/>
            <a:ext cx="4037143" cy="937374"/>
          </a:xfrm>
          <a:prstGeom prst="rect">
            <a:avLst/>
          </a:prstGeom>
        </p:spPr>
      </p:pic>
      <p:sp>
        <p:nvSpPr>
          <p:cNvPr id="9" name="TextBox 8"/>
          <p:cNvSpPr txBox="1"/>
          <p:nvPr>
            <p:custDataLst>
              <p:tags r:id="rId1"/>
            </p:custDataLst>
          </p:nvPr>
        </p:nvSpPr>
        <p:spPr>
          <a:xfrm>
            <a:off x="467544" y="3501008"/>
            <a:ext cx="4037143" cy="169277"/>
          </a:xfrm>
          <a:prstGeom prst="rect">
            <a:avLst/>
          </a:prstGeom>
          <a:solidFill>
            <a:srgbClr val="EBEBE9"/>
          </a:solidFill>
        </p:spPr>
        <p:txBody>
          <a:bodyPr vert="horz" wrap="square" lIns="0" tIns="0" rIns="0" bIns="0" rtlCol="0">
            <a:noAutofit/>
          </a:bodyPr>
          <a:lstStyle/>
          <a:p>
            <a:r>
              <a:rPr lang="en-US" sz="1100" dirty="0" err="1" smtClean="0">
                <a:solidFill>
                  <a:schemeClr val="tx2"/>
                </a:solidFill>
                <a:latin typeface="+mj-lt"/>
              </a:rPr>
              <a:t>Slika</a:t>
            </a:r>
            <a:r>
              <a:rPr lang="en-US" sz="1100" dirty="0" smtClean="0">
                <a:solidFill>
                  <a:schemeClr val="tx2"/>
                </a:solidFill>
                <a:latin typeface="+mj-lt"/>
              </a:rPr>
              <a:t> </a:t>
            </a:r>
            <a:r>
              <a:rPr lang="sr-Latn-RS" sz="1100" dirty="0" smtClean="0">
                <a:solidFill>
                  <a:schemeClr val="tx2"/>
                </a:solidFill>
                <a:latin typeface="+mj-lt"/>
              </a:rPr>
              <a:t>2</a:t>
            </a:r>
            <a:r>
              <a:rPr lang="en-US" sz="1100" dirty="0" smtClean="0">
                <a:solidFill>
                  <a:schemeClr val="tx2"/>
                </a:solidFill>
                <a:latin typeface="+mj-lt"/>
              </a:rPr>
              <a:t>.</a:t>
            </a:r>
            <a:r>
              <a:rPr lang="sr-Latn-RS" sz="1100" dirty="0" smtClean="0">
                <a:solidFill>
                  <a:schemeClr val="tx2"/>
                </a:solidFill>
                <a:latin typeface="+mj-lt"/>
              </a:rPr>
              <a:t> </a:t>
            </a:r>
            <a:r>
              <a:rPr lang="en-US" sz="1100" dirty="0">
                <a:solidFill>
                  <a:schemeClr val="tx2"/>
                </a:solidFill>
                <a:latin typeface="+mj-lt"/>
              </a:rPr>
              <a:t>CREATE TABLE </a:t>
            </a:r>
            <a:r>
              <a:rPr lang="en-US" sz="1100" dirty="0" err="1">
                <a:solidFill>
                  <a:schemeClr val="tx2"/>
                </a:solidFill>
                <a:latin typeface="+mj-lt"/>
              </a:rPr>
              <a:t>naredba</a:t>
            </a:r>
            <a:r>
              <a:rPr lang="en-US" sz="1100" dirty="0">
                <a:solidFill>
                  <a:schemeClr val="tx2"/>
                </a:solidFill>
                <a:latin typeface="+mj-lt"/>
              </a:rPr>
              <a:t> </a:t>
            </a:r>
            <a:r>
              <a:rPr lang="sr-Latn-RS" sz="1100" dirty="0">
                <a:solidFill>
                  <a:schemeClr val="tx2"/>
                </a:solidFill>
                <a:latin typeface="+mj-lt"/>
              </a:rPr>
              <a:t>z</a:t>
            </a:r>
            <a:r>
              <a:rPr lang="en-US" sz="1100" dirty="0">
                <a:solidFill>
                  <a:schemeClr val="tx2"/>
                </a:solidFill>
                <a:latin typeface="+mj-lt"/>
              </a:rPr>
              <a:t>a </a:t>
            </a:r>
            <a:r>
              <a:rPr lang="en-US" sz="1100" dirty="0" err="1">
                <a:solidFill>
                  <a:schemeClr val="tx2"/>
                </a:solidFill>
                <a:latin typeface="+mj-lt"/>
              </a:rPr>
              <a:t>tabelu</a:t>
            </a:r>
            <a:r>
              <a:rPr lang="en-US" sz="1100" dirty="0">
                <a:solidFill>
                  <a:schemeClr val="tx2"/>
                </a:solidFill>
                <a:latin typeface="+mj-lt"/>
              </a:rPr>
              <a:t> ARTIST</a:t>
            </a:r>
          </a:p>
        </p:txBody>
      </p:sp>
      <p:pic>
        <p:nvPicPr>
          <p:cNvPr id="11" name="Picture 10">
            <a:hlinkClick r:id="rId7" action="ppaction://hlinkfile"/>
          </p:cNvPr>
          <p:cNvPicPr>
            <a:picLocks/>
          </p:cNvPicPr>
          <p:nvPr/>
        </p:nvPicPr>
        <p:blipFill>
          <a:blip r:embed="rId8">
            <a:extLst>
              <a:ext uri="{28A0092B-C50C-407E-A947-70E740481C1C}">
                <a14:useLocalDpi xmlns:a14="http://schemas.microsoft.com/office/drawing/2010/main" val="0"/>
              </a:ext>
            </a:extLst>
          </a:blip>
          <a:stretch>
            <a:fillRect/>
          </a:stretch>
        </p:blipFill>
        <p:spPr>
          <a:xfrm>
            <a:off x="568186" y="3789040"/>
            <a:ext cx="3816229" cy="1408831"/>
          </a:xfrm>
          <a:prstGeom prst="rect">
            <a:avLst/>
          </a:prstGeom>
        </p:spPr>
      </p:pic>
      <p:sp>
        <p:nvSpPr>
          <p:cNvPr id="12" name="TextBox 11"/>
          <p:cNvSpPr txBox="1"/>
          <p:nvPr>
            <p:custDataLst>
              <p:tags r:id="rId2"/>
            </p:custDataLst>
          </p:nvPr>
        </p:nvSpPr>
        <p:spPr>
          <a:xfrm>
            <a:off x="467544" y="5229200"/>
            <a:ext cx="3816229" cy="169277"/>
          </a:xfrm>
          <a:prstGeom prst="rect">
            <a:avLst/>
          </a:prstGeom>
          <a:solidFill>
            <a:srgbClr val="EBEBE9"/>
          </a:solidFill>
        </p:spPr>
        <p:txBody>
          <a:bodyPr vert="horz" wrap="square" lIns="0" tIns="0" rIns="0" bIns="0" rtlCol="0">
            <a:noAutofit/>
          </a:bodyPr>
          <a:lstStyle/>
          <a:p>
            <a:r>
              <a:rPr lang="en-US" sz="1100" dirty="0" err="1" smtClean="0">
                <a:solidFill>
                  <a:schemeClr val="tx2"/>
                </a:solidFill>
                <a:latin typeface="+mj-lt"/>
              </a:rPr>
              <a:t>Slika</a:t>
            </a:r>
            <a:r>
              <a:rPr lang="en-US" sz="1100" dirty="0" smtClean="0">
                <a:solidFill>
                  <a:schemeClr val="tx2"/>
                </a:solidFill>
                <a:latin typeface="+mj-lt"/>
              </a:rPr>
              <a:t> 3.</a:t>
            </a:r>
            <a:r>
              <a:rPr lang="sr-Latn-RS" sz="1100" dirty="0" smtClean="0">
                <a:solidFill>
                  <a:schemeClr val="tx2"/>
                </a:solidFill>
                <a:latin typeface="+mj-lt"/>
              </a:rPr>
              <a:t> </a:t>
            </a:r>
            <a:r>
              <a:rPr lang="en-US" sz="1100" dirty="0">
                <a:solidFill>
                  <a:schemeClr val="tx2"/>
                </a:solidFill>
                <a:latin typeface="+mj-lt"/>
              </a:rPr>
              <a:t>CREATE TABLE </a:t>
            </a:r>
            <a:r>
              <a:rPr lang="en-US" sz="1100" dirty="0" err="1">
                <a:solidFill>
                  <a:schemeClr val="tx2"/>
                </a:solidFill>
                <a:latin typeface="+mj-lt"/>
              </a:rPr>
              <a:t>naredba</a:t>
            </a:r>
            <a:r>
              <a:rPr lang="en-US" sz="1100" dirty="0">
                <a:solidFill>
                  <a:schemeClr val="tx2"/>
                </a:solidFill>
                <a:latin typeface="+mj-lt"/>
              </a:rPr>
              <a:t> </a:t>
            </a:r>
            <a:r>
              <a:rPr lang="sr-Latn-RS" sz="1100" dirty="0">
                <a:solidFill>
                  <a:schemeClr val="tx2"/>
                </a:solidFill>
                <a:latin typeface="+mj-lt"/>
              </a:rPr>
              <a:t>z</a:t>
            </a:r>
            <a:r>
              <a:rPr lang="en-US" sz="1100" dirty="0">
                <a:solidFill>
                  <a:schemeClr val="tx2"/>
                </a:solidFill>
                <a:latin typeface="+mj-lt"/>
              </a:rPr>
              <a:t>a </a:t>
            </a:r>
            <a:r>
              <a:rPr lang="en-US" sz="1100" dirty="0" err="1">
                <a:solidFill>
                  <a:schemeClr val="tx2"/>
                </a:solidFill>
                <a:latin typeface="+mj-lt"/>
              </a:rPr>
              <a:t>tabelu</a:t>
            </a:r>
            <a:r>
              <a:rPr lang="en-US" sz="1100" dirty="0">
                <a:solidFill>
                  <a:schemeClr val="tx2"/>
                </a:solidFill>
                <a:latin typeface="+mj-lt"/>
              </a:rPr>
              <a:t> </a:t>
            </a:r>
            <a:r>
              <a:rPr lang="sr-Latn-RS" sz="1100" dirty="0">
                <a:solidFill>
                  <a:schemeClr val="tx2"/>
                </a:solidFill>
                <a:latin typeface="+mj-lt"/>
              </a:rPr>
              <a:t>WORK</a:t>
            </a:r>
            <a:endParaRPr lang="en-US" sz="1100" dirty="0">
              <a:solidFill>
                <a:schemeClr val="tx2"/>
              </a:solidFill>
              <a:latin typeface="+mj-lt"/>
            </a:endParaRPr>
          </a:p>
        </p:txBody>
      </p:sp>
      <p:pic>
        <p:nvPicPr>
          <p:cNvPr id="13" name="Picture 12">
            <a:hlinkClick r:id="rId9" action="ppaction://hlinkfile"/>
          </p:cNvPr>
          <p:cNvPicPr>
            <a:picLocks/>
          </p:cNvPicPr>
          <p:nvPr/>
        </p:nvPicPr>
        <p:blipFill>
          <a:blip r:embed="rId10">
            <a:extLst>
              <a:ext uri="{28A0092B-C50C-407E-A947-70E740481C1C}">
                <a14:useLocalDpi xmlns:a14="http://schemas.microsoft.com/office/drawing/2010/main" val="0"/>
              </a:ext>
            </a:extLst>
          </a:blip>
          <a:stretch>
            <a:fillRect/>
          </a:stretch>
        </p:blipFill>
        <p:spPr>
          <a:xfrm>
            <a:off x="4676595" y="3123619"/>
            <a:ext cx="4037143" cy="1671377"/>
          </a:xfrm>
          <a:prstGeom prst="rect">
            <a:avLst/>
          </a:prstGeom>
        </p:spPr>
      </p:pic>
      <p:sp>
        <p:nvSpPr>
          <p:cNvPr id="14" name="TextBox 13"/>
          <p:cNvSpPr txBox="1"/>
          <p:nvPr>
            <p:custDataLst>
              <p:tags r:id="rId3"/>
            </p:custDataLst>
          </p:nvPr>
        </p:nvSpPr>
        <p:spPr>
          <a:xfrm>
            <a:off x="4647226" y="4941168"/>
            <a:ext cx="4037143" cy="169277"/>
          </a:xfrm>
          <a:prstGeom prst="rect">
            <a:avLst/>
          </a:prstGeom>
          <a:solidFill>
            <a:srgbClr val="EBEBE9"/>
          </a:solidFill>
        </p:spPr>
        <p:txBody>
          <a:bodyPr vert="horz" wrap="square" lIns="0" tIns="0" rIns="0" bIns="0" rtlCol="0">
            <a:noAutofit/>
          </a:bodyPr>
          <a:lstStyle/>
          <a:p>
            <a:r>
              <a:rPr lang="en-US" sz="1100" dirty="0" err="1" smtClean="0">
                <a:solidFill>
                  <a:schemeClr val="tx2"/>
                </a:solidFill>
                <a:latin typeface="+mj-lt"/>
              </a:rPr>
              <a:t>Slika</a:t>
            </a:r>
            <a:r>
              <a:rPr lang="en-US" sz="1100" dirty="0" smtClean="0">
                <a:solidFill>
                  <a:schemeClr val="tx2"/>
                </a:solidFill>
                <a:latin typeface="+mj-lt"/>
              </a:rPr>
              <a:t> 4.</a:t>
            </a:r>
            <a:r>
              <a:rPr lang="sr-Latn-RS" sz="1100" dirty="0" smtClean="0">
                <a:solidFill>
                  <a:schemeClr val="tx2"/>
                </a:solidFill>
                <a:latin typeface="+mj-lt"/>
              </a:rPr>
              <a:t> </a:t>
            </a:r>
            <a:r>
              <a:rPr lang="en-US" sz="1100" dirty="0">
                <a:solidFill>
                  <a:schemeClr val="tx2"/>
                </a:solidFill>
                <a:latin typeface="+mj-lt"/>
              </a:rPr>
              <a:t>CREATE TABLE </a:t>
            </a:r>
            <a:r>
              <a:rPr lang="en-US" sz="1100" dirty="0" err="1">
                <a:solidFill>
                  <a:schemeClr val="tx2"/>
                </a:solidFill>
                <a:latin typeface="+mj-lt"/>
              </a:rPr>
              <a:t>naredba</a:t>
            </a:r>
            <a:r>
              <a:rPr lang="en-US" sz="1100" dirty="0">
                <a:solidFill>
                  <a:schemeClr val="tx2"/>
                </a:solidFill>
                <a:latin typeface="+mj-lt"/>
              </a:rPr>
              <a:t> </a:t>
            </a:r>
            <a:r>
              <a:rPr lang="sr-Latn-RS" sz="1100" dirty="0">
                <a:solidFill>
                  <a:schemeClr val="tx2"/>
                </a:solidFill>
                <a:latin typeface="+mj-lt"/>
              </a:rPr>
              <a:t>z</a:t>
            </a:r>
            <a:r>
              <a:rPr lang="en-US" sz="1100" dirty="0">
                <a:solidFill>
                  <a:schemeClr val="tx2"/>
                </a:solidFill>
                <a:latin typeface="+mj-lt"/>
              </a:rPr>
              <a:t>a </a:t>
            </a:r>
            <a:r>
              <a:rPr lang="en-US" sz="1100" dirty="0" err="1">
                <a:solidFill>
                  <a:schemeClr val="tx2"/>
                </a:solidFill>
                <a:latin typeface="+mj-lt"/>
              </a:rPr>
              <a:t>tabelu</a:t>
            </a:r>
            <a:r>
              <a:rPr lang="en-US" sz="1100" dirty="0">
                <a:solidFill>
                  <a:schemeClr val="tx2"/>
                </a:solidFill>
                <a:latin typeface="+mj-lt"/>
              </a:rPr>
              <a:t> </a:t>
            </a:r>
            <a:r>
              <a:rPr lang="sr-Latn-RS" sz="1100" dirty="0">
                <a:solidFill>
                  <a:schemeClr val="tx2"/>
                </a:solidFill>
                <a:latin typeface="+mj-lt"/>
              </a:rPr>
              <a:t>CUSTOMER</a:t>
            </a:r>
            <a:endParaRPr lang="en-US" sz="1100" dirty="0">
              <a:solidFill>
                <a:schemeClr val="tx2"/>
              </a:solidFill>
              <a:latin typeface="+mj-lt"/>
            </a:endParaRPr>
          </a:p>
          <a:p>
            <a:endParaRPr lang="en-US" sz="1100" dirty="0" smtClean="0">
              <a:solidFill>
                <a:schemeClr val="tx2"/>
              </a:solidFill>
              <a:latin typeface="+mj-lt"/>
            </a:endParaRPr>
          </a:p>
        </p:txBody>
      </p:sp>
    </p:spTree>
    <p:extLst>
      <p:ext uri="{BB962C8B-B14F-4D97-AF65-F5344CB8AC3E}">
        <p14:creationId xmlns:p14="http://schemas.microsoft.com/office/powerpoint/2010/main" val="2724387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Latn-RS" dirty="0" smtClean="0"/>
              <a:t>Kreiranje tabela transaction i customer_artist_int</a:t>
            </a:r>
            <a:endParaRPr lang="en-US" dirty="0"/>
          </a:p>
        </p:txBody>
      </p:sp>
      <p:sp>
        <p:nvSpPr>
          <p:cNvPr id="5" name="Text Placeholder 4"/>
          <p:cNvSpPr>
            <a:spLocks noGrp="1"/>
          </p:cNvSpPr>
          <p:nvPr>
            <p:ph type="body" idx="10"/>
          </p:nvPr>
        </p:nvSpPr>
        <p:spPr/>
        <p:txBody>
          <a:bodyPr/>
          <a:lstStyle/>
          <a:p>
            <a:r>
              <a:rPr lang="sr-Latn-RS" dirty="0"/>
              <a:t>Pored naziva i tipova atributa, CREATE TABLE naredbe sadrže i odgovarajuće </a:t>
            </a:r>
            <a:r>
              <a:rPr lang="sr-Latn-RS" dirty="0" smtClean="0"/>
              <a:t>CONSTRAINT-e</a:t>
            </a:r>
            <a:endParaRPr lang="en-US" dirty="0"/>
          </a:p>
        </p:txBody>
      </p:sp>
      <p:sp>
        <p:nvSpPr>
          <p:cNvPr id="6" name="Content Placeholder 2"/>
          <p:cNvSpPr>
            <a:spLocks noGrp="1"/>
          </p:cNvSpPr>
          <p:nvPr>
            <p:ph idx="1"/>
          </p:nvPr>
        </p:nvSpPr>
        <p:spPr>
          <a:xfrm>
            <a:off x="457732" y="1816100"/>
            <a:ext cx="4037143" cy="676795"/>
          </a:xfrm>
        </p:spPr>
        <p:txBody>
          <a:bodyPr/>
          <a:lstStyle/>
          <a:p>
            <a:r>
              <a:rPr lang="sr-Latn-CS" dirty="0" smtClean="0"/>
              <a:t>Na </a:t>
            </a:r>
            <a:r>
              <a:rPr lang="sr-Latn-CS" dirty="0"/>
              <a:t>slici </a:t>
            </a:r>
            <a:r>
              <a:rPr lang="sr-Latn-CS" dirty="0" smtClean="0"/>
              <a:t>5. je</a:t>
            </a:r>
            <a:r>
              <a:rPr lang="en-US" dirty="0" smtClean="0"/>
              <a:t> </a:t>
            </a:r>
            <a:r>
              <a:rPr lang="en-US" dirty="0" err="1" smtClean="0"/>
              <a:t>prikazan</a:t>
            </a:r>
            <a:r>
              <a:rPr lang="sr-Latn-RS" dirty="0" smtClean="0"/>
              <a:t>a</a:t>
            </a:r>
            <a:r>
              <a:rPr lang="en-US" dirty="0" smtClean="0"/>
              <a:t> </a:t>
            </a:r>
            <a:r>
              <a:rPr lang="en-US" dirty="0"/>
              <a:t>CREATE TABLE </a:t>
            </a:r>
            <a:r>
              <a:rPr lang="en-US" dirty="0" err="1" smtClean="0"/>
              <a:t>naredb</a:t>
            </a:r>
            <a:r>
              <a:rPr lang="sr-Latn-RS" dirty="0" smtClean="0"/>
              <a:t>a za tabelu TRANSACTION a na slici 6. za tabelu CUSTOMER_ARTIST_INT</a:t>
            </a:r>
            <a:endParaRPr lang="en-US" dirty="0"/>
          </a:p>
          <a:p>
            <a:endParaRPr lang="en-US" dirty="0"/>
          </a:p>
        </p:txBody>
      </p:sp>
      <p:pic>
        <p:nvPicPr>
          <p:cNvPr id="8" name="Picture 7">
            <a:hlinkClick r:id="rId4" action="ppaction://hlinkfile"/>
          </p:cNvPr>
          <p:cNvPicPr>
            <a:picLocks/>
          </p:cNvPicPr>
          <p:nvPr/>
        </p:nvPicPr>
        <p:blipFill>
          <a:blip r:embed="rId5">
            <a:extLst>
              <a:ext uri="{28A0092B-C50C-407E-A947-70E740481C1C}">
                <a14:useLocalDpi xmlns:a14="http://schemas.microsoft.com/office/drawing/2010/main" val="0"/>
              </a:ext>
            </a:extLst>
          </a:blip>
          <a:srcRect b="19627"/>
          <a:stretch>
            <a:fillRect/>
          </a:stretch>
        </p:blipFill>
        <p:spPr>
          <a:xfrm>
            <a:off x="457732" y="2564904"/>
            <a:ext cx="4037143" cy="2304256"/>
          </a:xfrm>
          <a:prstGeom prst="rect">
            <a:avLst/>
          </a:prstGeom>
        </p:spPr>
      </p:pic>
      <p:sp>
        <p:nvSpPr>
          <p:cNvPr id="9" name="TextBox 8"/>
          <p:cNvSpPr txBox="1"/>
          <p:nvPr>
            <p:custDataLst>
              <p:tags r:id="rId1"/>
            </p:custDataLst>
          </p:nvPr>
        </p:nvSpPr>
        <p:spPr>
          <a:xfrm>
            <a:off x="467544" y="5013176"/>
            <a:ext cx="4037143" cy="169277"/>
          </a:xfrm>
          <a:prstGeom prst="rect">
            <a:avLst/>
          </a:prstGeom>
          <a:solidFill>
            <a:srgbClr val="EBEBE9"/>
          </a:solidFill>
        </p:spPr>
        <p:txBody>
          <a:bodyPr vert="horz" wrap="square" lIns="0" tIns="0" rIns="0" bIns="0" rtlCol="0">
            <a:noAutofit/>
          </a:bodyPr>
          <a:lstStyle/>
          <a:p>
            <a:r>
              <a:rPr lang="en-US" sz="1100" dirty="0" err="1" smtClean="0">
                <a:solidFill>
                  <a:schemeClr val="tx2"/>
                </a:solidFill>
                <a:latin typeface="+mj-lt"/>
              </a:rPr>
              <a:t>Slika</a:t>
            </a:r>
            <a:r>
              <a:rPr lang="en-US" sz="1100" dirty="0" smtClean="0">
                <a:solidFill>
                  <a:schemeClr val="tx2"/>
                </a:solidFill>
                <a:latin typeface="+mj-lt"/>
              </a:rPr>
              <a:t> 5.</a:t>
            </a:r>
            <a:r>
              <a:rPr lang="sr-Latn-RS" sz="1100" dirty="0" smtClean="0">
                <a:solidFill>
                  <a:schemeClr val="tx2"/>
                </a:solidFill>
                <a:latin typeface="+mj-lt"/>
              </a:rPr>
              <a:t> </a:t>
            </a:r>
            <a:r>
              <a:rPr lang="en-US" sz="1100" dirty="0">
                <a:solidFill>
                  <a:schemeClr val="tx2"/>
                </a:solidFill>
                <a:latin typeface="+mj-lt"/>
              </a:rPr>
              <a:t>CREATE TABLE </a:t>
            </a:r>
            <a:r>
              <a:rPr lang="en-US" sz="1100" dirty="0" err="1">
                <a:solidFill>
                  <a:schemeClr val="tx2"/>
                </a:solidFill>
                <a:latin typeface="+mj-lt"/>
              </a:rPr>
              <a:t>naredba</a:t>
            </a:r>
            <a:r>
              <a:rPr lang="en-US" sz="1100" dirty="0">
                <a:solidFill>
                  <a:schemeClr val="tx2"/>
                </a:solidFill>
                <a:latin typeface="+mj-lt"/>
              </a:rPr>
              <a:t> </a:t>
            </a:r>
            <a:r>
              <a:rPr lang="sr-Latn-RS" sz="1100" dirty="0">
                <a:solidFill>
                  <a:schemeClr val="tx2"/>
                </a:solidFill>
                <a:latin typeface="+mj-lt"/>
              </a:rPr>
              <a:t>z</a:t>
            </a:r>
            <a:r>
              <a:rPr lang="en-US" sz="1100" dirty="0">
                <a:solidFill>
                  <a:schemeClr val="tx2"/>
                </a:solidFill>
                <a:latin typeface="+mj-lt"/>
              </a:rPr>
              <a:t>a </a:t>
            </a:r>
            <a:r>
              <a:rPr lang="en-US" sz="1100" dirty="0" err="1">
                <a:solidFill>
                  <a:schemeClr val="tx2"/>
                </a:solidFill>
                <a:latin typeface="+mj-lt"/>
              </a:rPr>
              <a:t>tabelu</a:t>
            </a:r>
            <a:r>
              <a:rPr lang="en-US" sz="1100" dirty="0">
                <a:solidFill>
                  <a:schemeClr val="tx2"/>
                </a:solidFill>
                <a:latin typeface="+mj-lt"/>
              </a:rPr>
              <a:t> </a:t>
            </a:r>
            <a:r>
              <a:rPr lang="sr-Latn-RS" sz="1100" dirty="0" smtClean="0">
                <a:solidFill>
                  <a:schemeClr val="tx2"/>
                </a:solidFill>
                <a:latin typeface="+mj-lt"/>
              </a:rPr>
              <a:t>TRANSACTION</a:t>
            </a:r>
            <a:endParaRPr lang="en-US" sz="1100" dirty="0">
              <a:solidFill>
                <a:schemeClr val="tx2"/>
              </a:solidFill>
              <a:latin typeface="+mj-lt"/>
            </a:endParaRPr>
          </a:p>
          <a:p>
            <a:endParaRPr lang="en-US" sz="1100" dirty="0">
              <a:solidFill>
                <a:schemeClr val="tx2"/>
              </a:solidFill>
              <a:latin typeface="+mj-lt"/>
            </a:endParaRPr>
          </a:p>
        </p:txBody>
      </p:sp>
      <p:pic>
        <p:nvPicPr>
          <p:cNvPr id="10" name="Picture 9">
            <a:hlinkClick r:id="rId6" action="ppaction://hlinkfile"/>
          </p:cNvPr>
          <p:cNvPicPr>
            <a:picLocks/>
          </p:cNvPicPr>
          <p:nvPr/>
        </p:nvPicPr>
        <p:blipFill>
          <a:blip r:embed="rId7">
            <a:extLst>
              <a:ext uri="{28A0092B-C50C-407E-A947-70E740481C1C}">
                <a14:useLocalDpi xmlns:a14="http://schemas.microsoft.com/office/drawing/2010/main" val="0"/>
              </a:ext>
            </a:extLst>
          </a:blip>
          <a:stretch>
            <a:fillRect/>
          </a:stretch>
        </p:blipFill>
        <p:spPr>
          <a:xfrm>
            <a:off x="4665161" y="2852936"/>
            <a:ext cx="4037143" cy="1731411"/>
          </a:xfrm>
          <a:prstGeom prst="rect">
            <a:avLst/>
          </a:prstGeom>
        </p:spPr>
      </p:pic>
      <p:sp>
        <p:nvSpPr>
          <p:cNvPr id="11" name="TextBox 10"/>
          <p:cNvSpPr txBox="1"/>
          <p:nvPr>
            <p:custDataLst>
              <p:tags r:id="rId2"/>
            </p:custDataLst>
          </p:nvPr>
        </p:nvSpPr>
        <p:spPr>
          <a:xfrm>
            <a:off x="4644008" y="4797152"/>
            <a:ext cx="4037143" cy="344579"/>
          </a:xfrm>
          <a:prstGeom prst="rect">
            <a:avLst/>
          </a:prstGeom>
          <a:solidFill>
            <a:srgbClr val="EBEBE9"/>
          </a:solidFill>
        </p:spPr>
        <p:txBody>
          <a:bodyPr vert="horz" wrap="square" lIns="0" tIns="0" rIns="0" bIns="0" rtlCol="0">
            <a:noAutofit/>
          </a:bodyPr>
          <a:lstStyle/>
          <a:p>
            <a:r>
              <a:rPr lang="en-US" sz="1100" dirty="0" err="1" smtClean="0">
                <a:solidFill>
                  <a:schemeClr val="tx2"/>
                </a:solidFill>
                <a:latin typeface="+mj-lt"/>
              </a:rPr>
              <a:t>Slika</a:t>
            </a:r>
            <a:r>
              <a:rPr lang="en-US" sz="1100" dirty="0" smtClean="0">
                <a:solidFill>
                  <a:schemeClr val="tx2"/>
                </a:solidFill>
                <a:latin typeface="+mj-lt"/>
              </a:rPr>
              <a:t> 6.</a:t>
            </a:r>
            <a:r>
              <a:rPr lang="sr-Latn-RS" sz="1100" dirty="0" smtClean="0">
                <a:solidFill>
                  <a:schemeClr val="tx2"/>
                </a:solidFill>
                <a:latin typeface="+mj-lt"/>
              </a:rPr>
              <a:t> </a:t>
            </a:r>
            <a:r>
              <a:rPr lang="en-US" sz="1100" dirty="0">
                <a:solidFill>
                  <a:schemeClr val="tx2"/>
                </a:solidFill>
                <a:latin typeface="+mj-lt"/>
              </a:rPr>
              <a:t>CREATE TABLE </a:t>
            </a:r>
            <a:r>
              <a:rPr lang="en-US" sz="1100" dirty="0" err="1">
                <a:solidFill>
                  <a:schemeClr val="tx2"/>
                </a:solidFill>
                <a:latin typeface="+mj-lt"/>
              </a:rPr>
              <a:t>naredba</a:t>
            </a:r>
            <a:r>
              <a:rPr lang="en-US" sz="1100" dirty="0">
                <a:solidFill>
                  <a:schemeClr val="tx2"/>
                </a:solidFill>
                <a:latin typeface="+mj-lt"/>
              </a:rPr>
              <a:t> </a:t>
            </a:r>
            <a:r>
              <a:rPr lang="sr-Latn-RS" sz="1100" dirty="0">
                <a:solidFill>
                  <a:schemeClr val="tx2"/>
                </a:solidFill>
                <a:latin typeface="+mj-lt"/>
              </a:rPr>
              <a:t>z</a:t>
            </a:r>
            <a:r>
              <a:rPr lang="en-US" sz="1100" dirty="0">
                <a:solidFill>
                  <a:schemeClr val="tx2"/>
                </a:solidFill>
                <a:latin typeface="+mj-lt"/>
              </a:rPr>
              <a:t>a </a:t>
            </a:r>
            <a:r>
              <a:rPr lang="en-US" sz="1100" dirty="0" err="1">
                <a:solidFill>
                  <a:schemeClr val="tx2"/>
                </a:solidFill>
                <a:latin typeface="+mj-lt"/>
              </a:rPr>
              <a:t>tabelu</a:t>
            </a:r>
            <a:r>
              <a:rPr lang="en-US" sz="1100" dirty="0">
                <a:solidFill>
                  <a:schemeClr val="tx2"/>
                </a:solidFill>
                <a:latin typeface="+mj-lt"/>
              </a:rPr>
              <a:t> </a:t>
            </a:r>
            <a:r>
              <a:rPr lang="sr-Latn-RS" sz="1100" dirty="0">
                <a:solidFill>
                  <a:schemeClr val="tx2"/>
                </a:solidFill>
                <a:latin typeface="+mj-lt"/>
              </a:rPr>
              <a:t>CUSTOMER_ARTIST_INT</a:t>
            </a:r>
            <a:endParaRPr lang="en-US" sz="1100" dirty="0">
              <a:solidFill>
                <a:schemeClr val="tx2"/>
              </a:solidFill>
              <a:latin typeface="+mj-lt"/>
            </a:endParaRPr>
          </a:p>
          <a:p>
            <a:endParaRPr lang="en-US" sz="1100" dirty="0">
              <a:solidFill>
                <a:schemeClr val="tx2"/>
              </a:solidFill>
              <a:latin typeface="+mj-lt"/>
            </a:endParaRPr>
          </a:p>
        </p:txBody>
      </p:sp>
    </p:spTree>
    <p:extLst>
      <p:ext uri="{BB962C8B-B14F-4D97-AF65-F5344CB8AC3E}">
        <p14:creationId xmlns:p14="http://schemas.microsoft.com/office/powerpoint/2010/main" val="3349783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p:txBody>
          <a:bodyPr/>
          <a:lstStyle/>
          <a:p>
            <a:pPr marL="0" indent="0">
              <a:buNone/>
            </a:pPr>
            <a:endParaRPr lang="en-CA" dirty="0"/>
          </a:p>
        </p:txBody>
      </p:sp>
      <p:sp>
        <p:nvSpPr>
          <p:cNvPr id="13" name="Text Placeholder 12"/>
          <p:cNvSpPr>
            <a:spLocks noGrp="1"/>
          </p:cNvSpPr>
          <p:nvPr>
            <p:ph type="body" sz="quarter" idx="15"/>
          </p:nvPr>
        </p:nvSpPr>
        <p:spPr/>
        <p:txBody>
          <a:bodyPr/>
          <a:lstStyle/>
          <a:p>
            <a:r>
              <a:rPr lang="sr-Latn-RS" dirty="0" smtClean="0"/>
              <a:t>02</a:t>
            </a:r>
            <a:endParaRPr lang="en-CA" dirty="0"/>
          </a:p>
        </p:txBody>
      </p:sp>
      <p:sp>
        <p:nvSpPr>
          <p:cNvPr id="14" name="Text Placeholder 13"/>
          <p:cNvSpPr>
            <a:spLocks noGrp="1"/>
          </p:cNvSpPr>
          <p:nvPr>
            <p:ph type="body" sz="quarter" idx="16"/>
          </p:nvPr>
        </p:nvSpPr>
        <p:spPr/>
        <p:txBody>
          <a:bodyPr/>
          <a:lstStyle/>
          <a:p>
            <a:endParaRPr lang="en-CA"/>
          </a:p>
        </p:txBody>
      </p:sp>
      <p:sp>
        <p:nvSpPr>
          <p:cNvPr id="11" name="Title 10"/>
          <p:cNvSpPr>
            <a:spLocks noGrp="1"/>
          </p:cNvSpPr>
          <p:nvPr>
            <p:ph type="title"/>
          </p:nvPr>
        </p:nvSpPr>
        <p:spPr/>
        <p:txBody>
          <a:bodyPr/>
          <a:lstStyle/>
          <a:p>
            <a:r>
              <a:rPr lang="sr-Latn-RS" dirty="0"/>
              <a:t>Vežba: Primeri naredbe CREATE </a:t>
            </a:r>
            <a:r>
              <a:rPr lang="sr-Latn-RS" dirty="0" smtClean="0"/>
              <a:t>TABLE</a:t>
            </a:r>
            <a:r>
              <a:rPr lang="en-US" dirty="0"/>
              <a:t/>
            </a:r>
            <a:br>
              <a:rPr lang="en-US" dirty="0"/>
            </a:br>
            <a:endParaRPr lang="en-CA" dirty="0"/>
          </a:p>
        </p:txBody>
      </p:sp>
      <p:sp>
        <p:nvSpPr>
          <p:cNvPr id="15" name="Text Placeholder 14"/>
          <p:cNvSpPr>
            <a:spLocks noGrp="1"/>
          </p:cNvSpPr>
          <p:nvPr>
            <p:ph type="body" sz="quarter" idx="17"/>
          </p:nvPr>
        </p:nvSpPr>
        <p:spPr/>
        <p:txBody>
          <a:bodyPr/>
          <a:lstStyle/>
          <a:p>
            <a:endParaRPr lang="en-CA" dirty="0"/>
          </a:p>
        </p:txBody>
      </p:sp>
      <p:sp>
        <p:nvSpPr>
          <p:cNvPr id="16" name="Text Placeholder 15"/>
          <p:cNvSpPr>
            <a:spLocks noGrp="1"/>
          </p:cNvSpPr>
          <p:nvPr>
            <p:ph type="body" sz="quarter" idx="18"/>
          </p:nvPr>
        </p:nvSpPr>
        <p:spPr/>
        <p:txBody>
          <a:bodyPr/>
          <a:lstStyle/>
          <a:p>
            <a:endParaRPr lang="en-CA" dirty="0"/>
          </a:p>
        </p:txBody>
      </p:sp>
      <p:sp>
        <p:nvSpPr>
          <p:cNvPr id="17" name="Text Placeholder 16"/>
          <p:cNvSpPr>
            <a:spLocks noGrp="1"/>
          </p:cNvSpPr>
          <p:nvPr>
            <p:ph type="body" sz="quarter" idx="19"/>
          </p:nvPr>
        </p:nvSpPr>
        <p:spPr/>
        <p:txBody>
          <a:bodyPr/>
          <a:lstStyle/>
          <a:p>
            <a:endParaRPr lang="en-CA" dirty="0"/>
          </a:p>
        </p:txBody>
      </p:sp>
      <p:sp>
        <p:nvSpPr>
          <p:cNvPr id="18" name="Text Placeholder 17"/>
          <p:cNvSpPr>
            <a:spLocks noGrp="1"/>
          </p:cNvSpPr>
          <p:nvPr>
            <p:ph type="body" sz="quarter" idx="20"/>
          </p:nvPr>
        </p:nvSpPr>
        <p:spPr/>
        <p:txBody>
          <a:bodyPr/>
          <a:lstStyle/>
          <a:p>
            <a:endParaRPr lang="en-CA" dirty="0"/>
          </a:p>
        </p:txBody>
      </p:sp>
      <p:sp>
        <p:nvSpPr>
          <p:cNvPr id="19" name="Text Placeholder 18"/>
          <p:cNvSpPr>
            <a:spLocks noGrp="1"/>
          </p:cNvSpPr>
          <p:nvPr>
            <p:ph type="body" sz="quarter" idx="21"/>
          </p:nvPr>
        </p:nvSpPr>
        <p:spPr/>
        <p:txBody>
          <a:bodyPr/>
          <a:lstStyle/>
          <a:p>
            <a:endParaRPr lang="en-CA" dirty="0"/>
          </a:p>
        </p:txBody>
      </p:sp>
      <p:sp>
        <p:nvSpPr>
          <p:cNvPr id="20" name="Text Placeholder 19"/>
          <p:cNvSpPr>
            <a:spLocks noGrp="1"/>
          </p:cNvSpPr>
          <p:nvPr>
            <p:ph type="body" sz="quarter" idx="22"/>
          </p:nvPr>
        </p:nvSpPr>
        <p:spPr/>
        <p:txBody>
          <a:bodyPr/>
          <a:lstStyle/>
          <a:p>
            <a:endParaRPr lang="en-CA" dirty="0"/>
          </a:p>
        </p:txBody>
      </p:sp>
    </p:spTree>
    <p:extLst>
      <p:ext uri="{BB962C8B-B14F-4D97-AF65-F5344CB8AC3E}">
        <p14:creationId xmlns:p14="http://schemas.microsoft.com/office/powerpoint/2010/main" val="1323544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a:xfrm>
            <a:off x="4647276" y="1816100"/>
            <a:ext cx="4037143" cy="3523729"/>
          </a:xfrm>
        </p:spPr>
        <p:txBody>
          <a:bodyPr/>
          <a:lstStyle/>
          <a:p>
            <a:r>
              <a:rPr lang="sr-Latn-RS" dirty="0"/>
              <a:t>Kreiranje tabele Imenik:</a:t>
            </a:r>
            <a:endParaRPr lang="en-US" dirty="0"/>
          </a:p>
          <a:p>
            <a:r>
              <a:rPr lang="sr-Latn-RS" i="1" dirty="0"/>
              <a:t>CREATE TABLE Imenik(</a:t>
            </a:r>
            <a:endParaRPr lang="en-US" dirty="0"/>
          </a:p>
          <a:p>
            <a:r>
              <a:rPr lang="sr-Latn-RS" i="1" dirty="0"/>
              <a:t>ID                                       int                NOT NULL IDENTITY(1,1)</a:t>
            </a:r>
            <a:endParaRPr lang="en-US" dirty="0"/>
          </a:p>
          <a:p>
            <a:r>
              <a:rPr lang="sr-Latn-RS" i="1" dirty="0"/>
              <a:t>BROJ_TELEFONA            char(30)                                       </a:t>
            </a:r>
            <a:endParaRPr lang="en-US" dirty="0"/>
          </a:p>
          <a:p>
            <a:r>
              <a:rPr lang="sr-Latn-RS" i="1" dirty="0"/>
              <a:t>EMAIL                                char(50)         NULL,</a:t>
            </a:r>
            <a:endParaRPr lang="en-US" dirty="0"/>
          </a:p>
          <a:p>
            <a:r>
              <a:rPr lang="sr-Latn-RS" i="1" dirty="0"/>
              <a:t>IME                                     char(30)         NULL,</a:t>
            </a:r>
            <a:endParaRPr lang="en-US" dirty="0"/>
          </a:p>
          <a:p>
            <a:r>
              <a:rPr lang="sr-Latn-RS" i="1" dirty="0"/>
              <a:t>PREZIME                            char(30)         NULL,</a:t>
            </a:r>
            <a:endParaRPr lang="en-US" dirty="0"/>
          </a:p>
          <a:p>
            <a:r>
              <a:rPr lang="sr-Latn-RS" i="1" dirty="0"/>
              <a:t>GRAD                                  char(40)         NULL,</a:t>
            </a:r>
            <a:endParaRPr lang="en-US" dirty="0"/>
          </a:p>
          <a:p>
            <a:r>
              <a:rPr lang="sr-Latn-RS" i="1" dirty="0"/>
              <a:t>CONSTRAINT ImenikPK </a:t>
            </a:r>
            <a:r>
              <a:rPr lang="sr-Latn-RS" i="1" dirty="0" smtClean="0"/>
              <a:t> PRIMARY </a:t>
            </a:r>
            <a:r>
              <a:rPr lang="sr-Latn-RS" i="1" dirty="0"/>
              <a:t>KEY (ID),</a:t>
            </a:r>
            <a:endParaRPr lang="en-US" dirty="0"/>
          </a:p>
          <a:p>
            <a:r>
              <a:rPr lang="sr-Latn-RS" i="1" dirty="0"/>
              <a:t>);</a:t>
            </a:r>
            <a:endParaRPr lang="en-US" dirty="0"/>
          </a:p>
          <a:p>
            <a:r>
              <a:rPr lang="sr-Latn-RS" dirty="0"/>
              <a:t>S obzirom da je kreirana tabela prazna, tj nema inicijalne podatke još uvek, ona će izgledati </a:t>
            </a:r>
            <a:r>
              <a:rPr lang="sr-Latn-RS" dirty="0" smtClean="0"/>
              <a:t>kao na slici 1. </a:t>
            </a:r>
            <a:endParaRPr lang="en-US" dirty="0"/>
          </a:p>
          <a:p>
            <a:endParaRPr lang="en-US" dirty="0"/>
          </a:p>
        </p:txBody>
      </p:sp>
      <p:sp>
        <p:nvSpPr>
          <p:cNvPr id="3" name="Content Placeholder 2"/>
          <p:cNvSpPr>
            <a:spLocks noGrp="1"/>
          </p:cNvSpPr>
          <p:nvPr>
            <p:ph idx="1"/>
          </p:nvPr>
        </p:nvSpPr>
        <p:spPr/>
        <p:txBody>
          <a:bodyPr/>
          <a:lstStyle/>
          <a:p>
            <a:r>
              <a:rPr lang="sr-Latn-RS" dirty="0"/>
              <a:t>Centralni objekat svake relacione baze podataka jeste tabela. Za kreiranje tabele koristi se SQL naredba CREATE TABLE. </a:t>
            </a:r>
            <a:endParaRPr lang="sr-Latn-RS" dirty="0" smtClean="0"/>
          </a:p>
          <a:p>
            <a:endParaRPr lang="sr-Latn-RS" dirty="0"/>
          </a:p>
          <a:p>
            <a:r>
              <a:rPr lang="sr-Latn-RS" dirty="0" smtClean="0"/>
              <a:t>Osnovni </a:t>
            </a:r>
            <a:r>
              <a:rPr lang="sr-Latn-RS" dirty="0"/>
              <a:t>format CREATE TABLE:</a:t>
            </a:r>
            <a:endParaRPr lang="en-US" dirty="0"/>
          </a:p>
          <a:p>
            <a:r>
              <a:rPr lang="sr-Latn-RS" b="1" dirty="0"/>
              <a:t>CREATE TABLE &lt;ime_tabele&gt; </a:t>
            </a:r>
            <a:endParaRPr lang="en-US" b="1" dirty="0"/>
          </a:p>
          <a:p>
            <a:r>
              <a:rPr lang="sr-Latn-RS" b="1" dirty="0"/>
              <a:t>(&lt;lista_deklaracija_kolona&gt; </a:t>
            </a:r>
            <a:endParaRPr lang="en-US" b="1" dirty="0"/>
          </a:p>
          <a:p>
            <a:r>
              <a:rPr lang="sr-Latn-RS" b="1" dirty="0"/>
              <a:t>[,&lt;lista_deklaracija_organičenja_tabele&gt;]);</a:t>
            </a:r>
            <a:endParaRPr lang="en-US" b="1" dirty="0"/>
          </a:p>
          <a:p>
            <a:r>
              <a:rPr lang="sr-Latn-RS" dirty="0" smtClean="0"/>
              <a:t>:</a:t>
            </a:r>
            <a:endParaRPr lang="en-US" dirty="0"/>
          </a:p>
          <a:p>
            <a:endParaRPr lang="sr-Latn-RS" dirty="0" smtClean="0"/>
          </a:p>
          <a:p>
            <a:endParaRPr lang="en-US" dirty="0"/>
          </a:p>
        </p:txBody>
      </p:sp>
      <p:sp>
        <p:nvSpPr>
          <p:cNvPr id="4" name="Title 3"/>
          <p:cNvSpPr>
            <a:spLocks noGrp="1"/>
          </p:cNvSpPr>
          <p:nvPr>
            <p:ph type="title"/>
          </p:nvPr>
        </p:nvSpPr>
        <p:spPr/>
        <p:txBody>
          <a:bodyPr/>
          <a:lstStyle/>
          <a:p>
            <a:r>
              <a:rPr lang="sr-Latn-RS" dirty="0" smtClean="0"/>
              <a:t>Primer 1. Kreiranje tabele imenik</a:t>
            </a:r>
            <a:endParaRPr lang="en-US" dirty="0"/>
          </a:p>
        </p:txBody>
      </p:sp>
      <p:sp>
        <p:nvSpPr>
          <p:cNvPr id="5" name="Text Placeholder 4"/>
          <p:cNvSpPr>
            <a:spLocks noGrp="1"/>
          </p:cNvSpPr>
          <p:nvPr>
            <p:ph type="body" idx="10"/>
          </p:nvPr>
        </p:nvSpPr>
        <p:spPr/>
        <p:txBody>
          <a:bodyPr/>
          <a:lstStyle/>
          <a:p>
            <a:r>
              <a:rPr lang="sr-Latn-RS" dirty="0" smtClean="0"/>
              <a:t>Prilikom kreiranja tabele Imenik se koristi samo ograničenje za </a:t>
            </a:r>
            <a:r>
              <a:rPr lang="sr-Latn-RS" dirty="0"/>
              <a:t>PRIMARY KEY </a:t>
            </a:r>
            <a:endParaRPr lang="en-US" dirty="0"/>
          </a:p>
        </p:txBody>
      </p:sp>
      <p:pic>
        <p:nvPicPr>
          <p:cNvPr id="6" name="Picture 5">
            <a:hlinkClick r:id="rId3" action="ppaction://hlinkfile"/>
          </p:cNvPr>
          <p:cNvPicPr>
            <a:picLocks/>
          </p:cNvPicPr>
          <p:nvPr/>
        </p:nvPicPr>
        <p:blipFill>
          <a:blip r:embed="rId4">
            <a:extLst>
              <a:ext uri="{28A0092B-C50C-407E-A947-70E740481C1C}">
                <a14:useLocalDpi xmlns:a14="http://schemas.microsoft.com/office/drawing/2010/main" val="0"/>
              </a:ext>
            </a:extLst>
          </a:blip>
          <a:stretch>
            <a:fillRect/>
          </a:stretch>
        </p:blipFill>
        <p:spPr>
          <a:xfrm>
            <a:off x="4647276" y="5339830"/>
            <a:ext cx="4037143" cy="526305"/>
          </a:xfrm>
          <a:prstGeom prst="rect">
            <a:avLst/>
          </a:prstGeom>
        </p:spPr>
      </p:pic>
      <p:sp>
        <p:nvSpPr>
          <p:cNvPr id="7" name="TextBox 6"/>
          <p:cNvSpPr txBox="1"/>
          <p:nvPr>
            <p:custDataLst>
              <p:tags r:id="rId1"/>
            </p:custDataLst>
          </p:nvPr>
        </p:nvSpPr>
        <p:spPr>
          <a:xfrm>
            <a:off x="4647276" y="5949280"/>
            <a:ext cx="4037143" cy="169277"/>
          </a:xfrm>
          <a:prstGeom prst="rect">
            <a:avLst/>
          </a:prstGeom>
          <a:solidFill>
            <a:srgbClr val="EBEBE9"/>
          </a:solidFill>
        </p:spPr>
        <p:txBody>
          <a:bodyPr vert="horz" wrap="square" lIns="0" tIns="0" rIns="0" bIns="0" rtlCol="0">
            <a:noAutofit/>
          </a:bodyPr>
          <a:lstStyle/>
          <a:p>
            <a:r>
              <a:rPr lang="en-US" sz="1100" dirty="0" err="1" smtClean="0">
                <a:solidFill>
                  <a:schemeClr val="tx2"/>
                </a:solidFill>
                <a:latin typeface="+mj-lt"/>
              </a:rPr>
              <a:t>Slika</a:t>
            </a:r>
            <a:r>
              <a:rPr lang="en-US" sz="1100" dirty="0" smtClean="0">
                <a:solidFill>
                  <a:schemeClr val="tx2"/>
                </a:solidFill>
                <a:latin typeface="+mj-lt"/>
              </a:rPr>
              <a:t> 1.</a:t>
            </a:r>
            <a:r>
              <a:rPr lang="sr-Latn-RS" sz="1100" dirty="0" smtClean="0">
                <a:solidFill>
                  <a:schemeClr val="tx2"/>
                </a:solidFill>
                <a:latin typeface="+mj-lt"/>
              </a:rPr>
              <a:t> Sadržaj kreirane tabele Imenik</a:t>
            </a:r>
            <a:endParaRPr lang="en-US" sz="1100" dirty="0" smtClean="0">
              <a:solidFill>
                <a:schemeClr val="tx2"/>
              </a:solidFill>
              <a:latin typeface="+mj-lt"/>
            </a:endParaRPr>
          </a:p>
        </p:txBody>
      </p:sp>
    </p:spTree>
    <p:extLst>
      <p:ext uri="{BB962C8B-B14F-4D97-AF65-F5344CB8AC3E}">
        <p14:creationId xmlns:p14="http://schemas.microsoft.com/office/powerpoint/2010/main" val="3513759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a:xfrm>
            <a:off x="4647276" y="1816100"/>
            <a:ext cx="4037143" cy="4709244"/>
          </a:xfrm>
        </p:spPr>
        <p:txBody>
          <a:bodyPr/>
          <a:lstStyle/>
          <a:p>
            <a:r>
              <a:rPr lang="sr-Latn-RS" b="1" dirty="0"/>
              <a:t>CREATE TABLE </a:t>
            </a:r>
            <a:r>
              <a:rPr lang="sr-Latn-RS" b="1" dirty="0" smtClean="0"/>
              <a:t>PREDMET </a:t>
            </a:r>
            <a:r>
              <a:rPr lang="sr-Latn-RS" dirty="0"/>
              <a:t>(</a:t>
            </a:r>
          </a:p>
          <a:p>
            <a:pPr>
              <a:lnSpc>
                <a:spcPct val="100000"/>
              </a:lnSpc>
              <a:spcBef>
                <a:spcPts val="200"/>
              </a:spcBef>
              <a:spcAft>
                <a:spcPts val="200"/>
              </a:spcAft>
            </a:pPr>
            <a:r>
              <a:rPr lang="sr-Latn-RS" dirty="0"/>
              <a:t>ID_predmet   int   NOT NULL IDENTITY (1, 10000)</a:t>
            </a:r>
          </a:p>
          <a:p>
            <a:pPr>
              <a:lnSpc>
                <a:spcPct val="100000"/>
              </a:lnSpc>
              <a:spcBef>
                <a:spcPts val="200"/>
              </a:spcBef>
              <a:spcAft>
                <a:spcPts val="200"/>
              </a:spcAft>
            </a:pPr>
            <a:r>
              <a:rPr lang="sr-Latn-RS" dirty="0"/>
              <a:t>Naziv_predmeta char (30) </a:t>
            </a:r>
          </a:p>
          <a:p>
            <a:pPr>
              <a:lnSpc>
                <a:spcPct val="100000"/>
              </a:lnSpc>
              <a:spcBef>
                <a:spcPts val="200"/>
              </a:spcBef>
              <a:spcAft>
                <a:spcPts val="200"/>
              </a:spcAft>
            </a:pPr>
            <a:r>
              <a:rPr lang="sr-Latn-RS" dirty="0"/>
              <a:t>CONSTRAINT PredmetPK PRIMARY KEY (ID_prdmet),</a:t>
            </a:r>
          </a:p>
          <a:p>
            <a:pPr>
              <a:lnSpc>
                <a:spcPct val="100000"/>
              </a:lnSpc>
              <a:spcBef>
                <a:spcPts val="200"/>
              </a:spcBef>
              <a:spcAft>
                <a:spcPts val="200"/>
              </a:spcAft>
            </a:pPr>
            <a:r>
              <a:rPr lang="sr-Latn-RS" dirty="0"/>
              <a:t>CONSTRAINT PredmetUN UNIQUE (Naziv_predmeta); </a:t>
            </a:r>
          </a:p>
          <a:p>
            <a:endParaRPr lang="sr-Latn-RS" dirty="0"/>
          </a:p>
          <a:p>
            <a:r>
              <a:rPr lang="sr-Latn-RS" b="1" dirty="0"/>
              <a:t>CREATE TABLE </a:t>
            </a:r>
            <a:r>
              <a:rPr lang="sr-Latn-RS" b="1" dirty="0" smtClean="0"/>
              <a:t>ANGAZOVANJE</a:t>
            </a:r>
            <a:r>
              <a:rPr lang="sr-Latn-RS" dirty="0" smtClean="0"/>
              <a:t>(</a:t>
            </a:r>
            <a:endParaRPr lang="sr-Latn-RS" dirty="0"/>
          </a:p>
          <a:p>
            <a:pPr>
              <a:lnSpc>
                <a:spcPct val="100000"/>
              </a:lnSpc>
              <a:spcBef>
                <a:spcPts val="200"/>
              </a:spcBef>
              <a:spcAft>
                <a:spcPts val="200"/>
              </a:spcAft>
            </a:pPr>
            <a:r>
              <a:rPr lang="sr-Latn-RS" dirty="0" smtClean="0"/>
              <a:t>ID_angazovanje  </a:t>
            </a:r>
            <a:r>
              <a:rPr lang="sr-Latn-RS" dirty="0"/>
              <a:t>int   NOT NULL IDENTITY (1, 10000)</a:t>
            </a:r>
          </a:p>
          <a:p>
            <a:pPr>
              <a:lnSpc>
                <a:spcPct val="100000"/>
              </a:lnSpc>
              <a:spcBef>
                <a:spcPts val="200"/>
              </a:spcBef>
              <a:spcAft>
                <a:spcPts val="200"/>
              </a:spcAft>
            </a:pPr>
            <a:r>
              <a:rPr lang="sr-Latn-RS" dirty="0" smtClean="0"/>
              <a:t>Oblik_nastave </a:t>
            </a:r>
            <a:r>
              <a:rPr lang="sr-Latn-RS" dirty="0"/>
              <a:t>char (30) </a:t>
            </a:r>
            <a:endParaRPr lang="sr-Latn-RS" dirty="0" smtClean="0"/>
          </a:p>
          <a:p>
            <a:pPr>
              <a:lnSpc>
                <a:spcPct val="100000"/>
              </a:lnSpc>
              <a:spcBef>
                <a:spcPts val="200"/>
              </a:spcBef>
              <a:spcAft>
                <a:spcPts val="200"/>
              </a:spcAft>
            </a:pPr>
            <a:r>
              <a:rPr lang="sr-Latn-RS" dirty="0" smtClean="0"/>
              <a:t>Fond_casova number (2)</a:t>
            </a:r>
          </a:p>
          <a:p>
            <a:pPr>
              <a:lnSpc>
                <a:spcPct val="100000"/>
              </a:lnSpc>
              <a:spcBef>
                <a:spcPts val="200"/>
              </a:spcBef>
              <a:spcAft>
                <a:spcPts val="200"/>
              </a:spcAft>
            </a:pPr>
            <a:r>
              <a:rPr lang="sr-Latn-RS" dirty="0" smtClean="0"/>
              <a:t>Lokacija char (30)</a:t>
            </a:r>
            <a:endParaRPr lang="sr-Latn-RS" dirty="0"/>
          </a:p>
          <a:p>
            <a:pPr>
              <a:lnSpc>
                <a:spcPct val="100000"/>
              </a:lnSpc>
              <a:spcBef>
                <a:spcPts val="200"/>
              </a:spcBef>
              <a:spcAft>
                <a:spcPts val="200"/>
              </a:spcAft>
            </a:pPr>
            <a:r>
              <a:rPr lang="sr-Latn-RS" dirty="0"/>
              <a:t>CONSTRAINT </a:t>
            </a:r>
            <a:r>
              <a:rPr lang="sr-Latn-RS" dirty="0" smtClean="0"/>
              <a:t>AngazovanjePK </a:t>
            </a:r>
            <a:r>
              <a:rPr lang="sr-Latn-RS" dirty="0"/>
              <a:t>PRIMARY KEY (</a:t>
            </a:r>
            <a:r>
              <a:rPr lang="sr-Latn-RS" dirty="0" smtClean="0"/>
              <a:t>ID_angazovanje),</a:t>
            </a:r>
            <a:endParaRPr lang="sr-Latn-RS" dirty="0"/>
          </a:p>
          <a:p>
            <a:pPr>
              <a:lnSpc>
                <a:spcPct val="100000"/>
              </a:lnSpc>
              <a:spcBef>
                <a:spcPts val="200"/>
              </a:spcBef>
              <a:spcAft>
                <a:spcPts val="200"/>
              </a:spcAft>
            </a:pPr>
            <a:r>
              <a:rPr lang="sr-Latn-RS" dirty="0" smtClean="0"/>
              <a:t>CONSTRAINT ProfesorFK FOREING KEY </a:t>
            </a:r>
          </a:p>
          <a:p>
            <a:pPr>
              <a:lnSpc>
                <a:spcPct val="100000"/>
              </a:lnSpc>
              <a:spcBef>
                <a:spcPts val="200"/>
              </a:spcBef>
              <a:spcAft>
                <a:spcPts val="200"/>
              </a:spcAft>
            </a:pPr>
            <a:r>
              <a:rPr lang="sr-Latn-RS" dirty="0" smtClean="0"/>
              <a:t>	REFERENCES (ID_profesor) ON DELETE</a:t>
            </a:r>
          </a:p>
          <a:p>
            <a:pPr>
              <a:lnSpc>
                <a:spcPct val="100000"/>
              </a:lnSpc>
              <a:spcBef>
                <a:spcPts val="200"/>
              </a:spcBef>
              <a:spcAft>
                <a:spcPts val="200"/>
              </a:spcAft>
            </a:pPr>
            <a:r>
              <a:rPr lang="sr-Latn-RS" dirty="0"/>
              <a:t>	</a:t>
            </a:r>
            <a:r>
              <a:rPr lang="sr-Latn-RS" dirty="0" smtClean="0"/>
              <a:t>NO ACTION, ON UPDATE NO ACTION,</a:t>
            </a:r>
          </a:p>
          <a:p>
            <a:pPr>
              <a:lnSpc>
                <a:spcPct val="100000"/>
              </a:lnSpc>
              <a:spcBef>
                <a:spcPts val="200"/>
              </a:spcBef>
              <a:spcAft>
                <a:spcPts val="200"/>
              </a:spcAft>
            </a:pPr>
            <a:r>
              <a:rPr lang="sr-Latn-RS" dirty="0"/>
              <a:t>CONSTRAINT </a:t>
            </a:r>
            <a:r>
              <a:rPr lang="sr-Latn-RS" dirty="0" smtClean="0"/>
              <a:t>PredmetFK </a:t>
            </a:r>
            <a:r>
              <a:rPr lang="sr-Latn-RS" dirty="0"/>
              <a:t>FOREING KEY </a:t>
            </a:r>
          </a:p>
          <a:p>
            <a:pPr>
              <a:lnSpc>
                <a:spcPct val="100000"/>
              </a:lnSpc>
              <a:spcBef>
                <a:spcPts val="200"/>
              </a:spcBef>
              <a:spcAft>
                <a:spcPts val="200"/>
              </a:spcAft>
            </a:pPr>
            <a:r>
              <a:rPr lang="sr-Latn-RS" dirty="0"/>
              <a:t>	REFERENCES (</a:t>
            </a:r>
            <a:r>
              <a:rPr lang="sr-Latn-RS" dirty="0" smtClean="0"/>
              <a:t>ID_predmet) </a:t>
            </a:r>
            <a:r>
              <a:rPr lang="sr-Latn-RS" dirty="0"/>
              <a:t>ON DELETE</a:t>
            </a:r>
          </a:p>
          <a:p>
            <a:pPr>
              <a:lnSpc>
                <a:spcPct val="100000"/>
              </a:lnSpc>
              <a:spcBef>
                <a:spcPts val="200"/>
              </a:spcBef>
              <a:spcAft>
                <a:spcPts val="200"/>
              </a:spcAft>
            </a:pPr>
            <a:r>
              <a:rPr lang="sr-Latn-RS" dirty="0"/>
              <a:t>	NO ACTION, ON UPDATE NO </a:t>
            </a:r>
            <a:r>
              <a:rPr lang="sr-Latn-RS" dirty="0" smtClean="0"/>
              <a:t>ACTION;</a:t>
            </a:r>
          </a:p>
          <a:p>
            <a:endParaRPr lang="sr-Latn-RS" dirty="0" smtClean="0"/>
          </a:p>
          <a:p>
            <a:endParaRPr lang="sr-Latn-RS" dirty="0" smtClean="0"/>
          </a:p>
          <a:p>
            <a:endParaRPr lang="sr-Latn-RS" dirty="0"/>
          </a:p>
          <a:p>
            <a:endParaRPr lang="en-US" dirty="0"/>
          </a:p>
          <a:p>
            <a:endParaRPr lang="sr-Latn-RS" dirty="0" smtClean="0"/>
          </a:p>
          <a:p>
            <a:endParaRPr lang="en-US" dirty="0"/>
          </a:p>
        </p:txBody>
      </p:sp>
      <p:sp>
        <p:nvSpPr>
          <p:cNvPr id="3" name="Content Placeholder 2"/>
          <p:cNvSpPr>
            <a:spLocks noGrp="1"/>
          </p:cNvSpPr>
          <p:nvPr>
            <p:ph idx="1"/>
          </p:nvPr>
        </p:nvSpPr>
        <p:spPr>
          <a:xfrm>
            <a:off x="457732" y="1816101"/>
            <a:ext cx="4037143" cy="388764"/>
          </a:xfrm>
        </p:spPr>
        <p:txBody>
          <a:bodyPr/>
          <a:lstStyle/>
          <a:p>
            <a:r>
              <a:rPr lang="sr-Latn-RS" dirty="0" smtClean="0"/>
              <a:t>Za dijagram predstavljen na slici 2. napiši naredbe za kreiranje tabela</a:t>
            </a:r>
            <a:endParaRPr lang="en-US" dirty="0"/>
          </a:p>
        </p:txBody>
      </p:sp>
      <p:sp>
        <p:nvSpPr>
          <p:cNvPr id="4" name="Title 3"/>
          <p:cNvSpPr>
            <a:spLocks noGrp="1"/>
          </p:cNvSpPr>
          <p:nvPr>
            <p:ph type="title"/>
          </p:nvPr>
        </p:nvSpPr>
        <p:spPr/>
        <p:txBody>
          <a:bodyPr/>
          <a:lstStyle/>
          <a:p>
            <a:r>
              <a:rPr lang="sr-Latn-RS" dirty="0" smtClean="0"/>
              <a:t>Primer 2. kreiranja naredbe CREATE TABLE </a:t>
            </a:r>
            <a:endParaRPr lang="en-US" dirty="0"/>
          </a:p>
        </p:txBody>
      </p:sp>
      <p:sp>
        <p:nvSpPr>
          <p:cNvPr id="5" name="Text Placeholder 4"/>
          <p:cNvSpPr>
            <a:spLocks noGrp="1"/>
          </p:cNvSpPr>
          <p:nvPr>
            <p:ph type="body" idx="10"/>
          </p:nvPr>
        </p:nvSpPr>
        <p:spPr/>
        <p:txBody>
          <a:bodyPr/>
          <a:lstStyle/>
          <a:p>
            <a:r>
              <a:rPr lang="sr-Latn-RS" dirty="0" smtClean="0"/>
              <a:t>Na primeru modela za angažovanje nastavnika</a:t>
            </a:r>
            <a:endParaRPr lang="en-US" dirty="0"/>
          </a:p>
        </p:txBody>
      </p:sp>
      <p:pic>
        <p:nvPicPr>
          <p:cNvPr id="6" name="Picture 5">
            <a:hlinkClick r:id="rId3" action="ppaction://hlinkfile"/>
          </p:cNvPr>
          <p:cNvPicPr>
            <a:picLocks/>
          </p:cNvPicPr>
          <p:nvPr/>
        </p:nvPicPr>
        <p:blipFill>
          <a:blip r:embed="rId4">
            <a:extLst>
              <a:ext uri="{28A0092B-C50C-407E-A947-70E740481C1C}">
                <a14:useLocalDpi xmlns:a14="http://schemas.microsoft.com/office/drawing/2010/main" val="0"/>
              </a:ext>
            </a:extLst>
          </a:blip>
          <a:stretch>
            <a:fillRect/>
          </a:stretch>
        </p:blipFill>
        <p:spPr>
          <a:xfrm>
            <a:off x="457732" y="2268365"/>
            <a:ext cx="4037143" cy="1893787"/>
          </a:xfrm>
          <a:prstGeom prst="rect">
            <a:avLst/>
          </a:prstGeom>
        </p:spPr>
      </p:pic>
      <p:sp>
        <p:nvSpPr>
          <p:cNvPr id="7" name="TextBox 6"/>
          <p:cNvSpPr txBox="1"/>
          <p:nvPr>
            <p:custDataLst>
              <p:tags r:id="rId1"/>
            </p:custDataLst>
          </p:nvPr>
        </p:nvSpPr>
        <p:spPr>
          <a:xfrm>
            <a:off x="457732" y="4225652"/>
            <a:ext cx="4037143" cy="169277"/>
          </a:xfrm>
          <a:prstGeom prst="rect">
            <a:avLst/>
          </a:prstGeom>
          <a:solidFill>
            <a:srgbClr val="EBEBE9"/>
          </a:solidFill>
        </p:spPr>
        <p:txBody>
          <a:bodyPr vert="horz" wrap="square" lIns="0" tIns="0" rIns="0" bIns="0" rtlCol="0">
            <a:noAutofit/>
          </a:bodyPr>
          <a:lstStyle/>
          <a:p>
            <a:r>
              <a:rPr lang="pl-PL" sz="1100" smtClean="0">
                <a:solidFill>
                  <a:schemeClr val="tx2"/>
                </a:solidFill>
                <a:latin typeface="+mj-lt"/>
              </a:rPr>
              <a:t>Slika 2. Dijagram za kreiranje tabela</a:t>
            </a:r>
            <a:endParaRPr lang="en-US" sz="1100" dirty="0" smtClean="0">
              <a:solidFill>
                <a:schemeClr val="tx2"/>
              </a:solidFill>
              <a:latin typeface="+mj-lt"/>
            </a:endParaRPr>
          </a:p>
        </p:txBody>
      </p:sp>
      <p:sp>
        <p:nvSpPr>
          <p:cNvPr id="8" name="Content Placeholder 2"/>
          <p:cNvSpPr txBox="1">
            <a:spLocks/>
          </p:cNvSpPr>
          <p:nvPr/>
        </p:nvSpPr>
        <p:spPr>
          <a:xfrm>
            <a:off x="428041" y="4509120"/>
            <a:ext cx="4037143" cy="1800200"/>
          </a:xfrm>
          <a:prstGeom prst="rect">
            <a:avLst/>
          </a:prstGeom>
          <a:ln>
            <a:solidFill>
              <a:srgbClr val="002060">
                <a:alpha val="0"/>
              </a:srgbClr>
            </a:solidFill>
          </a:ln>
        </p:spPr>
        <p:txBody>
          <a:bodyPr vert="horz" lIns="0" tIns="0" rIns="0" bIns="0" rtlCol="0">
            <a:noAutofit/>
          </a:bodyPr>
          <a:lstStyle>
            <a:lvl1pPr marL="0" indent="0" algn="l" defTabSz="914400" rtl="0" eaLnBrk="1" latinLnBrk="0" hangingPunct="1">
              <a:lnSpc>
                <a:spcPct val="120000"/>
              </a:lnSpc>
              <a:spcBef>
                <a:spcPts val="600"/>
              </a:spcBef>
              <a:spcAft>
                <a:spcPts val="0"/>
              </a:spcAft>
              <a:buFontTx/>
              <a:buNone/>
              <a:defRPr sz="1100" i="0" kern="1200">
                <a:solidFill>
                  <a:schemeClr val="tx2"/>
                </a:solidFill>
                <a:latin typeface="+mj-lt"/>
                <a:ea typeface="+mn-ea"/>
                <a:cs typeface="+mn-cs"/>
              </a:defRPr>
            </a:lvl1pPr>
            <a:lvl2pPr marL="0" indent="0" algn="l" defTabSz="914400" rtl="0" eaLnBrk="1" latinLnBrk="0" hangingPunct="1">
              <a:lnSpc>
                <a:spcPct val="100000"/>
              </a:lnSpc>
              <a:spcBef>
                <a:spcPts val="0"/>
              </a:spcBef>
              <a:spcAft>
                <a:spcPts val="600"/>
              </a:spcAft>
              <a:buFontTx/>
              <a:buNone/>
              <a:defRPr sz="1500" i="1" kern="1200">
                <a:solidFill>
                  <a:schemeClr val="tx2"/>
                </a:solidFill>
                <a:latin typeface="+mj-lt"/>
                <a:ea typeface="+mn-ea"/>
                <a:cs typeface="+mn-cs"/>
              </a:defRPr>
            </a:lvl2pPr>
            <a:lvl3pPr marL="0" indent="0" algn="l" defTabSz="914400" rtl="0" eaLnBrk="1" latinLnBrk="0" hangingPunct="1">
              <a:lnSpc>
                <a:spcPct val="120000"/>
              </a:lnSpc>
              <a:spcBef>
                <a:spcPts val="600"/>
              </a:spcBef>
              <a:spcAft>
                <a:spcPts val="600"/>
              </a:spcAft>
              <a:buFontTx/>
              <a:buNone/>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Tx/>
              <a:buNone/>
              <a:defRPr sz="1100" i="1" kern="1200">
                <a:solidFill>
                  <a:schemeClr val="accent2"/>
                </a:solidFill>
                <a:latin typeface="+mj-lt"/>
                <a:ea typeface="+mn-ea"/>
                <a:cs typeface="+mn-cs"/>
              </a:defRPr>
            </a:lvl4pPr>
            <a:lvl5pPr marL="0" indent="0" algn="l" defTabSz="914400" rtl="0" eaLnBrk="1" latinLnBrk="0" hangingPunct="1">
              <a:lnSpc>
                <a:spcPct val="150000"/>
              </a:lnSpc>
              <a:spcBef>
                <a:spcPts val="0"/>
              </a:spcBef>
              <a:buFontTx/>
              <a:buNone/>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11" name="Content Placeholder 2"/>
          <p:cNvSpPr txBox="1">
            <a:spLocks/>
          </p:cNvSpPr>
          <p:nvPr/>
        </p:nvSpPr>
        <p:spPr>
          <a:xfrm>
            <a:off x="460039" y="4509120"/>
            <a:ext cx="4037143" cy="1800200"/>
          </a:xfrm>
          <a:prstGeom prst="rect">
            <a:avLst/>
          </a:prstGeom>
          <a:ln>
            <a:solidFill>
              <a:srgbClr val="002060">
                <a:alpha val="0"/>
              </a:srgbClr>
            </a:solidFill>
          </a:ln>
        </p:spPr>
        <p:txBody>
          <a:bodyPr vert="horz" lIns="0" tIns="0" rIns="0" bIns="0" rtlCol="0">
            <a:noAutofit/>
          </a:bodyPr>
          <a:lstStyle>
            <a:lvl1pPr marL="0" indent="0" algn="l" defTabSz="914400" rtl="0" eaLnBrk="1" latinLnBrk="0" hangingPunct="1">
              <a:lnSpc>
                <a:spcPct val="120000"/>
              </a:lnSpc>
              <a:spcBef>
                <a:spcPts val="600"/>
              </a:spcBef>
              <a:spcAft>
                <a:spcPts val="0"/>
              </a:spcAft>
              <a:buFontTx/>
              <a:buNone/>
              <a:defRPr sz="1100" i="0" kern="1200">
                <a:solidFill>
                  <a:schemeClr val="tx2"/>
                </a:solidFill>
                <a:latin typeface="+mj-lt"/>
                <a:ea typeface="+mn-ea"/>
                <a:cs typeface="+mn-cs"/>
              </a:defRPr>
            </a:lvl1pPr>
            <a:lvl2pPr marL="0" indent="0" algn="l" defTabSz="914400" rtl="0" eaLnBrk="1" latinLnBrk="0" hangingPunct="1">
              <a:lnSpc>
                <a:spcPct val="100000"/>
              </a:lnSpc>
              <a:spcBef>
                <a:spcPts val="0"/>
              </a:spcBef>
              <a:spcAft>
                <a:spcPts val="600"/>
              </a:spcAft>
              <a:buFontTx/>
              <a:buNone/>
              <a:defRPr sz="1500" i="1" kern="1200">
                <a:solidFill>
                  <a:schemeClr val="tx2"/>
                </a:solidFill>
                <a:latin typeface="+mj-lt"/>
                <a:ea typeface="+mn-ea"/>
                <a:cs typeface="+mn-cs"/>
              </a:defRPr>
            </a:lvl2pPr>
            <a:lvl3pPr marL="0" indent="0" algn="l" defTabSz="914400" rtl="0" eaLnBrk="1" latinLnBrk="0" hangingPunct="1">
              <a:lnSpc>
                <a:spcPct val="120000"/>
              </a:lnSpc>
              <a:spcBef>
                <a:spcPts val="600"/>
              </a:spcBef>
              <a:spcAft>
                <a:spcPts val="600"/>
              </a:spcAft>
              <a:buFontTx/>
              <a:buNone/>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Tx/>
              <a:buNone/>
              <a:defRPr sz="1100" i="1" kern="1200">
                <a:solidFill>
                  <a:schemeClr val="accent2"/>
                </a:solidFill>
                <a:latin typeface="+mj-lt"/>
                <a:ea typeface="+mn-ea"/>
                <a:cs typeface="+mn-cs"/>
              </a:defRPr>
            </a:lvl4pPr>
            <a:lvl5pPr marL="0" indent="0" algn="l" defTabSz="914400" rtl="0" eaLnBrk="1" latinLnBrk="0" hangingPunct="1">
              <a:lnSpc>
                <a:spcPct val="150000"/>
              </a:lnSpc>
              <a:spcBef>
                <a:spcPts val="0"/>
              </a:spcBef>
              <a:buFontTx/>
              <a:buNone/>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r-Latn-RS" b="1" dirty="0" smtClean="0"/>
              <a:t>CREATE TABLE PROFESOR </a:t>
            </a:r>
            <a:r>
              <a:rPr lang="sr-Latn-RS" dirty="0" smtClean="0"/>
              <a:t>(</a:t>
            </a:r>
          </a:p>
          <a:p>
            <a:pPr>
              <a:lnSpc>
                <a:spcPct val="100000"/>
              </a:lnSpc>
              <a:spcBef>
                <a:spcPts val="200"/>
              </a:spcBef>
              <a:spcAft>
                <a:spcPts val="200"/>
              </a:spcAft>
            </a:pPr>
            <a:r>
              <a:rPr lang="sr-Latn-RS" dirty="0" smtClean="0"/>
              <a:t>ID_profesor   int   NOT NULL IDENTITY (1, 10000)</a:t>
            </a:r>
          </a:p>
          <a:p>
            <a:pPr>
              <a:lnSpc>
                <a:spcPct val="100000"/>
              </a:lnSpc>
              <a:spcBef>
                <a:spcPts val="200"/>
              </a:spcBef>
              <a:spcAft>
                <a:spcPts val="200"/>
              </a:spcAft>
            </a:pPr>
            <a:r>
              <a:rPr lang="sr-Latn-RS" dirty="0" smtClean="0"/>
              <a:t>Ime i prezime char (30) </a:t>
            </a:r>
          </a:p>
          <a:p>
            <a:pPr>
              <a:lnSpc>
                <a:spcPct val="100000"/>
              </a:lnSpc>
              <a:spcBef>
                <a:spcPts val="200"/>
              </a:spcBef>
              <a:spcAft>
                <a:spcPts val="200"/>
              </a:spcAft>
            </a:pPr>
            <a:r>
              <a:rPr lang="sr-Latn-RS" dirty="0" smtClean="0"/>
              <a:t>CONSTRAINT ProfesorPK PRIMARY KEY (ID_profesor),</a:t>
            </a:r>
          </a:p>
          <a:p>
            <a:pPr>
              <a:lnSpc>
                <a:spcPct val="100000"/>
              </a:lnSpc>
              <a:spcBef>
                <a:spcPts val="200"/>
              </a:spcBef>
              <a:spcAft>
                <a:spcPts val="200"/>
              </a:spcAft>
            </a:pPr>
            <a:r>
              <a:rPr lang="sr-Latn-RS" dirty="0" smtClean="0"/>
              <a:t>CONSTRAINT ProfesorUN UNIQUE (Ime i prezime); </a:t>
            </a:r>
            <a:endParaRPr lang="en-US" dirty="0"/>
          </a:p>
        </p:txBody>
      </p:sp>
    </p:spTree>
    <p:extLst>
      <p:ext uri="{BB962C8B-B14F-4D97-AF65-F5344CB8AC3E}">
        <p14:creationId xmlns:p14="http://schemas.microsoft.com/office/powerpoint/2010/main" val="1437070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SQL</a:t>
            </a:r>
            <a:r>
              <a:rPr lang="en-US" dirty="0" smtClean="0"/>
              <a:t>:</a:t>
            </a:r>
            <a:r>
              <a:rPr lang="sr-Latn-RS" dirty="0" smtClean="0"/>
              <a:t> DDL </a:t>
            </a:r>
            <a:r>
              <a:rPr lang="en-CA" dirty="0" smtClean="0"/>
              <a:t>i</a:t>
            </a:r>
            <a:r>
              <a:rPr lang="sr-Latn-RS" dirty="0" smtClean="0"/>
              <a:t> </a:t>
            </a:r>
            <a:r>
              <a:rPr lang="sr-Latn-RS" dirty="0"/>
              <a:t>DML</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sr-Latn-RS" dirty="0"/>
              <a:t>Vežba: Primeri ALTER TABLE i DROP TABLE naredbe</a:t>
            </a:r>
          </a:p>
          <a:p>
            <a:pPr marL="0" indent="0">
              <a:buNone/>
            </a:pPr>
            <a:endParaRPr lang="en-US" dirty="0"/>
          </a:p>
        </p:txBody>
      </p:sp>
      <p:sp>
        <p:nvSpPr>
          <p:cNvPr id="4" name="Content Placeholder 3"/>
          <p:cNvSpPr>
            <a:spLocks noGrp="1"/>
          </p:cNvSpPr>
          <p:nvPr>
            <p:ph idx="11"/>
          </p:nvPr>
        </p:nvSpPr>
        <p:spPr/>
        <p:txBody>
          <a:bodyPr/>
          <a:lstStyle/>
          <a:p>
            <a:pPr marL="0" indent="0">
              <a:buNone/>
            </a:pPr>
            <a:r>
              <a:rPr lang="sr-Latn-RS" dirty="0"/>
              <a:t>Vežba: </a:t>
            </a:r>
            <a:r>
              <a:rPr lang="en-US" dirty="0" err="1"/>
              <a:t>Primeri</a:t>
            </a:r>
            <a:r>
              <a:rPr lang="en-US" dirty="0"/>
              <a:t> INSERT </a:t>
            </a:r>
            <a:r>
              <a:rPr lang="en-US" dirty="0" err="1" smtClean="0"/>
              <a:t>naredbe</a:t>
            </a:r>
            <a:endParaRPr lang="en-US" dirty="0"/>
          </a:p>
        </p:txBody>
      </p:sp>
      <p:sp>
        <p:nvSpPr>
          <p:cNvPr id="5" name="Content Placeholder 4"/>
          <p:cNvSpPr>
            <a:spLocks noGrp="1"/>
          </p:cNvSpPr>
          <p:nvPr>
            <p:ph idx="12"/>
          </p:nvPr>
        </p:nvSpPr>
        <p:spPr/>
        <p:txBody>
          <a:bodyPr/>
          <a:lstStyle/>
          <a:p>
            <a:r>
              <a:rPr lang="sr-Latn-RS" dirty="0"/>
              <a:t>Vežba: </a:t>
            </a:r>
            <a:r>
              <a:rPr lang="en-US" dirty="0" err="1"/>
              <a:t>Primeri</a:t>
            </a:r>
            <a:r>
              <a:rPr lang="en-US" dirty="0"/>
              <a:t> UPDATE </a:t>
            </a:r>
            <a:r>
              <a:rPr lang="en-US" dirty="0" err="1" smtClean="0"/>
              <a:t>naredbe</a:t>
            </a:r>
            <a:endParaRPr lang="sr-Latn-RS" dirty="0"/>
          </a:p>
        </p:txBody>
      </p:sp>
      <p:sp>
        <p:nvSpPr>
          <p:cNvPr id="6" name="Content Placeholder 5"/>
          <p:cNvSpPr>
            <a:spLocks noGrp="1"/>
          </p:cNvSpPr>
          <p:nvPr>
            <p:ph idx="13"/>
          </p:nvPr>
        </p:nvSpPr>
        <p:spPr/>
        <p:txBody>
          <a:bodyPr/>
          <a:lstStyle/>
          <a:p>
            <a:endParaRPr lang="sr-Latn-RS" dirty="0"/>
          </a:p>
        </p:txBody>
      </p:sp>
      <p:sp>
        <p:nvSpPr>
          <p:cNvPr id="7" name="Content Placeholder 6"/>
          <p:cNvSpPr>
            <a:spLocks noGrp="1"/>
          </p:cNvSpPr>
          <p:nvPr>
            <p:ph idx="14"/>
          </p:nvPr>
        </p:nvSpPr>
        <p:spPr/>
        <p:txBody>
          <a:bodyPr/>
          <a:lstStyle/>
          <a:p>
            <a:r>
              <a:rPr lang="en-US" dirty="0"/>
              <a:t>DML-</a:t>
            </a:r>
            <a:r>
              <a:rPr lang="sr-Latn-RS" dirty="0"/>
              <a:t>Primena naredbe SELECT</a:t>
            </a:r>
          </a:p>
          <a:p>
            <a:r>
              <a:rPr lang="sr-Latn-RS" dirty="0"/>
              <a:t>Vežba: </a:t>
            </a:r>
            <a:r>
              <a:rPr lang="en-US" dirty="0" err="1"/>
              <a:t>Primeri</a:t>
            </a:r>
            <a:r>
              <a:rPr lang="en-US" dirty="0"/>
              <a:t> </a:t>
            </a:r>
            <a:r>
              <a:rPr lang="en-US" dirty="0" err="1"/>
              <a:t>bazicnih</a:t>
            </a:r>
            <a:r>
              <a:rPr lang="en-US" dirty="0"/>
              <a:t> </a:t>
            </a:r>
            <a:r>
              <a:rPr lang="en-US" dirty="0" err="1"/>
              <a:t>oblika</a:t>
            </a:r>
            <a:r>
              <a:rPr lang="en-US" dirty="0"/>
              <a:t> SELECT </a:t>
            </a:r>
            <a:r>
              <a:rPr lang="en-US" dirty="0" err="1" smtClean="0"/>
              <a:t>naredbe</a:t>
            </a:r>
            <a:endParaRPr lang="sr-Latn-RS" dirty="0"/>
          </a:p>
        </p:txBody>
      </p:sp>
      <p:sp>
        <p:nvSpPr>
          <p:cNvPr id="8" name="Text Placeholder 7"/>
          <p:cNvSpPr>
            <a:spLocks noGrp="1"/>
          </p:cNvSpPr>
          <p:nvPr>
            <p:ph type="body" sz="quarter" idx="17"/>
          </p:nvPr>
        </p:nvSpPr>
        <p:spPr/>
        <p:txBody>
          <a:bodyPr/>
          <a:lstStyle/>
          <a:p>
            <a:pPr>
              <a:buNone/>
            </a:pPr>
            <a:r>
              <a:rPr lang="en-US" dirty="0"/>
              <a:t>DML-INSERT</a:t>
            </a:r>
          </a:p>
        </p:txBody>
      </p:sp>
      <p:sp>
        <p:nvSpPr>
          <p:cNvPr id="9" name="Text Placeholder 8"/>
          <p:cNvSpPr>
            <a:spLocks noGrp="1"/>
          </p:cNvSpPr>
          <p:nvPr>
            <p:ph type="body" sz="quarter" idx="18"/>
          </p:nvPr>
        </p:nvSpPr>
        <p:spPr/>
        <p:txBody>
          <a:bodyPr/>
          <a:lstStyle/>
          <a:p>
            <a:r>
              <a:rPr lang="en-US" dirty="0"/>
              <a:t>DDL-DROP TABLE</a:t>
            </a:r>
          </a:p>
        </p:txBody>
      </p:sp>
      <p:sp>
        <p:nvSpPr>
          <p:cNvPr id="10" name="Text Placeholder 9"/>
          <p:cNvSpPr>
            <a:spLocks noGrp="1"/>
          </p:cNvSpPr>
          <p:nvPr>
            <p:ph type="body" sz="quarter" idx="19"/>
          </p:nvPr>
        </p:nvSpPr>
        <p:spPr/>
        <p:txBody>
          <a:bodyPr/>
          <a:lstStyle/>
          <a:p>
            <a:r>
              <a:rPr lang="sr-Latn-RS" dirty="0" smtClean="0"/>
              <a:t>DML UPDATE</a:t>
            </a:r>
            <a:endParaRPr lang="en-US" dirty="0"/>
          </a:p>
        </p:txBody>
      </p:sp>
      <p:sp>
        <p:nvSpPr>
          <p:cNvPr id="11" name="Text Placeholder 10"/>
          <p:cNvSpPr>
            <a:spLocks noGrp="1"/>
          </p:cNvSpPr>
          <p:nvPr>
            <p:ph type="body" sz="quarter" idx="20"/>
          </p:nvPr>
        </p:nvSpPr>
        <p:spPr/>
        <p:txBody>
          <a:bodyPr/>
          <a:lstStyle/>
          <a:p>
            <a:r>
              <a:rPr lang="sr-Latn-RS" dirty="0" smtClean="0"/>
              <a:t>DML DELETE</a:t>
            </a:r>
            <a:endParaRPr lang="en-US" dirty="0"/>
          </a:p>
        </p:txBody>
      </p:sp>
      <p:sp>
        <p:nvSpPr>
          <p:cNvPr id="12" name="Text Placeholder 11"/>
          <p:cNvSpPr>
            <a:spLocks noGrp="1"/>
          </p:cNvSpPr>
          <p:nvPr>
            <p:ph type="body" sz="quarter" idx="21"/>
          </p:nvPr>
        </p:nvSpPr>
        <p:spPr/>
        <p:txBody>
          <a:bodyPr/>
          <a:lstStyle/>
          <a:p>
            <a:r>
              <a:rPr lang="sr-Latn-RS" dirty="0"/>
              <a:t>DML SELECT</a:t>
            </a:r>
            <a:endParaRPr lang="en-US" dirty="0"/>
          </a:p>
          <a:p>
            <a:endParaRPr lang="en-US" dirty="0"/>
          </a:p>
        </p:txBody>
      </p:sp>
      <p:sp>
        <p:nvSpPr>
          <p:cNvPr id="13" name="Text Placeholder 12"/>
          <p:cNvSpPr>
            <a:spLocks noGrp="1"/>
          </p:cNvSpPr>
          <p:nvPr>
            <p:ph type="body" idx="22"/>
          </p:nvPr>
        </p:nvSpPr>
        <p:spPr/>
        <p:txBody>
          <a:bodyPr/>
          <a:lstStyle/>
          <a:p>
            <a:r>
              <a:rPr lang="sr-Latn-RS" dirty="0" smtClean="0"/>
              <a:t>06</a:t>
            </a:r>
            <a:endParaRPr lang="en-US" dirty="0"/>
          </a:p>
        </p:txBody>
      </p:sp>
      <p:sp>
        <p:nvSpPr>
          <p:cNvPr id="14" name="Text Placeholder 13"/>
          <p:cNvSpPr>
            <a:spLocks noGrp="1"/>
          </p:cNvSpPr>
          <p:nvPr>
            <p:ph type="body" idx="23"/>
          </p:nvPr>
        </p:nvSpPr>
        <p:spPr/>
        <p:txBody>
          <a:bodyPr/>
          <a:lstStyle/>
          <a:p>
            <a:r>
              <a:rPr lang="sr-Latn-RS" dirty="0" smtClean="0"/>
              <a:t>07</a:t>
            </a:r>
            <a:endParaRPr lang="en-US" dirty="0"/>
          </a:p>
        </p:txBody>
      </p:sp>
      <p:sp>
        <p:nvSpPr>
          <p:cNvPr id="15" name="Text Placeholder 14"/>
          <p:cNvSpPr>
            <a:spLocks noGrp="1"/>
          </p:cNvSpPr>
          <p:nvPr>
            <p:ph type="body" idx="24"/>
          </p:nvPr>
        </p:nvSpPr>
        <p:spPr/>
        <p:txBody>
          <a:bodyPr/>
          <a:lstStyle/>
          <a:p>
            <a:r>
              <a:rPr lang="sr-Latn-RS" dirty="0" smtClean="0"/>
              <a:t>08</a:t>
            </a:r>
            <a:endParaRPr lang="en-US" dirty="0"/>
          </a:p>
        </p:txBody>
      </p:sp>
      <p:sp>
        <p:nvSpPr>
          <p:cNvPr id="16" name="Text Placeholder 15"/>
          <p:cNvSpPr>
            <a:spLocks noGrp="1"/>
          </p:cNvSpPr>
          <p:nvPr>
            <p:ph type="body" idx="25"/>
          </p:nvPr>
        </p:nvSpPr>
        <p:spPr/>
        <p:txBody>
          <a:bodyPr/>
          <a:lstStyle/>
          <a:p>
            <a:r>
              <a:rPr lang="sr-Latn-RS" dirty="0" smtClean="0"/>
              <a:t>09</a:t>
            </a:r>
            <a:endParaRPr lang="en-US" dirty="0"/>
          </a:p>
        </p:txBody>
      </p:sp>
      <p:sp>
        <p:nvSpPr>
          <p:cNvPr id="17" name="Text Placeholder 16"/>
          <p:cNvSpPr>
            <a:spLocks noGrp="1"/>
          </p:cNvSpPr>
          <p:nvPr>
            <p:ph type="body" idx="26"/>
          </p:nvPr>
        </p:nvSpPr>
        <p:spPr/>
        <p:txBody>
          <a:bodyPr/>
          <a:lstStyle/>
          <a:p>
            <a:r>
              <a:rPr lang="en-US" smtClean="0"/>
              <a:t>05</a:t>
            </a:r>
            <a:endParaRPr lang="en-US"/>
          </a:p>
        </p:txBody>
      </p:sp>
    </p:spTree>
    <p:extLst>
      <p:ext uri="{BB962C8B-B14F-4D97-AF65-F5344CB8AC3E}">
        <p14:creationId xmlns:p14="http://schemas.microsoft.com/office/powerpoint/2010/main" val="2674363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p:txBody>
          <a:bodyPr/>
          <a:lstStyle/>
          <a:p>
            <a:pPr marL="0" indent="0">
              <a:buNone/>
            </a:pPr>
            <a:endParaRPr lang="en-CA" dirty="0"/>
          </a:p>
        </p:txBody>
      </p:sp>
      <p:sp>
        <p:nvSpPr>
          <p:cNvPr id="13" name="Text Placeholder 12"/>
          <p:cNvSpPr>
            <a:spLocks noGrp="1"/>
          </p:cNvSpPr>
          <p:nvPr>
            <p:ph type="body" sz="quarter" idx="15"/>
          </p:nvPr>
        </p:nvSpPr>
        <p:spPr/>
        <p:txBody>
          <a:bodyPr/>
          <a:lstStyle/>
          <a:p>
            <a:r>
              <a:rPr lang="sr-Latn-RS" dirty="0" smtClean="0"/>
              <a:t>03</a:t>
            </a:r>
            <a:endParaRPr lang="en-CA" dirty="0"/>
          </a:p>
        </p:txBody>
      </p:sp>
      <p:sp>
        <p:nvSpPr>
          <p:cNvPr id="14" name="Text Placeholder 13"/>
          <p:cNvSpPr>
            <a:spLocks noGrp="1"/>
          </p:cNvSpPr>
          <p:nvPr>
            <p:ph type="body" sz="quarter" idx="16"/>
          </p:nvPr>
        </p:nvSpPr>
        <p:spPr/>
        <p:txBody>
          <a:bodyPr/>
          <a:lstStyle/>
          <a:p>
            <a:endParaRPr lang="en-CA"/>
          </a:p>
        </p:txBody>
      </p:sp>
      <p:sp>
        <p:nvSpPr>
          <p:cNvPr id="11" name="Title 10"/>
          <p:cNvSpPr>
            <a:spLocks noGrp="1"/>
          </p:cNvSpPr>
          <p:nvPr>
            <p:ph type="title"/>
          </p:nvPr>
        </p:nvSpPr>
        <p:spPr/>
        <p:txBody>
          <a:bodyPr/>
          <a:lstStyle/>
          <a:p>
            <a:r>
              <a:rPr lang="en-CA" dirty="0"/>
              <a:t>DDL-CREATE INDEX</a:t>
            </a:r>
          </a:p>
        </p:txBody>
      </p:sp>
      <p:sp>
        <p:nvSpPr>
          <p:cNvPr id="15" name="Text Placeholder 14"/>
          <p:cNvSpPr>
            <a:spLocks noGrp="1"/>
          </p:cNvSpPr>
          <p:nvPr>
            <p:ph type="body" sz="quarter" idx="17"/>
          </p:nvPr>
        </p:nvSpPr>
        <p:spPr/>
        <p:txBody>
          <a:bodyPr/>
          <a:lstStyle/>
          <a:p>
            <a:endParaRPr lang="en-CA" dirty="0"/>
          </a:p>
        </p:txBody>
      </p:sp>
      <p:sp>
        <p:nvSpPr>
          <p:cNvPr id="16" name="Text Placeholder 15"/>
          <p:cNvSpPr>
            <a:spLocks noGrp="1"/>
          </p:cNvSpPr>
          <p:nvPr>
            <p:ph type="body" sz="quarter" idx="18"/>
          </p:nvPr>
        </p:nvSpPr>
        <p:spPr/>
        <p:txBody>
          <a:bodyPr/>
          <a:lstStyle/>
          <a:p>
            <a:endParaRPr lang="en-CA" dirty="0"/>
          </a:p>
        </p:txBody>
      </p:sp>
      <p:sp>
        <p:nvSpPr>
          <p:cNvPr id="17" name="Text Placeholder 16"/>
          <p:cNvSpPr>
            <a:spLocks noGrp="1"/>
          </p:cNvSpPr>
          <p:nvPr>
            <p:ph type="body" sz="quarter" idx="19"/>
          </p:nvPr>
        </p:nvSpPr>
        <p:spPr/>
        <p:txBody>
          <a:bodyPr/>
          <a:lstStyle/>
          <a:p>
            <a:endParaRPr lang="en-CA" dirty="0"/>
          </a:p>
        </p:txBody>
      </p:sp>
      <p:sp>
        <p:nvSpPr>
          <p:cNvPr id="18" name="Text Placeholder 17"/>
          <p:cNvSpPr>
            <a:spLocks noGrp="1"/>
          </p:cNvSpPr>
          <p:nvPr>
            <p:ph type="body" sz="quarter" idx="20"/>
          </p:nvPr>
        </p:nvSpPr>
        <p:spPr/>
        <p:txBody>
          <a:bodyPr/>
          <a:lstStyle/>
          <a:p>
            <a:endParaRPr lang="en-CA" dirty="0"/>
          </a:p>
        </p:txBody>
      </p:sp>
      <p:sp>
        <p:nvSpPr>
          <p:cNvPr id="19" name="Text Placeholder 18"/>
          <p:cNvSpPr>
            <a:spLocks noGrp="1"/>
          </p:cNvSpPr>
          <p:nvPr>
            <p:ph type="body" sz="quarter" idx="21"/>
          </p:nvPr>
        </p:nvSpPr>
        <p:spPr/>
        <p:txBody>
          <a:bodyPr/>
          <a:lstStyle/>
          <a:p>
            <a:endParaRPr lang="en-CA" dirty="0"/>
          </a:p>
        </p:txBody>
      </p:sp>
      <p:sp>
        <p:nvSpPr>
          <p:cNvPr id="20" name="Text Placeholder 19"/>
          <p:cNvSpPr>
            <a:spLocks noGrp="1"/>
          </p:cNvSpPr>
          <p:nvPr>
            <p:ph type="body" sz="quarter" idx="22"/>
          </p:nvPr>
        </p:nvSpPr>
        <p:spPr/>
        <p:txBody>
          <a:bodyPr/>
          <a:lstStyle/>
          <a:p>
            <a:endParaRPr lang="en-CA" dirty="0"/>
          </a:p>
        </p:txBody>
      </p:sp>
    </p:spTree>
    <p:extLst>
      <p:ext uri="{BB962C8B-B14F-4D97-AF65-F5344CB8AC3E}">
        <p14:creationId xmlns:p14="http://schemas.microsoft.com/office/powerpoint/2010/main" val="2430892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6582439" y="3516376"/>
            <a:ext cx="1728851" cy="213868"/>
          </a:xfrm>
          <a:prstGeom prst="rect">
            <a:avLst/>
          </a:prstGeom>
          <a:solidFill>
            <a:srgbClr val="FFD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7" name="Rectangle 6"/>
          <p:cNvSpPr/>
          <p:nvPr>
            <p:custDataLst>
              <p:tags r:id="rId2"/>
            </p:custDataLst>
          </p:nvPr>
        </p:nvSpPr>
        <p:spPr>
          <a:xfrm>
            <a:off x="4634576" y="3717544"/>
            <a:ext cx="3964051" cy="213868"/>
          </a:xfrm>
          <a:prstGeom prst="rect">
            <a:avLst/>
          </a:prstGeom>
          <a:solidFill>
            <a:srgbClr val="FFD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2" name="Content Placeholder 1"/>
          <p:cNvSpPr>
            <a:spLocks noGrp="1"/>
          </p:cNvSpPr>
          <p:nvPr>
            <p:ph idx="12"/>
          </p:nvPr>
        </p:nvSpPr>
        <p:spPr/>
        <p:txBody>
          <a:bodyPr/>
          <a:lstStyle/>
          <a:p>
            <a:r>
              <a:rPr lang="sr-Latn-CS" dirty="0">
                <a:solidFill>
                  <a:srgbClr val="FF0000"/>
                </a:solidFill>
              </a:rPr>
              <a:t>Ako se naredbe kao što su ove često izvršavaju, Kolona1 i Kolona2 su dobri kandidadti za </a:t>
            </a:r>
            <a:r>
              <a:rPr lang="sr-Latn-CS" dirty="0" smtClean="0">
                <a:solidFill>
                  <a:srgbClr val="FF0000"/>
                </a:solidFill>
              </a:rPr>
              <a:t>indeks. </a:t>
            </a:r>
            <a:r>
              <a:rPr lang="sr-Latn-CS" dirty="0"/>
              <a:t>Sledećom naredbom se može kreirati indeks nad kolonom Name u tabeli CUSTOMER.</a:t>
            </a:r>
            <a:endParaRPr lang="en-US" dirty="0"/>
          </a:p>
          <a:p>
            <a:r>
              <a:rPr lang="sr-Latn-CS" dirty="0"/>
              <a:t> </a:t>
            </a:r>
            <a:endParaRPr lang="en-US" dirty="0"/>
          </a:p>
          <a:p>
            <a:r>
              <a:rPr lang="sr-Latn-CS" b="1" dirty="0"/>
              <a:t>CREATE INDEX KupacImeIdx ON KUPAC (ime);</a:t>
            </a:r>
            <a:endParaRPr lang="en-US" dirty="0"/>
          </a:p>
          <a:p>
            <a:r>
              <a:rPr lang="sr-Latn-CS" dirty="0"/>
              <a:t> </a:t>
            </a:r>
            <a:endParaRPr lang="en-US" dirty="0"/>
          </a:p>
          <a:p>
            <a:r>
              <a:rPr lang="sr-Latn-CS" dirty="0"/>
              <a:t>Indeks je nazvan KupacImeIdx. Ime indeksa daje programer i ono nema značaja za RDBMS. </a:t>
            </a:r>
            <a:r>
              <a:rPr lang="sr-Latn-CS" dirty="0">
                <a:solidFill>
                  <a:srgbClr val="696968"/>
                </a:solidFill>
              </a:rPr>
              <a:t>Da bi se kreirao jedinstveni indeks, pre ključne reči INDEX treba dodati ključnu reč </a:t>
            </a:r>
            <a:r>
              <a:rPr lang="sr-Latn-CS" dirty="0" smtClean="0">
                <a:solidFill>
                  <a:srgbClr val="696968"/>
                </a:solidFill>
              </a:rPr>
              <a:t>UNIQUE</a:t>
            </a:r>
          </a:p>
          <a:p>
            <a:endParaRPr lang="sr-Latn-CS" dirty="0"/>
          </a:p>
          <a:p>
            <a:r>
              <a:rPr lang="sr-Latn-CS" i="1" dirty="0" smtClean="0"/>
              <a:t>Na primer: </a:t>
            </a:r>
            <a:r>
              <a:rPr lang="sr-Latn-CS" i="1" dirty="0"/>
              <a:t>da bi se obezbedilo da se jedean posao ne doda dva puta u tabelu POSAO, treba kreirati jedinstveni indeks nad poljima tabele (Naziv, Kopija, UmetnikID) na sledeći način</a:t>
            </a:r>
            <a:r>
              <a:rPr lang="sr-Latn-CS" i="1" dirty="0" smtClean="0"/>
              <a:t>:</a:t>
            </a:r>
            <a:endParaRPr lang="en-US" i="1" dirty="0"/>
          </a:p>
          <a:p>
            <a:r>
              <a:rPr lang="sr-Latn-CS" b="1" dirty="0"/>
              <a:t>CREATE UNIQUE INDEX JedinstveniPosaoIndex ON POSAO (Naziv, Kopija, UmetnikID);</a:t>
            </a:r>
            <a:endParaRPr lang="en-US" dirty="0"/>
          </a:p>
          <a:p>
            <a:endParaRPr lang="en-US" dirty="0"/>
          </a:p>
        </p:txBody>
      </p:sp>
      <p:sp>
        <p:nvSpPr>
          <p:cNvPr id="3" name="Content Placeholder 2"/>
          <p:cNvSpPr>
            <a:spLocks noGrp="1"/>
          </p:cNvSpPr>
          <p:nvPr>
            <p:ph idx="1"/>
          </p:nvPr>
        </p:nvSpPr>
        <p:spPr/>
        <p:txBody>
          <a:bodyPr/>
          <a:lstStyle/>
          <a:p>
            <a:r>
              <a:rPr lang="sr-Latn-CS" dirty="0"/>
              <a:t>Indeksi se kreiraju kao bi se naglasila jedinstvenost kolona, olakšalo sortiranje i kako bi se omogućilo brže pretraživanje po vrednostima nekih kolona</a:t>
            </a:r>
            <a:r>
              <a:rPr lang="sr-Latn-CS" dirty="0">
                <a:solidFill>
                  <a:srgbClr val="FF0000"/>
                </a:solidFill>
              </a:rPr>
              <a:t>. Kolone koje se često </a:t>
            </a:r>
            <a:r>
              <a:rPr lang="sr-Latn-CS" dirty="0" smtClean="0">
                <a:solidFill>
                  <a:srgbClr val="FF0000"/>
                </a:solidFill>
              </a:rPr>
              <a:t>koriste </a:t>
            </a:r>
            <a:r>
              <a:rPr lang="sr-Latn-CS" dirty="0">
                <a:solidFill>
                  <a:srgbClr val="FF0000"/>
                </a:solidFill>
              </a:rPr>
              <a:t>u WHERE klauzuli predstavljaju dobre kandidate za </a:t>
            </a:r>
            <a:r>
              <a:rPr lang="sr-Latn-CS" dirty="0" smtClean="0">
                <a:solidFill>
                  <a:srgbClr val="FF0000"/>
                </a:solidFill>
              </a:rPr>
              <a:t>indekse. </a:t>
            </a:r>
            <a:r>
              <a:rPr lang="sr-Latn-CS" dirty="0">
                <a:solidFill>
                  <a:srgbClr val="FF0000"/>
                </a:solidFill>
              </a:rPr>
              <a:t>One se mogu </a:t>
            </a:r>
            <a:r>
              <a:rPr lang="sr-Latn-CS" dirty="0" smtClean="0">
                <a:solidFill>
                  <a:srgbClr val="FF0000"/>
                </a:solidFill>
              </a:rPr>
              <a:t>koristiti </a:t>
            </a:r>
            <a:r>
              <a:rPr lang="sr-Latn-CS" dirty="0">
                <a:solidFill>
                  <a:srgbClr val="FF0000"/>
                </a:solidFill>
              </a:rPr>
              <a:t>kao jednostavni uslovi </a:t>
            </a:r>
            <a:r>
              <a:rPr lang="sr-Latn-CS" dirty="0" smtClean="0">
                <a:solidFill>
                  <a:srgbClr val="FF0000"/>
                </a:solidFill>
              </a:rPr>
              <a:t>u </a:t>
            </a:r>
            <a:r>
              <a:rPr lang="sr-Latn-CS" dirty="0">
                <a:solidFill>
                  <a:srgbClr val="FF0000"/>
                </a:solidFill>
              </a:rPr>
              <a:t>WHERE kluzuli ili se mogu pojaviti u join-u</a:t>
            </a:r>
            <a:r>
              <a:rPr lang="sr-Latn-CS" dirty="0"/>
              <a:t>. Oba slučaja su prikazana u sledeća dva primera:</a:t>
            </a:r>
            <a:endParaRPr lang="en-US" dirty="0"/>
          </a:p>
          <a:p>
            <a:r>
              <a:rPr lang="sr-Latn-CS" dirty="0"/>
              <a:t> </a:t>
            </a:r>
            <a:endParaRPr lang="en-US" dirty="0"/>
          </a:p>
          <a:p>
            <a:r>
              <a:rPr lang="sr-Latn-CS" b="1" dirty="0"/>
              <a:t>SELECT *</a:t>
            </a:r>
            <a:endParaRPr lang="en-US" b="1" dirty="0"/>
          </a:p>
          <a:p>
            <a:r>
              <a:rPr lang="sr-Latn-CS" b="1" dirty="0"/>
              <a:t>FROM TABELA</a:t>
            </a:r>
            <a:endParaRPr lang="en-US" b="1" dirty="0"/>
          </a:p>
          <a:p>
            <a:r>
              <a:rPr lang="sr-Latn-CS" b="1" dirty="0"/>
              <a:t>WHERE Kolona1 = 100</a:t>
            </a:r>
            <a:r>
              <a:rPr lang="sr-Latn-CS" b="1" dirty="0" smtClean="0"/>
              <a:t>;</a:t>
            </a:r>
            <a:endParaRPr lang="en-US" b="1" dirty="0"/>
          </a:p>
          <a:p>
            <a:r>
              <a:rPr lang="sr-Latn-CS" dirty="0" smtClean="0"/>
              <a:t>i</a:t>
            </a:r>
            <a:endParaRPr lang="en-US" dirty="0"/>
          </a:p>
          <a:p>
            <a:r>
              <a:rPr lang="sr-Latn-CS" b="1" dirty="0"/>
              <a:t>SELECT *</a:t>
            </a:r>
            <a:endParaRPr lang="en-US" b="1" dirty="0"/>
          </a:p>
          <a:p>
            <a:r>
              <a:rPr lang="sr-Latn-CS" b="1" dirty="0"/>
              <a:t>FROM TABELA1, TABELA2</a:t>
            </a:r>
            <a:endParaRPr lang="en-US" b="1" dirty="0"/>
          </a:p>
          <a:p>
            <a:r>
              <a:rPr lang="sr-Latn-CS" b="1" dirty="0"/>
              <a:t>WHERE TABELA1.Kolona1 = TABELA2.Kolona2;</a:t>
            </a:r>
            <a:endParaRPr lang="en-US" b="1" dirty="0"/>
          </a:p>
          <a:p>
            <a:endParaRPr lang="en-US" dirty="0"/>
          </a:p>
        </p:txBody>
      </p:sp>
      <p:sp>
        <p:nvSpPr>
          <p:cNvPr id="4" name="Title 3"/>
          <p:cNvSpPr>
            <a:spLocks noGrp="1"/>
          </p:cNvSpPr>
          <p:nvPr>
            <p:ph type="title"/>
          </p:nvPr>
        </p:nvSpPr>
        <p:spPr/>
        <p:txBody>
          <a:bodyPr/>
          <a:lstStyle/>
          <a:p>
            <a:r>
              <a:rPr lang="sr-Latn-RS" dirty="0" smtClean="0"/>
              <a:t>čemu služe indeksi?</a:t>
            </a:r>
            <a:endParaRPr lang="en-US" dirty="0"/>
          </a:p>
        </p:txBody>
      </p:sp>
      <p:sp>
        <p:nvSpPr>
          <p:cNvPr id="5" name="Text Placeholder 4"/>
          <p:cNvSpPr>
            <a:spLocks noGrp="1"/>
          </p:cNvSpPr>
          <p:nvPr>
            <p:ph type="body" idx="10"/>
          </p:nvPr>
        </p:nvSpPr>
        <p:spPr/>
        <p:txBody>
          <a:bodyPr/>
          <a:lstStyle/>
          <a:p>
            <a:r>
              <a:rPr lang="sr-Latn-CS" dirty="0"/>
              <a:t>Indeksi se kreiraju kao bi se naglasila jedinstvenost kolona, olakšalo sortiranje i kako bi se omogućilo brže pretraživanje po vrednostima nekih kolona</a:t>
            </a:r>
            <a:endParaRPr lang="en-US" dirty="0"/>
          </a:p>
        </p:txBody>
      </p:sp>
    </p:spTree>
    <p:extLst>
      <p:ext uri="{BB962C8B-B14F-4D97-AF65-F5344CB8AC3E}">
        <p14:creationId xmlns:p14="http://schemas.microsoft.com/office/powerpoint/2010/main" val="3003925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5"/>
          </p:nvPr>
        </p:nvSpPr>
        <p:spPr/>
        <p:txBody>
          <a:bodyPr/>
          <a:lstStyle/>
          <a:p>
            <a:r>
              <a:rPr lang="sr-Latn-RS" dirty="0" smtClean="0"/>
              <a:t>04</a:t>
            </a:r>
            <a:endParaRPr lang="en-CA" dirty="0"/>
          </a:p>
        </p:txBody>
      </p:sp>
      <p:sp>
        <p:nvSpPr>
          <p:cNvPr id="14" name="Text Placeholder 13"/>
          <p:cNvSpPr>
            <a:spLocks noGrp="1"/>
          </p:cNvSpPr>
          <p:nvPr>
            <p:ph type="body" sz="quarter" idx="16"/>
          </p:nvPr>
        </p:nvSpPr>
        <p:spPr/>
        <p:txBody>
          <a:bodyPr/>
          <a:lstStyle/>
          <a:p>
            <a:endParaRPr lang="en-CA"/>
          </a:p>
        </p:txBody>
      </p:sp>
      <p:sp>
        <p:nvSpPr>
          <p:cNvPr id="11" name="Title 10"/>
          <p:cNvSpPr>
            <a:spLocks noGrp="1"/>
          </p:cNvSpPr>
          <p:nvPr>
            <p:ph type="title"/>
          </p:nvPr>
        </p:nvSpPr>
        <p:spPr/>
        <p:txBody>
          <a:bodyPr/>
          <a:lstStyle/>
          <a:p>
            <a:r>
              <a:rPr lang="sr-Latn-RS" dirty="0"/>
              <a:t>DDL-ALTER TABLE</a:t>
            </a:r>
            <a:br>
              <a:rPr lang="sr-Latn-RS" dirty="0"/>
            </a:br>
            <a:endParaRPr lang="en-CA" dirty="0"/>
          </a:p>
        </p:txBody>
      </p:sp>
      <p:sp>
        <p:nvSpPr>
          <p:cNvPr id="15" name="Text Placeholder 14"/>
          <p:cNvSpPr>
            <a:spLocks noGrp="1"/>
          </p:cNvSpPr>
          <p:nvPr>
            <p:ph type="body" sz="quarter" idx="17"/>
          </p:nvPr>
        </p:nvSpPr>
        <p:spPr/>
        <p:txBody>
          <a:bodyPr/>
          <a:lstStyle/>
          <a:p>
            <a:endParaRPr lang="en-CA" dirty="0"/>
          </a:p>
        </p:txBody>
      </p:sp>
      <p:sp>
        <p:nvSpPr>
          <p:cNvPr id="16" name="Text Placeholder 15"/>
          <p:cNvSpPr>
            <a:spLocks noGrp="1"/>
          </p:cNvSpPr>
          <p:nvPr>
            <p:ph type="body" sz="quarter" idx="18"/>
          </p:nvPr>
        </p:nvSpPr>
        <p:spPr/>
        <p:txBody>
          <a:bodyPr/>
          <a:lstStyle/>
          <a:p>
            <a:endParaRPr lang="en-CA" dirty="0"/>
          </a:p>
        </p:txBody>
      </p:sp>
      <p:sp>
        <p:nvSpPr>
          <p:cNvPr id="17" name="Text Placeholder 16"/>
          <p:cNvSpPr>
            <a:spLocks noGrp="1"/>
          </p:cNvSpPr>
          <p:nvPr>
            <p:ph type="body" sz="quarter" idx="19"/>
          </p:nvPr>
        </p:nvSpPr>
        <p:spPr/>
        <p:txBody>
          <a:bodyPr/>
          <a:lstStyle/>
          <a:p>
            <a:endParaRPr lang="en-CA" dirty="0"/>
          </a:p>
        </p:txBody>
      </p:sp>
      <p:sp>
        <p:nvSpPr>
          <p:cNvPr id="18" name="Text Placeholder 17"/>
          <p:cNvSpPr>
            <a:spLocks noGrp="1"/>
          </p:cNvSpPr>
          <p:nvPr>
            <p:ph type="body" sz="quarter" idx="20"/>
          </p:nvPr>
        </p:nvSpPr>
        <p:spPr/>
        <p:txBody>
          <a:bodyPr/>
          <a:lstStyle/>
          <a:p>
            <a:endParaRPr lang="en-CA" dirty="0"/>
          </a:p>
        </p:txBody>
      </p:sp>
      <p:sp>
        <p:nvSpPr>
          <p:cNvPr id="19" name="Text Placeholder 18"/>
          <p:cNvSpPr>
            <a:spLocks noGrp="1"/>
          </p:cNvSpPr>
          <p:nvPr>
            <p:ph type="body" sz="quarter" idx="21"/>
          </p:nvPr>
        </p:nvSpPr>
        <p:spPr/>
        <p:txBody>
          <a:bodyPr/>
          <a:lstStyle/>
          <a:p>
            <a:endParaRPr lang="en-CA" dirty="0"/>
          </a:p>
        </p:txBody>
      </p:sp>
      <p:sp>
        <p:nvSpPr>
          <p:cNvPr id="20" name="Text Placeholder 19"/>
          <p:cNvSpPr>
            <a:spLocks noGrp="1"/>
          </p:cNvSpPr>
          <p:nvPr>
            <p:ph type="body" sz="quarter" idx="22"/>
          </p:nvPr>
        </p:nvSpPr>
        <p:spPr/>
        <p:txBody>
          <a:bodyPr/>
          <a:lstStyle/>
          <a:p>
            <a:endParaRPr lang="en-CA" dirty="0"/>
          </a:p>
        </p:txBody>
      </p:sp>
      <p:sp>
        <p:nvSpPr>
          <p:cNvPr id="2" name="Text Placeholder 1"/>
          <p:cNvSpPr>
            <a:spLocks noGrp="1"/>
          </p:cNvSpPr>
          <p:nvPr>
            <p:ph type="body" sz="quarter" idx="14"/>
          </p:nvPr>
        </p:nvSpPr>
        <p:spPr/>
        <p:txBody>
          <a:bodyPr/>
          <a:lstStyle/>
          <a:p>
            <a:pPr marL="0" indent="0">
              <a:buNone/>
            </a:pPr>
            <a:endParaRPr lang="en-CA" dirty="0"/>
          </a:p>
        </p:txBody>
      </p:sp>
    </p:spTree>
    <p:extLst>
      <p:ext uri="{BB962C8B-B14F-4D97-AF65-F5344CB8AC3E}">
        <p14:creationId xmlns:p14="http://schemas.microsoft.com/office/powerpoint/2010/main" val="1575203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custDataLst>
              <p:tags r:id="rId1"/>
            </p:custDataLst>
          </p:nvPr>
        </p:nvSpPr>
        <p:spPr>
          <a:xfrm>
            <a:off x="4634576" y="1803400"/>
            <a:ext cx="3946525" cy="213868"/>
          </a:xfrm>
          <a:prstGeom prst="rect">
            <a:avLst/>
          </a:prstGeom>
          <a:solidFill>
            <a:srgbClr val="FFD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11" name="Rectangle 10"/>
          <p:cNvSpPr/>
          <p:nvPr>
            <p:custDataLst>
              <p:tags r:id="rId2"/>
            </p:custDataLst>
          </p:nvPr>
        </p:nvSpPr>
        <p:spPr>
          <a:xfrm>
            <a:off x="4634576" y="2004568"/>
            <a:ext cx="787400" cy="213868"/>
          </a:xfrm>
          <a:prstGeom prst="rect">
            <a:avLst/>
          </a:prstGeom>
          <a:solidFill>
            <a:srgbClr val="FFD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12" name="Rectangle 11"/>
          <p:cNvSpPr/>
          <p:nvPr>
            <p:custDataLst>
              <p:tags r:id="rId3"/>
            </p:custDataLst>
          </p:nvPr>
        </p:nvSpPr>
        <p:spPr>
          <a:xfrm>
            <a:off x="4634576" y="2760472"/>
            <a:ext cx="3724275" cy="290068"/>
          </a:xfrm>
          <a:prstGeom prst="rect">
            <a:avLst/>
          </a:prstGeom>
          <a:solidFill>
            <a:srgbClr val="FFD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2" name="Content Placeholder 1"/>
          <p:cNvSpPr>
            <a:spLocks noGrp="1"/>
          </p:cNvSpPr>
          <p:nvPr>
            <p:ph idx="12"/>
          </p:nvPr>
        </p:nvSpPr>
        <p:spPr/>
        <p:txBody>
          <a:bodyPr/>
          <a:lstStyle/>
          <a:p>
            <a:r>
              <a:rPr lang="sr-Latn-CS" i="1" dirty="0">
                <a:solidFill>
                  <a:srgbClr val="696968"/>
                </a:solidFill>
              </a:rPr>
              <a:t>Primer: Ukoliko hoćemo da izbrišemo postojeću kolonu  tabele, naredbe je: </a:t>
            </a:r>
            <a:endParaRPr lang="en-US" dirty="0">
              <a:solidFill>
                <a:srgbClr val="696968"/>
              </a:solidFill>
            </a:endParaRPr>
          </a:p>
          <a:p>
            <a:r>
              <a:rPr lang="sr-Latn-CS" b="1" dirty="0"/>
              <a:t>ALTER TABLE KUPAC DROP COLUMN StaraKolona;</a:t>
            </a:r>
            <a:endParaRPr lang="en-US" dirty="0"/>
          </a:p>
          <a:p>
            <a:r>
              <a:rPr lang="sr-Latn-CS" b="1" dirty="0"/>
              <a:t> </a:t>
            </a:r>
            <a:endParaRPr lang="en-US" dirty="0"/>
          </a:p>
          <a:p>
            <a:r>
              <a:rPr lang="sr-Latn-CS" i="1" dirty="0" smtClean="0">
                <a:solidFill>
                  <a:srgbClr val="696968"/>
                </a:solidFill>
              </a:rPr>
              <a:t>Primer</a:t>
            </a:r>
            <a:r>
              <a:rPr lang="sr-Latn-CS" i="1" dirty="0">
                <a:solidFill>
                  <a:srgbClr val="696968"/>
                </a:solidFill>
              </a:rPr>
              <a:t>: </a:t>
            </a:r>
            <a:r>
              <a:rPr lang="sr-Latn-CS" dirty="0" smtClean="0">
                <a:solidFill>
                  <a:srgbClr val="696968"/>
                </a:solidFill>
              </a:rPr>
              <a:t>Ukoliko želimo da dodamo ili obrišemo </a:t>
            </a:r>
            <a:r>
              <a:rPr lang="sr-Latn-CS" dirty="0">
                <a:solidFill>
                  <a:srgbClr val="696968"/>
                </a:solidFill>
              </a:rPr>
              <a:t>ograničenja</a:t>
            </a:r>
            <a:r>
              <a:rPr lang="sr-Latn-CS" dirty="0" smtClean="0">
                <a:solidFill>
                  <a:srgbClr val="696968"/>
                </a:solidFill>
              </a:rPr>
              <a:t>:</a:t>
            </a:r>
            <a:endParaRPr lang="en-US" dirty="0">
              <a:solidFill>
                <a:srgbClr val="696968"/>
              </a:solidFill>
            </a:endParaRPr>
          </a:p>
          <a:p>
            <a:r>
              <a:rPr lang="sr-Latn-CS" b="1" dirty="0"/>
              <a:t>ALTER TABLE KUPAC ADD CONSTRAINT NovoOgraničenje </a:t>
            </a:r>
            <a:r>
              <a:rPr lang="sr-Latn-CS" b="1" dirty="0" smtClean="0"/>
              <a:t>CHECK</a:t>
            </a:r>
            <a:r>
              <a:rPr lang="sr-Latn-RS" dirty="0"/>
              <a:t> </a:t>
            </a:r>
            <a:r>
              <a:rPr lang="sr-Latn-CS" b="1" dirty="0" smtClean="0"/>
              <a:t>([</a:t>
            </a:r>
            <a:r>
              <a:rPr lang="sr-Latn-CS" b="1" dirty="0"/>
              <a:t>Ime] NOT IN (‘Robert no pay</a:t>
            </a:r>
            <a:r>
              <a:rPr lang="sr-Latn-CS" b="1" dirty="0" smtClean="0"/>
              <a:t>’));</a:t>
            </a:r>
          </a:p>
          <a:p>
            <a:endParaRPr lang="en-US" dirty="0"/>
          </a:p>
          <a:p>
            <a:r>
              <a:rPr lang="sr-Latn-CS" b="1" dirty="0" smtClean="0"/>
              <a:t>ALTER </a:t>
            </a:r>
            <a:r>
              <a:rPr lang="sr-Latn-CS" b="1" dirty="0"/>
              <a:t>TABLE KUPAC DROP CONSTRAINT StaroOgraničenje;</a:t>
            </a:r>
            <a:endParaRPr lang="en-US" dirty="0"/>
          </a:p>
          <a:p>
            <a:endParaRPr lang="en-US" dirty="0"/>
          </a:p>
        </p:txBody>
      </p:sp>
      <p:sp>
        <p:nvSpPr>
          <p:cNvPr id="6" name="Rectangle 5"/>
          <p:cNvSpPr/>
          <p:nvPr>
            <p:custDataLst>
              <p:tags r:id="rId4"/>
            </p:custDataLst>
          </p:nvPr>
        </p:nvSpPr>
        <p:spPr>
          <a:xfrm>
            <a:off x="445032" y="2885440"/>
            <a:ext cx="3779838" cy="290068"/>
          </a:xfrm>
          <a:prstGeom prst="rect">
            <a:avLst/>
          </a:prstGeom>
          <a:solidFill>
            <a:srgbClr val="FFD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7" name="Rectangle 6"/>
          <p:cNvSpPr/>
          <p:nvPr>
            <p:custDataLst>
              <p:tags r:id="rId5"/>
            </p:custDataLst>
          </p:nvPr>
        </p:nvSpPr>
        <p:spPr>
          <a:xfrm>
            <a:off x="445032" y="3162808"/>
            <a:ext cx="1617663" cy="213868"/>
          </a:xfrm>
          <a:prstGeom prst="rect">
            <a:avLst/>
          </a:prstGeom>
          <a:solidFill>
            <a:srgbClr val="FFD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8" name="Rectangle 7"/>
          <p:cNvSpPr/>
          <p:nvPr>
            <p:custDataLst>
              <p:tags r:id="rId6"/>
            </p:custDataLst>
          </p:nvPr>
        </p:nvSpPr>
        <p:spPr>
          <a:xfrm>
            <a:off x="445032" y="5201920"/>
            <a:ext cx="4035425" cy="290068"/>
          </a:xfrm>
          <a:prstGeom prst="rect">
            <a:avLst/>
          </a:prstGeom>
          <a:solidFill>
            <a:srgbClr val="FFD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9" name="Rectangle 8"/>
          <p:cNvSpPr/>
          <p:nvPr>
            <p:custDataLst>
              <p:tags r:id="rId7"/>
            </p:custDataLst>
          </p:nvPr>
        </p:nvSpPr>
        <p:spPr>
          <a:xfrm>
            <a:off x="445032" y="5479288"/>
            <a:ext cx="2538413" cy="213868"/>
          </a:xfrm>
          <a:prstGeom prst="rect">
            <a:avLst/>
          </a:prstGeom>
          <a:solidFill>
            <a:srgbClr val="FFD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3" name="Content Placeholder 2"/>
          <p:cNvSpPr>
            <a:spLocks noGrp="1"/>
          </p:cNvSpPr>
          <p:nvPr>
            <p:ph idx="1"/>
          </p:nvPr>
        </p:nvSpPr>
        <p:spPr/>
        <p:txBody>
          <a:bodyPr/>
          <a:lstStyle/>
          <a:p>
            <a:r>
              <a:rPr lang="sr-Latn-CS" dirty="0"/>
              <a:t>Koristi se ukoliko želimo da promenimo strukturu postojeće tabele. </a:t>
            </a:r>
            <a:r>
              <a:rPr lang="sr-Latn-CS" dirty="0">
                <a:solidFill>
                  <a:srgbClr val="FF0000"/>
                </a:solidFill>
              </a:rPr>
              <a:t>Može se koristiti za dodavanje, izbacivanje ili menjanje kolona kao i za dodavanje i izbacivanje ograničenja nad tabelama</a:t>
            </a:r>
            <a:r>
              <a:rPr lang="sr-Latn-CS" dirty="0" smtClean="0">
                <a:solidFill>
                  <a:srgbClr val="FF0000"/>
                </a:solidFill>
              </a:rPr>
              <a:t>.</a:t>
            </a:r>
          </a:p>
          <a:p>
            <a:endParaRPr lang="en-US" dirty="0">
              <a:solidFill>
                <a:srgbClr val="FF0000"/>
              </a:solidFill>
            </a:endParaRPr>
          </a:p>
          <a:p>
            <a:r>
              <a:rPr lang="sr-Latn-CS" i="1" dirty="0" smtClean="0">
                <a:solidFill>
                  <a:srgbClr val="696968"/>
                </a:solidFill>
              </a:rPr>
              <a:t>Primer</a:t>
            </a:r>
            <a:r>
              <a:rPr lang="sr-Latn-CS" i="1" dirty="0">
                <a:solidFill>
                  <a:srgbClr val="696968"/>
                </a:solidFill>
              </a:rPr>
              <a:t>: Ukoliko želimo da postojećoj tabeli KUPAC  dodamo novu kolonu, naredbe je: </a:t>
            </a:r>
            <a:endParaRPr lang="en-US" dirty="0">
              <a:solidFill>
                <a:srgbClr val="696968"/>
              </a:solidFill>
            </a:endParaRPr>
          </a:p>
          <a:p>
            <a:r>
              <a:rPr lang="sr-Latn-CS" b="1" dirty="0"/>
              <a:t>ALTER TABLE KUPAC  ADD NovaKolona Char(5) NULL; </a:t>
            </a:r>
            <a:endParaRPr lang="en-US" dirty="0"/>
          </a:p>
          <a:p>
            <a:r>
              <a:rPr lang="sr-Latn-CS" dirty="0"/>
              <a:t> </a:t>
            </a:r>
            <a:r>
              <a:rPr lang="sr-Latn-CS" dirty="0" smtClean="0"/>
              <a:t>Dodavanje </a:t>
            </a:r>
            <a:r>
              <a:rPr lang="sr-Latn-CS" dirty="0"/>
              <a:t>nove kolone sa NOT NULL opcijom postojećoj tabeli koja nije prazna nije moguće direktno izvršiti. Najpre treba naredbom ALTER TABLE ... ADD ... dodati novu kolonu bez klauzule NOT NULL. Zatim treba dodati vrednosti za novu kolonu za sve n-torke. Na kraju, naredbom ALTER TABLE ... MODIFY ... treba dodati klauzulu NOT NULL prethodno definisanoj koloni. </a:t>
            </a:r>
            <a:endParaRPr lang="sr-Latn-CS" dirty="0" smtClean="0"/>
          </a:p>
          <a:p>
            <a:endParaRPr lang="en-US" dirty="0"/>
          </a:p>
          <a:p>
            <a:r>
              <a:rPr lang="sr-Latn-CS" i="1" dirty="0">
                <a:solidFill>
                  <a:srgbClr val="696968"/>
                </a:solidFill>
              </a:rPr>
              <a:t>Primer: Ukoliko hoćemo da izmenimo definiciju postojeće kolone tabela (dužinu, tip, not null), naredbe je: </a:t>
            </a:r>
            <a:endParaRPr lang="en-US" dirty="0">
              <a:solidFill>
                <a:srgbClr val="696968"/>
              </a:solidFill>
            </a:endParaRPr>
          </a:p>
          <a:p>
            <a:r>
              <a:rPr lang="sr-Latn-CS" b="1" dirty="0"/>
              <a:t>ALTER TABLE KUPAC  ALTER COLUMN StaraKolona date NOT NULL</a:t>
            </a:r>
            <a:r>
              <a:rPr lang="sr-Latn-CS" b="1" dirty="0" smtClean="0"/>
              <a:t>;</a:t>
            </a:r>
            <a:endParaRPr lang="en-US" dirty="0"/>
          </a:p>
        </p:txBody>
      </p:sp>
      <p:sp>
        <p:nvSpPr>
          <p:cNvPr id="4" name="Title 3"/>
          <p:cNvSpPr>
            <a:spLocks noGrp="1"/>
          </p:cNvSpPr>
          <p:nvPr>
            <p:ph type="title"/>
          </p:nvPr>
        </p:nvSpPr>
        <p:spPr/>
        <p:txBody>
          <a:bodyPr/>
          <a:lstStyle/>
          <a:p>
            <a:r>
              <a:rPr lang="sr-Latn-RS" dirty="0" smtClean="0"/>
              <a:t>Kada se koristi naredba </a:t>
            </a:r>
            <a:r>
              <a:rPr lang="sr-Latn-CS" dirty="0"/>
              <a:t>ALTER TABLE ?</a:t>
            </a:r>
            <a:endParaRPr lang="en-US" dirty="0"/>
          </a:p>
        </p:txBody>
      </p:sp>
      <p:sp>
        <p:nvSpPr>
          <p:cNvPr id="5" name="Text Placeholder 4"/>
          <p:cNvSpPr>
            <a:spLocks noGrp="1"/>
          </p:cNvSpPr>
          <p:nvPr>
            <p:ph type="body" idx="10"/>
          </p:nvPr>
        </p:nvSpPr>
        <p:spPr/>
        <p:txBody>
          <a:bodyPr/>
          <a:lstStyle/>
          <a:p>
            <a:r>
              <a:rPr lang="sr-Latn-CS" dirty="0" smtClean="0"/>
              <a:t>Ukoliko </a:t>
            </a:r>
            <a:r>
              <a:rPr lang="sr-Latn-CS" dirty="0"/>
              <a:t>želimo da promenimo strukturu postojeće tabele</a:t>
            </a:r>
            <a:endParaRPr lang="en-US" dirty="0"/>
          </a:p>
        </p:txBody>
      </p:sp>
    </p:spTree>
    <p:extLst>
      <p:ext uri="{BB962C8B-B14F-4D97-AF65-F5344CB8AC3E}">
        <p14:creationId xmlns:p14="http://schemas.microsoft.com/office/powerpoint/2010/main" val="574334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marL="0" indent="0">
              <a:buNone/>
            </a:pPr>
            <a:r>
              <a:rPr lang="sr-Latn-RS" dirty="0" smtClean="0"/>
              <a:t>Vežba: Primeri ALTER TABLE i DROP TABLE naredbe</a:t>
            </a:r>
          </a:p>
        </p:txBody>
      </p:sp>
      <p:sp>
        <p:nvSpPr>
          <p:cNvPr id="3" name="Text Placeholder 2"/>
          <p:cNvSpPr>
            <a:spLocks noGrp="1"/>
          </p:cNvSpPr>
          <p:nvPr>
            <p:ph type="body" sz="quarter" idx="15"/>
          </p:nvPr>
        </p:nvSpPr>
        <p:spPr/>
        <p:txBody>
          <a:bodyPr/>
          <a:lstStyle/>
          <a:p>
            <a:r>
              <a:rPr lang="sr-Latn-RS" dirty="0" smtClean="0"/>
              <a:t>05</a:t>
            </a:r>
            <a:endParaRPr lang="en-US" dirty="0"/>
          </a:p>
        </p:txBody>
      </p:sp>
      <p:sp>
        <p:nvSpPr>
          <p:cNvPr id="4" name="Text Placeholder 3"/>
          <p:cNvSpPr>
            <a:spLocks noGrp="1"/>
          </p:cNvSpPr>
          <p:nvPr>
            <p:ph type="body" sz="quarter" idx="16"/>
          </p:nvPr>
        </p:nvSpPr>
        <p:spPr/>
        <p:txBody>
          <a:bodyPr/>
          <a:lstStyle/>
          <a:p>
            <a:endParaRPr lang="en-US" dirty="0"/>
          </a:p>
        </p:txBody>
      </p:sp>
      <p:sp>
        <p:nvSpPr>
          <p:cNvPr id="5" name="Title 4"/>
          <p:cNvSpPr>
            <a:spLocks noGrp="1"/>
          </p:cNvSpPr>
          <p:nvPr>
            <p:ph type="title"/>
          </p:nvPr>
        </p:nvSpPr>
        <p:spPr/>
        <p:txBody>
          <a:bodyPr/>
          <a:lstStyle/>
          <a:p>
            <a:r>
              <a:rPr lang="en-US" dirty="0"/>
              <a:t>DDL-DROP TABLE</a:t>
            </a:r>
          </a:p>
        </p:txBody>
      </p:sp>
      <p:sp>
        <p:nvSpPr>
          <p:cNvPr id="6" name="Text Placeholder 5"/>
          <p:cNvSpPr>
            <a:spLocks noGrp="1"/>
          </p:cNvSpPr>
          <p:nvPr>
            <p:ph type="body" sz="quarter" idx="17"/>
          </p:nvPr>
        </p:nvSpPr>
        <p:spPr/>
        <p:txBody>
          <a:bodyPr/>
          <a:lstStyle/>
          <a:p>
            <a:endParaRPr lang="en-CA" dirty="0"/>
          </a:p>
        </p:txBody>
      </p:sp>
      <p:sp>
        <p:nvSpPr>
          <p:cNvPr id="7" name="Text Placeholder 6"/>
          <p:cNvSpPr>
            <a:spLocks noGrp="1"/>
          </p:cNvSpPr>
          <p:nvPr>
            <p:ph type="body" sz="quarter" idx="18"/>
          </p:nvPr>
        </p:nvSpPr>
        <p:spPr/>
        <p:txBody>
          <a:bodyPr/>
          <a:lstStyle/>
          <a:p>
            <a:endParaRPr lang="en-US" dirty="0"/>
          </a:p>
        </p:txBody>
      </p:sp>
      <p:sp>
        <p:nvSpPr>
          <p:cNvPr id="8" name="Text Placeholder 7"/>
          <p:cNvSpPr>
            <a:spLocks noGrp="1"/>
          </p:cNvSpPr>
          <p:nvPr>
            <p:ph type="body" sz="quarter" idx="19"/>
          </p:nvPr>
        </p:nvSpPr>
        <p:spPr/>
        <p:txBody>
          <a:bodyPr/>
          <a:lstStyle/>
          <a:p>
            <a:endParaRPr lang="en-US" dirty="0"/>
          </a:p>
        </p:txBody>
      </p:sp>
      <p:sp>
        <p:nvSpPr>
          <p:cNvPr id="9" name="Text Placeholder 8"/>
          <p:cNvSpPr>
            <a:spLocks noGrp="1"/>
          </p:cNvSpPr>
          <p:nvPr>
            <p:ph type="body" sz="quarter" idx="20"/>
          </p:nvPr>
        </p:nvSpPr>
        <p:spPr/>
        <p:txBody>
          <a:bodyPr/>
          <a:lstStyle/>
          <a:p>
            <a:endParaRPr lang="en-US" dirty="0"/>
          </a:p>
        </p:txBody>
      </p:sp>
      <p:sp>
        <p:nvSpPr>
          <p:cNvPr id="10" name="Text Placeholder 9"/>
          <p:cNvSpPr>
            <a:spLocks noGrp="1"/>
          </p:cNvSpPr>
          <p:nvPr>
            <p:ph type="body" sz="quarter" idx="21"/>
          </p:nvPr>
        </p:nvSpPr>
        <p:spPr/>
        <p:txBody>
          <a:bodyPr/>
          <a:lstStyle/>
          <a:p>
            <a:endParaRPr lang="en-US" dirty="0"/>
          </a:p>
        </p:txBody>
      </p:sp>
      <p:sp>
        <p:nvSpPr>
          <p:cNvPr id="11" name="Text Placeholder 10"/>
          <p:cNvSpPr>
            <a:spLocks noGrp="1"/>
          </p:cNvSpPr>
          <p:nvPr>
            <p:ph type="body" sz="quarter" idx="22"/>
          </p:nvPr>
        </p:nvSpPr>
        <p:spPr/>
        <p:txBody>
          <a:bodyPr/>
          <a:lstStyle/>
          <a:p>
            <a:endParaRPr lang="en-US" dirty="0"/>
          </a:p>
        </p:txBody>
      </p:sp>
    </p:spTree>
    <p:extLst>
      <p:ext uri="{BB962C8B-B14F-4D97-AF65-F5344CB8AC3E}">
        <p14:creationId xmlns:p14="http://schemas.microsoft.com/office/powerpoint/2010/main" val="372264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p:txBody>
          <a:bodyPr/>
          <a:lstStyle/>
          <a:p>
            <a:r>
              <a:rPr lang="sr-Latn-CS" dirty="0"/>
              <a:t>Ukoliko, pri korišćenju konkretnog sistema za upravljanje bazom podataka, hoćemo da izbrišemo kompletan sadržaj tabele, često se to brže postiže uzastopnom primenom naredbi DROP TABLE i CREATE TABLE, nego primenom naredbe DELETE. </a:t>
            </a:r>
            <a:endParaRPr lang="en-US" dirty="0"/>
          </a:p>
          <a:p>
            <a:endParaRPr lang="sr-Latn-CS" dirty="0" smtClean="0"/>
          </a:p>
          <a:p>
            <a:r>
              <a:rPr lang="sr-Latn-CS" dirty="0" smtClean="0">
                <a:solidFill>
                  <a:srgbClr val="FF0000"/>
                </a:solidFill>
              </a:rPr>
              <a:t>DBMS </a:t>
            </a:r>
            <a:r>
              <a:rPr lang="sr-Latn-CS" dirty="0">
                <a:solidFill>
                  <a:srgbClr val="FF0000"/>
                </a:solidFill>
              </a:rPr>
              <a:t>neće dozvoliti brisanje tabele koja je roditelj i ima ograničenje FOREIGN KEY. Brisanje se može izvršiti samo ako ona nema decu ili ako je naznačeno kaskadno brisanje (DELETE CASCADE). Takodje, prilikom brisanja takve tabele se može najpre izbrisati ograničenje FOREIGN KEY ili tabela koja predstavlja dete date tabele</a:t>
            </a:r>
            <a:r>
              <a:rPr lang="sr-Latn-CS" dirty="0"/>
              <a:t>. </a:t>
            </a:r>
            <a:endParaRPr lang="en-US" dirty="0"/>
          </a:p>
          <a:p>
            <a:r>
              <a:rPr lang="sr-Latn-CS" dirty="0"/>
              <a:t> </a:t>
            </a:r>
            <a:endParaRPr lang="en-US" dirty="0"/>
          </a:p>
          <a:p>
            <a:endParaRPr lang="en-US" dirty="0"/>
          </a:p>
        </p:txBody>
      </p:sp>
      <p:sp>
        <p:nvSpPr>
          <p:cNvPr id="3" name="Content Placeholder 2"/>
          <p:cNvSpPr>
            <a:spLocks noGrp="1"/>
          </p:cNvSpPr>
          <p:nvPr>
            <p:ph idx="1"/>
          </p:nvPr>
        </p:nvSpPr>
        <p:spPr/>
        <p:txBody>
          <a:bodyPr/>
          <a:lstStyle/>
          <a:p>
            <a:r>
              <a:rPr lang="sr-Latn-CS" dirty="0"/>
              <a:t>Ukoliko hoćemo da izbacimo definiciju tabele, zajedno sa podacima koje sadrži, iz baze podataka koristi se DROP TABLE naredba. Opšti oblik naredbe je: </a:t>
            </a:r>
            <a:endParaRPr lang="en-US" dirty="0"/>
          </a:p>
          <a:p>
            <a:r>
              <a:rPr lang="sr-Latn-CS" dirty="0"/>
              <a:t> </a:t>
            </a:r>
            <a:endParaRPr lang="en-US" dirty="0"/>
          </a:p>
          <a:p>
            <a:r>
              <a:rPr lang="sr-Latn-CS" b="1" dirty="0"/>
              <a:t>DROP TABLE tabela </a:t>
            </a:r>
            <a:endParaRPr lang="sr-Latn-CS" b="1" dirty="0" smtClean="0"/>
          </a:p>
          <a:p>
            <a:endParaRPr lang="en-US" dirty="0"/>
          </a:p>
          <a:p>
            <a:r>
              <a:rPr lang="sr-Latn-CS" i="1" dirty="0"/>
              <a:t>Primer: Izbaciti definiciju tabele PREMIJA iz baze podataka. </a:t>
            </a:r>
            <a:endParaRPr lang="en-US" i="1" dirty="0"/>
          </a:p>
          <a:p>
            <a:r>
              <a:rPr lang="sr-Latn-CS" b="1" dirty="0"/>
              <a:t>DROP TABLE PREMIJA</a:t>
            </a:r>
            <a:r>
              <a:rPr lang="sr-Latn-CS" dirty="0"/>
              <a:t>; </a:t>
            </a:r>
            <a:endParaRPr lang="sr-Latn-CS" dirty="0" smtClean="0"/>
          </a:p>
          <a:p>
            <a:endParaRPr lang="en-US" dirty="0"/>
          </a:p>
          <a:p>
            <a:r>
              <a:rPr lang="sr-Latn-CS" dirty="0"/>
              <a:t>Obratiti pažnju na različito dejstvo naredbi DROP TABLE i DELETE. Naredbom DELETE se može brisati kompletan sadržaj tabele, ali sama tabela ostaje u bazi podataka i sa njom se može dalje raditi. Naredbom DROP TABLE tabela sa sadržajem se izbacuje iz baze podataka i više nije dostupna. </a:t>
            </a:r>
            <a:endParaRPr lang="en-US" dirty="0"/>
          </a:p>
          <a:p>
            <a:r>
              <a:rPr lang="sr-Latn-CS" dirty="0"/>
              <a:t> </a:t>
            </a:r>
            <a:endParaRPr lang="en-US" dirty="0"/>
          </a:p>
          <a:p>
            <a:endParaRPr lang="en-US" dirty="0"/>
          </a:p>
        </p:txBody>
      </p:sp>
      <p:sp>
        <p:nvSpPr>
          <p:cNvPr id="4" name="Title 3"/>
          <p:cNvSpPr>
            <a:spLocks noGrp="1"/>
          </p:cNvSpPr>
          <p:nvPr>
            <p:ph type="title"/>
          </p:nvPr>
        </p:nvSpPr>
        <p:spPr/>
        <p:txBody>
          <a:bodyPr/>
          <a:lstStyle/>
          <a:p>
            <a:r>
              <a:rPr lang="sr-Latn-RS" dirty="0" smtClean="0"/>
              <a:t>Kada se koristi naredba </a:t>
            </a:r>
            <a:r>
              <a:rPr lang="sr-Latn-CS" dirty="0"/>
              <a:t>DROP TABLE?</a:t>
            </a:r>
            <a:endParaRPr lang="en-US" dirty="0"/>
          </a:p>
        </p:txBody>
      </p:sp>
      <p:sp>
        <p:nvSpPr>
          <p:cNvPr id="5" name="Text Placeholder 4"/>
          <p:cNvSpPr>
            <a:spLocks noGrp="1"/>
          </p:cNvSpPr>
          <p:nvPr>
            <p:ph type="body" idx="10"/>
          </p:nvPr>
        </p:nvSpPr>
        <p:spPr/>
        <p:txBody>
          <a:bodyPr/>
          <a:lstStyle/>
          <a:p>
            <a:r>
              <a:rPr lang="sr-Latn-CS" dirty="0"/>
              <a:t>Ukoliko hoćemo da izbacimo definiciju tabele, zajedno sa podacima koje sadrži</a:t>
            </a:r>
            <a:endParaRPr lang="en-US" dirty="0"/>
          </a:p>
        </p:txBody>
      </p:sp>
    </p:spTree>
    <p:extLst>
      <p:ext uri="{BB962C8B-B14F-4D97-AF65-F5344CB8AC3E}">
        <p14:creationId xmlns:p14="http://schemas.microsoft.com/office/powerpoint/2010/main" val="3246262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732" y="1816100"/>
            <a:ext cx="4037143" cy="1525737"/>
          </a:xfrm>
        </p:spPr>
        <p:txBody>
          <a:bodyPr/>
          <a:lstStyle/>
          <a:p>
            <a:r>
              <a:rPr lang="sr-Latn-CS" i="1" dirty="0"/>
              <a:t>Primer: </a:t>
            </a:r>
            <a:r>
              <a:rPr lang="sr-Latn-CS" i="1" dirty="0" smtClean="0"/>
              <a:t>Na slici 1. je prikazan</a:t>
            </a:r>
            <a:r>
              <a:rPr lang="sr-Latn-CS" i="1" dirty="0"/>
              <a:t> </a:t>
            </a:r>
            <a:r>
              <a:rPr lang="sr-Latn-CS" i="1" dirty="0" smtClean="0"/>
              <a:t>je </a:t>
            </a:r>
            <a:r>
              <a:rPr lang="sr-Latn-CS" i="1" dirty="0"/>
              <a:t>dizajn baze podataka </a:t>
            </a:r>
            <a:r>
              <a:rPr lang="sr-Latn-CS" i="1" dirty="0" smtClean="0"/>
              <a:t>za jednu galeriju slika. </a:t>
            </a:r>
          </a:p>
          <a:p>
            <a:r>
              <a:rPr lang="sr-Latn-CS" dirty="0" smtClean="0"/>
              <a:t>Dva moguća načina za </a:t>
            </a:r>
            <a:r>
              <a:rPr lang="sr-Latn-CS" dirty="0"/>
              <a:t>b</a:t>
            </a:r>
            <a:r>
              <a:rPr lang="sr-Latn-CS" dirty="0" smtClean="0"/>
              <a:t>risanje </a:t>
            </a:r>
            <a:r>
              <a:rPr lang="sr-Latn-CS" dirty="0"/>
              <a:t>tabele CUSTOMER iz baze podataka galerije slika </a:t>
            </a:r>
            <a:r>
              <a:rPr lang="sr-Latn-CS" dirty="0" smtClean="0"/>
              <a:t>su prikazana na slici  2. </a:t>
            </a:r>
            <a:r>
              <a:rPr lang="sr-Latn-CS" dirty="0"/>
              <a:t>i</a:t>
            </a:r>
            <a:r>
              <a:rPr lang="sr-Latn-CS" dirty="0" smtClean="0"/>
              <a:t> slici 3. Važno je </a:t>
            </a:r>
            <a:r>
              <a:rPr lang="sr-Latn-CS" dirty="0" smtClean="0">
                <a:solidFill>
                  <a:srgbClr val="6A6969"/>
                </a:solidFill>
              </a:rPr>
              <a:t>naglasiti da se brisanje može </a:t>
            </a:r>
            <a:r>
              <a:rPr lang="sr-Latn-CS" dirty="0">
                <a:solidFill>
                  <a:srgbClr val="6A6969"/>
                </a:solidFill>
              </a:rPr>
              <a:t>izvršiti samo ako ona </a:t>
            </a:r>
            <a:r>
              <a:rPr lang="sr-Latn-CS" dirty="0" smtClean="0">
                <a:solidFill>
                  <a:srgbClr val="6A6969"/>
                </a:solidFill>
              </a:rPr>
              <a:t>tabela nema </a:t>
            </a:r>
            <a:r>
              <a:rPr lang="sr-Latn-CS" dirty="0">
                <a:solidFill>
                  <a:srgbClr val="6A6969"/>
                </a:solidFill>
              </a:rPr>
              <a:t>decu</a:t>
            </a:r>
            <a:r>
              <a:rPr lang="sr-Latn-CS" dirty="0" smtClean="0">
                <a:solidFill>
                  <a:srgbClr val="6A6969"/>
                </a:solidFill>
              </a:rPr>
              <a:t> </a:t>
            </a:r>
            <a:endParaRPr lang="en-US" dirty="0">
              <a:solidFill>
                <a:srgbClr val="6A6969"/>
              </a:solidFill>
            </a:endParaRPr>
          </a:p>
        </p:txBody>
      </p:sp>
      <p:sp>
        <p:nvSpPr>
          <p:cNvPr id="4" name="Title 3"/>
          <p:cNvSpPr>
            <a:spLocks noGrp="1"/>
          </p:cNvSpPr>
          <p:nvPr>
            <p:ph type="title"/>
          </p:nvPr>
        </p:nvSpPr>
        <p:spPr/>
        <p:txBody>
          <a:bodyPr/>
          <a:lstStyle/>
          <a:p>
            <a:r>
              <a:rPr lang="sr-Latn-RS" dirty="0" smtClean="0"/>
              <a:t>naredbe drop table i alter table</a:t>
            </a:r>
            <a:endParaRPr lang="en-US" dirty="0"/>
          </a:p>
        </p:txBody>
      </p:sp>
      <p:sp>
        <p:nvSpPr>
          <p:cNvPr id="5" name="Text Placeholder 4"/>
          <p:cNvSpPr>
            <a:spLocks noGrp="1"/>
          </p:cNvSpPr>
          <p:nvPr>
            <p:ph type="body" idx="10"/>
          </p:nvPr>
        </p:nvSpPr>
        <p:spPr/>
        <p:txBody>
          <a:bodyPr/>
          <a:lstStyle/>
          <a:p>
            <a:r>
              <a:rPr lang="sr-Latn-RS" dirty="0" smtClean="0"/>
              <a:t>Na primeru baze podataka za galeriju slika</a:t>
            </a:r>
            <a:endParaRPr lang="en-US" dirty="0"/>
          </a:p>
        </p:txBody>
      </p:sp>
      <p:pic>
        <p:nvPicPr>
          <p:cNvPr id="6" name="Picture 5">
            <a:hlinkClick r:id="rId5" action="ppaction://hlinkfile"/>
          </p:cNvPr>
          <p:cNvPicPr>
            <a:picLocks/>
          </p:cNvPicPr>
          <p:nvPr/>
        </p:nvPicPr>
        <p:blipFill>
          <a:blip r:embed="rId6">
            <a:extLst>
              <a:ext uri="{28A0092B-C50C-407E-A947-70E740481C1C}">
                <a14:useLocalDpi xmlns:a14="http://schemas.microsoft.com/office/drawing/2010/main" val="0"/>
              </a:ext>
            </a:extLst>
          </a:blip>
          <a:stretch>
            <a:fillRect/>
          </a:stretch>
        </p:blipFill>
        <p:spPr>
          <a:xfrm>
            <a:off x="453193" y="3669185"/>
            <a:ext cx="4037143" cy="1418625"/>
          </a:xfrm>
          <a:prstGeom prst="rect">
            <a:avLst/>
          </a:prstGeom>
        </p:spPr>
      </p:pic>
      <p:sp>
        <p:nvSpPr>
          <p:cNvPr id="7" name="TextBox 6"/>
          <p:cNvSpPr txBox="1"/>
          <p:nvPr>
            <p:custDataLst>
              <p:tags r:id="rId1"/>
            </p:custDataLst>
          </p:nvPr>
        </p:nvSpPr>
        <p:spPr>
          <a:xfrm>
            <a:off x="527382" y="5229200"/>
            <a:ext cx="3828593" cy="258342"/>
          </a:xfrm>
          <a:prstGeom prst="rect">
            <a:avLst/>
          </a:prstGeom>
          <a:solidFill>
            <a:srgbClr val="EBEBE9"/>
          </a:solidFill>
        </p:spPr>
        <p:txBody>
          <a:bodyPr vert="horz" wrap="square" lIns="0" tIns="0" rIns="0" bIns="0" rtlCol="0">
            <a:noAutofit/>
          </a:bodyPr>
          <a:lstStyle/>
          <a:p>
            <a:r>
              <a:rPr lang="en-US" sz="1100" dirty="0" err="1" smtClean="0">
                <a:solidFill>
                  <a:schemeClr val="tx2"/>
                </a:solidFill>
                <a:latin typeface="+mj-lt"/>
              </a:rPr>
              <a:t>Slika</a:t>
            </a:r>
            <a:r>
              <a:rPr lang="en-US" sz="1100" dirty="0" smtClean="0">
                <a:solidFill>
                  <a:schemeClr val="tx2"/>
                </a:solidFill>
                <a:latin typeface="+mj-lt"/>
              </a:rPr>
              <a:t> 1.</a:t>
            </a:r>
            <a:r>
              <a:rPr lang="sr-Latn-RS" sz="1100" dirty="0" smtClean="0">
                <a:solidFill>
                  <a:schemeClr val="tx2"/>
                </a:solidFill>
                <a:latin typeface="+mj-lt"/>
              </a:rPr>
              <a:t> </a:t>
            </a:r>
            <a:r>
              <a:rPr lang="sr-Latn-CS" sz="1100" dirty="0">
                <a:solidFill>
                  <a:schemeClr val="tx2"/>
                </a:solidFill>
                <a:latin typeface="+mj-lt"/>
              </a:rPr>
              <a:t>Dizajn baze podataka za galeriju slika </a:t>
            </a:r>
            <a:endParaRPr lang="en-US" sz="1100" dirty="0">
              <a:solidFill>
                <a:schemeClr val="tx2"/>
              </a:solidFill>
              <a:latin typeface="+mj-lt"/>
            </a:endParaRPr>
          </a:p>
        </p:txBody>
      </p:sp>
      <p:pic>
        <p:nvPicPr>
          <p:cNvPr id="8" name="Picture 7">
            <a:hlinkClick r:id="rId7" action="ppaction://hlinkfile"/>
          </p:cNvPr>
          <p:cNvPicPr>
            <a:picLocks/>
          </p:cNvPicPr>
          <p:nvPr/>
        </p:nvPicPr>
        <p:blipFill>
          <a:blip r:embed="rId8">
            <a:extLst>
              <a:ext uri="{28A0092B-C50C-407E-A947-70E740481C1C}">
                <a14:useLocalDpi xmlns:a14="http://schemas.microsoft.com/office/drawing/2010/main" val="0"/>
              </a:ext>
            </a:extLst>
          </a:blip>
          <a:stretch>
            <a:fillRect/>
          </a:stretch>
        </p:blipFill>
        <p:spPr>
          <a:xfrm>
            <a:off x="4627804" y="1844824"/>
            <a:ext cx="4037143" cy="889371"/>
          </a:xfrm>
          <a:prstGeom prst="rect">
            <a:avLst/>
          </a:prstGeom>
        </p:spPr>
      </p:pic>
      <p:sp>
        <p:nvSpPr>
          <p:cNvPr id="9" name="TextBox 8"/>
          <p:cNvSpPr txBox="1"/>
          <p:nvPr>
            <p:custDataLst>
              <p:tags r:id="rId2"/>
            </p:custDataLst>
          </p:nvPr>
        </p:nvSpPr>
        <p:spPr>
          <a:xfrm>
            <a:off x="4607588" y="2705053"/>
            <a:ext cx="4037143" cy="363907"/>
          </a:xfrm>
          <a:prstGeom prst="rect">
            <a:avLst/>
          </a:prstGeom>
          <a:solidFill>
            <a:srgbClr val="EBEBE9"/>
          </a:solidFill>
        </p:spPr>
        <p:txBody>
          <a:bodyPr vert="horz" wrap="square" lIns="0" tIns="0" rIns="0" bIns="0" rtlCol="0">
            <a:noAutofit/>
          </a:bodyPr>
          <a:lstStyle/>
          <a:p>
            <a:r>
              <a:rPr lang="en-US" sz="1100" dirty="0" err="1" smtClean="0">
                <a:solidFill>
                  <a:schemeClr val="tx2"/>
                </a:solidFill>
                <a:latin typeface="+mj-lt"/>
              </a:rPr>
              <a:t>Slika</a:t>
            </a:r>
            <a:r>
              <a:rPr lang="en-US" sz="1100" dirty="0" smtClean="0">
                <a:solidFill>
                  <a:schemeClr val="tx2"/>
                </a:solidFill>
                <a:latin typeface="+mj-lt"/>
              </a:rPr>
              <a:t> 2.</a:t>
            </a:r>
            <a:r>
              <a:rPr lang="sr-Latn-RS" sz="1100" dirty="0" smtClean="0">
                <a:solidFill>
                  <a:schemeClr val="tx2"/>
                </a:solidFill>
                <a:latin typeface="+mj-lt"/>
              </a:rPr>
              <a:t> </a:t>
            </a:r>
            <a:r>
              <a:rPr lang="sr-Latn-CS" sz="1100" dirty="0">
                <a:solidFill>
                  <a:schemeClr val="tx2"/>
                </a:solidFill>
                <a:latin typeface="+mj-lt"/>
              </a:rPr>
              <a:t>Brisanje tabele </a:t>
            </a:r>
            <a:r>
              <a:rPr lang="sr-Latn-CS" sz="1100" dirty="0" smtClean="0">
                <a:solidFill>
                  <a:schemeClr val="tx2"/>
                </a:solidFill>
                <a:latin typeface="+mj-lt"/>
              </a:rPr>
              <a:t>CUSTOMER tako što su prethodno izbrisane tabele CUSTOMER_ARTIST_INT i TRANSACTION </a:t>
            </a:r>
            <a:endParaRPr lang="en-US" sz="1100" dirty="0">
              <a:solidFill>
                <a:schemeClr val="tx2"/>
              </a:solidFill>
              <a:latin typeface="+mj-lt"/>
            </a:endParaRPr>
          </a:p>
        </p:txBody>
      </p:sp>
      <p:pic>
        <p:nvPicPr>
          <p:cNvPr id="12" name="Picture 11">
            <a:hlinkClick r:id="rId9" action="ppaction://hlinkfile"/>
          </p:cNvPr>
          <p:cNvPicPr>
            <a:picLocks/>
          </p:cNvPicPr>
          <p:nvPr/>
        </p:nvPicPr>
        <p:blipFill>
          <a:blip r:embed="rId10">
            <a:extLst>
              <a:ext uri="{28A0092B-C50C-407E-A947-70E740481C1C}">
                <a14:useLocalDpi xmlns:a14="http://schemas.microsoft.com/office/drawing/2010/main" val="0"/>
              </a:ext>
            </a:extLst>
          </a:blip>
          <a:stretch>
            <a:fillRect/>
          </a:stretch>
        </p:blipFill>
        <p:spPr>
          <a:xfrm>
            <a:off x="4607587" y="3390097"/>
            <a:ext cx="4037143" cy="1548363"/>
          </a:xfrm>
          <a:prstGeom prst="rect">
            <a:avLst/>
          </a:prstGeom>
        </p:spPr>
      </p:pic>
      <p:sp>
        <p:nvSpPr>
          <p:cNvPr id="13" name="TextBox 12"/>
          <p:cNvSpPr txBox="1"/>
          <p:nvPr>
            <p:custDataLst>
              <p:tags r:id="rId3"/>
            </p:custDataLst>
          </p:nvPr>
        </p:nvSpPr>
        <p:spPr>
          <a:xfrm>
            <a:off x="4577821" y="4970855"/>
            <a:ext cx="4037143" cy="516687"/>
          </a:xfrm>
          <a:prstGeom prst="rect">
            <a:avLst/>
          </a:prstGeom>
          <a:solidFill>
            <a:srgbClr val="EBEBE9"/>
          </a:solidFill>
        </p:spPr>
        <p:txBody>
          <a:bodyPr vert="horz" wrap="square" lIns="0" tIns="0" rIns="0" bIns="0" rtlCol="0">
            <a:noAutofit/>
          </a:bodyPr>
          <a:lstStyle/>
          <a:p>
            <a:r>
              <a:rPr lang="en-US" sz="1100" dirty="0" err="1" smtClean="0">
                <a:solidFill>
                  <a:schemeClr val="tx2"/>
                </a:solidFill>
                <a:latin typeface="+mj-lt"/>
              </a:rPr>
              <a:t>Slika</a:t>
            </a:r>
            <a:r>
              <a:rPr lang="en-US" sz="1100" dirty="0" smtClean="0">
                <a:solidFill>
                  <a:schemeClr val="tx2"/>
                </a:solidFill>
                <a:latin typeface="+mj-lt"/>
              </a:rPr>
              <a:t> 3.</a:t>
            </a:r>
            <a:r>
              <a:rPr lang="sr-Latn-RS" sz="1100" dirty="0" smtClean="0">
                <a:solidFill>
                  <a:schemeClr val="tx2"/>
                </a:solidFill>
                <a:latin typeface="+mj-lt"/>
              </a:rPr>
              <a:t> </a:t>
            </a:r>
            <a:r>
              <a:rPr lang="sr-Latn-CS" sz="1100" dirty="0">
                <a:solidFill>
                  <a:schemeClr val="tx2"/>
                </a:solidFill>
                <a:latin typeface="+mj-lt"/>
              </a:rPr>
              <a:t>Brisanje tabele CUSTOMER tako što su prethodno </a:t>
            </a:r>
            <a:r>
              <a:rPr lang="sr-Latn-CS" sz="1100" dirty="0" smtClean="0">
                <a:solidFill>
                  <a:schemeClr val="tx2"/>
                </a:solidFill>
                <a:latin typeface="+mj-lt"/>
              </a:rPr>
              <a:t>izbrisani strani ključevi u </a:t>
            </a:r>
            <a:r>
              <a:rPr lang="sr-Latn-CS" sz="1100" dirty="0">
                <a:solidFill>
                  <a:schemeClr val="tx2"/>
                </a:solidFill>
                <a:latin typeface="+mj-lt"/>
              </a:rPr>
              <a:t>CUSTOMER_ARTIST_INT i </a:t>
            </a:r>
            <a:r>
              <a:rPr lang="sr-Latn-CS" sz="1100" dirty="0" smtClean="0">
                <a:solidFill>
                  <a:schemeClr val="tx2"/>
                </a:solidFill>
                <a:latin typeface="+mj-lt"/>
              </a:rPr>
              <a:t>TRANSACTION i </a:t>
            </a:r>
            <a:endParaRPr lang="en-US" sz="1100" dirty="0">
              <a:solidFill>
                <a:schemeClr val="tx2"/>
              </a:solidFill>
              <a:latin typeface="+mj-lt"/>
            </a:endParaRPr>
          </a:p>
        </p:txBody>
      </p:sp>
    </p:spTree>
    <p:extLst>
      <p:ext uri="{BB962C8B-B14F-4D97-AF65-F5344CB8AC3E}">
        <p14:creationId xmlns:p14="http://schemas.microsoft.com/office/powerpoint/2010/main" val="32922254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marL="0" indent="0">
              <a:buNone/>
            </a:pPr>
            <a:endParaRPr lang="sr-Latn-RS" dirty="0" smtClean="0"/>
          </a:p>
        </p:txBody>
      </p:sp>
      <p:sp>
        <p:nvSpPr>
          <p:cNvPr id="3" name="Text Placeholder 2"/>
          <p:cNvSpPr>
            <a:spLocks noGrp="1"/>
          </p:cNvSpPr>
          <p:nvPr>
            <p:ph type="body" sz="quarter" idx="15"/>
          </p:nvPr>
        </p:nvSpPr>
        <p:spPr/>
        <p:txBody>
          <a:bodyPr/>
          <a:lstStyle/>
          <a:p>
            <a:r>
              <a:rPr lang="sr-Latn-RS" dirty="0" smtClean="0"/>
              <a:t>05</a:t>
            </a:r>
            <a:endParaRPr lang="en-US" dirty="0"/>
          </a:p>
        </p:txBody>
      </p:sp>
      <p:sp>
        <p:nvSpPr>
          <p:cNvPr id="4" name="Text Placeholder 3"/>
          <p:cNvSpPr>
            <a:spLocks noGrp="1"/>
          </p:cNvSpPr>
          <p:nvPr>
            <p:ph type="body" sz="quarter" idx="16"/>
          </p:nvPr>
        </p:nvSpPr>
        <p:spPr/>
        <p:txBody>
          <a:bodyPr/>
          <a:lstStyle/>
          <a:p>
            <a:endParaRPr lang="en-US"/>
          </a:p>
        </p:txBody>
      </p:sp>
      <p:sp>
        <p:nvSpPr>
          <p:cNvPr id="5" name="Title 4"/>
          <p:cNvSpPr>
            <a:spLocks noGrp="1"/>
          </p:cNvSpPr>
          <p:nvPr>
            <p:ph type="title"/>
          </p:nvPr>
        </p:nvSpPr>
        <p:spPr/>
        <p:txBody>
          <a:bodyPr/>
          <a:lstStyle/>
          <a:p>
            <a:r>
              <a:rPr lang="sr-Latn-RS" dirty="0"/>
              <a:t>Vežba: Primeri ALTER TABLE </a:t>
            </a:r>
            <a:r>
              <a:rPr lang="sr-Latn-RS" dirty="0" smtClean="0"/>
              <a:t>i DROP TABLE</a:t>
            </a:r>
            <a:endParaRPr lang="en-US" dirty="0"/>
          </a:p>
        </p:txBody>
      </p:sp>
      <p:sp>
        <p:nvSpPr>
          <p:cNvPr id="6" name="Text Placeholder 5"/>
          <p:cNvSpPr>
            <a:spLocks noGrp="1"/>
          </p:cNvSpPr>
          <p:nvPr>
            <p:ph type="body" sz="quarter" idx="17"/>
          </p:nvPr>
        </p:nvSpPr>
        <p:spPr/>
        <p:txBody>
          <a:bodyPr/>
          <a:lstStyle/>
          <a:p>
            <a:endParaRPr lang="en-CA" dirty="0"/>
          </a:p>
        </p:txBody>
      </p:sp>
      <p:sp>
        <p:nvSpPr>
          <p:cNvPr id="7" name="Text Placeholder 6"/>
          <p:cNvSpPr>
            <a:spLocks noGrp="1"/>
          </p:cNvSpPr>
          <p:nvPr>
            <p:ph type="body" sz="quarter" idx="18"/>
          </p:nvPr>
        </p:nvSpPr>
        <p:spPr/>
        <p:txBody>
          <a:bodyPr/>
          <a:lstStyle/>
          <a:p>
            <a:endParaRPr lang="en-US" dirty="0"/>
          </a:p>
        </p:txBody>
      </p:sp>
      <p:sp>
        <p:nvSpPr>
          <p:cNvPr id="8" name="Text Placeholder 7"/>
          <p:cNvSpPr>
            <a:spLocks noGrp="1"/>
          </p:cNvSpPr>
          <p:nvPr>
            <p:ph type="body" sz="quarter" idx="19"/>
          </p:nvPr>
        </p:nvSpPr>
        <p:spPr/>
        <p:txBody>
          <a:bodyPr/>
          <a:lstStyle/>
          <a:p>
            <a:endParaRPr lang="en-US" dirty="0"/>
          </a:p>
        </p:txBody>
      </p:sp>
      <p:sp>
        <p:nvSpPr>
          <p:cNvPr id="9" name="Text Placeholder 8"/>
          <p:cNvSpPr>
            <a:spLocks noGrp="1"/>
          </p:cNvSpPr>
          <p:nvPr>
            <p:ph type="body" sz="quarter" idx="20"/>
          </p:nvPr>
        </p:nvSpPr>
        <p:spPr/>
        <p:txBody>
          <a:bodyPr/>
          <a:lstStyle/>
          <a:p>
            <a:endParaRPr lang="en-US" dirty="0"/>
          </a:p>
        </p:txBody>
      </p:sp>
      <p:sp>
        <p:nvSpPr>
          <p:cNvPr id="10" name="Text Placeholder 9"/>
          <p:cNvSpPr>
            <a:spLocks noGrp="1"/>
          </p:cNvSpPr>
          <p:nvPr>
            <p:ph type="body" sz="quarter" idx="21"/>
          </p:nvPr>
        </p:nvSpPr>
        <p:spPr/>
        <p:txBody>
          <a:bodyPr/>
          <a:lstStyle/>
          <a:p>
            <a:endParaRPr lang="en-US" dirty="0"/>
          </a:p>
        </p:txBody>
      </p:sp>
      <p:sp>
        <p:nvSpPr>
          <p:cNvPr id="11" name="Text Placeholder 10"/>
          <p:cNvSpPr>
            <a:spLocks noGrp="1"/>
          </p:cNvSpPr>
          <p:nvPr>
            <p:ph type="body" sz="quarter" idx="22"/>
          </p:nvPr>
        </p:nvSpPr>
        <p:spPr/>
        <p:txBody>
          <a:bodyPr/>
          <a:lstStyle/>
          <a:p>
            <a:endParaRPr lang="en-US" dirty="0"/>
          </a:p>
        </p:txBody>
      </p:sp>
    </p:spTree>
    <p:extLst>
      <p:ext uri="{BB962C8B-B14F-4D97-AF65-F5344CB8AC3E}">
        <p14:creationId xmlns:p14="http://schemas.microsoft.com/office/powerpoint/2010/main" val="1597838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p:txBody>
          <a:bodyPr/>
          <a:lstStyle/>
          <a:p>
            <a:r>
              <a:rPr lang="sr-Latn-RS" dirty="0"/>
              <a:t>Ukoliko želimo da obrišemo tabelu iz baze:</a:t>
            </a:r>
            <a:endParaRPr lang="en-US" dirty="0"/>
          </a:p>
          <a:p>
            <a:r>
              <a:rPr lang="sr-Latn-RS" b="1" i="1" dirty="0"/>
              <a:t>DROP TABLE Imenik;</a:t>
            </a:r>
            <a:endParaRPr lang="en-US" b="1" dirty="0"/>
          </a:p>
          <a:p>
            <a:r>
              <a:rPr lang="sr-Latn-RS" dirty="0"/>
              <a:t>Ukoliko obrisemo DROP tabela se briše iz baze, ukoliko DELETE koristimo brišemo podatke iz tabele (inicijalne podatke). </a:t>
            </a:r>
            <a:endParaRPr lang="en-US" dirty="0"/>
          </a:p>
          <a:p>
            <a:r>
              <a:rPr lang="sr-Latn-RS" dirty="0"/>
              <a:t> </a:t>
            </a:r>
            <a:endParaRPr lang="en-US" dirty="0"/>
          </a:p>
          <a:p>
            <a:r>
              <a:rPr lang="sr-Latn-RS" dirty="0"/>
              <a:t>Ukoliko želimo da izbrišemo neku određenu kolonu iz tabele:</a:t>
            </a:r>
            <a:endParaRPr lang="en-US" dirty="0"/>
          </a:p>
          <a:p>
            <a:r>
              <a:rPr lang="sr-Latn-RS" b="1" dirty="0"/>
              <a:t>ALTER TABLE Imenik DROP COLUMN GRAD;</a:t>
            </a:r>
            <a:endParaRPr lang="en-US" b="1" dirty="0"/>
          </a:p>
          <a:p>
            <a:r>
              <a:rPr lang="sr-Latn-RS" dirty="0"/>
              <a:t>Samim tim izbrisaće se kolona GRAD</a:t>
            </a:r>
            <a:r>
              <a:rPr lang="sr-Latn-RS" dirty="0" smtClean="0"/>
              <a:t>.</a:t>
            </a:r>
          </a:p>
          <a:p>
            <a:endParaRPr lang="sr-Latn-RS" dirty="0"/>
          </a:p>
          <a:p>
            <a:r>
              <a:rPr lang="en-US" dirty="0"/>
              <a:t>IT2008-IM-DQL-SQDD-DDL-V-PrimeriALTER-DROP-Slika1</a:t>
            </a:r>
          </a:p>
        </p:txBody>
      </p:sp>
      <p:sp>
        <p:nvSpPr>
          <p:cNvPr id="3" name="Content Placeholder 2"/>
          <p:cNvSpPr>
            <a:spLocks noGrp="1"/>
          </p:cNvSpPr>
          <p:nvPr>
            <p:ph idx="1"/>
          </p:nvPr>
        </p:nvSpPr>
        <p:spPr>
          <a:xfrm>
            <a:off x="457732" y="1816101"/>
            <a:ext cx="4037143" cy="964828"/>
          </a:xfrm>
        </p:spPr>
        <p:txBody>
          <a:bodyPr/>
          <a:lstStyle/>
          <a:p>
            <a:r>
              <a:rPr lang="sr-Latn-RS" dirty="0"/>
              <a:t>ALTER TABLE služi za izmenu definicije tabele. DROP TABLE služi za izbacivanje tabele iz baze podataka.</a:t>
            </a:r>
            <a:endParaRPr lang="en-US" dirty="0"/>
          </a:p>
          <a:p>
            <a:r>
              <a:rPr lang="sr-Latn-RS" dirty="0"/>
              <a:t>Recimo da imamo tabelu Imenik sa kolonoma (ID, EMAIL, BROJ_TELEFONA,IME,PREZIME</a:t>
            </a:r>
            <a:r>
              <a:rPr lang="sr-Latn-RS" dirty="0" smtClean="0"/>
              <a:t>)-slika 1.</a:t>
            </a:r>
            <a:endParaRPr lang="en-US" dirty="0"/>
          </a:p>
          <a:p>
            <a:endParaRPr lang="en-US" dirty="0"/>
          </a:p>
        </p:txBody>
      </p:sp>
      <p:sp>
        <p:nvSpPr>
          <p:cNvPr id="4" name="Title 3"/>
          <p:cNvSpPr>
            <a:spLocks noGrp="1"/>
          </p:cNvSpPr>
          <p:nvPr>
            <p:ph type="title"/>
          </p:nvPr>
        </p:nvSpPr>
        <p:spPr/>
        <p:txBody>
          <a:bodyPr/>
          <a:lstStyle/>
          <a:p>
            <a:r>
              <a:rPr lang="sr-Latn-RS" dirty="0" smtClean="0"/>
              <a:t>1. Primer  </a:t>
            </a:r>
            <a:endParaRPr lang="en-US" dirty="0"/>
          </a:p>
        </p:txBody>
      </p:sp>
      <p:sp>
        <p:nvSpPr>
          <p:cNvPr id="5" name="Text Placeholder 4"/>
          <p:cNvSpPr>
            <a:spLocks noGrp="1"/>
          </p:cNvSpPr>
          <p:nvPr>
            <p:ph type="body" idx="10"/>
          </p:nvPr>
        </p:nvSpPr>
        <p:spPr/>
        <p:txBody>
          <a:bodyPr/>
          <a:lstStyle/>
          <a:p>
            <a:r>
              <a:rPr lang="sr-Latn-RS" dirty="0" smtClean="0"/>
              <a:t>ALTER TABLE i DROP TABLE nad tabelom Imenik</a:t>
            </a:r>
            <a:endParaRPr lang="en-US" dirty="0"/>
          </a:p>
        </p:txBody>
      </p:sp>
      <p:pic>
        <p:nvPicPr>
          <p:cNvPr id="6" name="Picture 5">
            <a:hlinkClick r:id="rId4" action="ppaction://hlinkfile"/>
          </p:cNvPr>
          <p:cNvPicPr>
            <a:picLocks/>
          </p:cNvPicPr>
          <p:nvPr/>
        </p:nvPicPr>
        <p:blipFill>
          <a:blip r:embed="rId5">
            <a:extLst>
              <a:ext uri="{28A0092B-C50C-407E-A947-70E740481C1C}">
                <a14:useLocalDpi xmlns:a14="http://schemas.microsoft.com/office/drawing/2010/main" val="0"/>
              </a:ext>
            </a:extLst>
          </a:blip>
          <a:stretch>
            <a:fillRect/>
          </a:stretch>
        </p:blipFill>
        <p:spPr>
          <a:xfrm>
            <a:off x="457732" y="2844429"/>
            <a:ext cx="4037143" cy="602098"/>
          </a:xfrm>
          <a:prstGeom prst="rect">
            <a:avLst/>
          </a:prstGeom>
        </p:spPr>
      </p:pic>
      <p:sp>
        <p:nvSpPr>
          <p:cNvPr id="7" name="TextBox 6"/>
          <p:cNvSpPr txBox="1"/>
          <p:nvPr>
            <p:custDataLst>
              <p:tags r:id="rId1"/>
            </p:custDataLst>
          </p:nvPr>
        </p:nvSpPr>
        <p:spPr>
          <a:xfrm>
            <a:off x="457732" y="3510027"/>
            <a:ext cx="4037143" cy="169277"/>
          </a:xfrm>
          <a:prstGeom prst="rect">
            <a:avLst/>
          </a:prstGeom>
          <a:solidFill>
            <a:srgbClr val="EBEBE9"/>
          </a:solidFill>
        </p:spPr>
        <p:txBody>
          <a:bodyPr vert="horz" wrap="square" lIns="0" tIns="0" rIns="0" bIns="0" rtlCol="0">
            <a:noAutofit/>
          </a:bodyPr>
          <a:lstStyle/>
          <a:p>
            <a:r>
              <a:rPr lang="en-US" sz="1100" dirty="0" err="1" smtClean="0">
                <a:solidFill>
                  <a:schemeClr val="tx2"/>
                </a:solidFill>
                <a:latin typeface="+mj-lt"/>
              </a:rPr>
              <a:t>Slika</a:t>
            </a:r>
            <a:r>
              <a:rPr lang="en-US" sz="1100" dirty="0" smtClean="0">
                <a:solidFill>
                  <a:schemeClr val="tx2"/>
                </a:solidFill>
                <a:latin typeface="+mj-lt"/>
              </a:rPr>
              <a:t> 1.</a:t>
            </a:r>
            <a:r>
              <a:rPr lang="sr-Latn-RS" sz="1100" dirty="0" smtClean="0">
                <a:solidFill>
                  <a:schemeClr val="tx2"/>
                </a:solidFill>
                <a:latin typeface="+mj-lt"/>
              </a:rPr>
              <a:t> </a:t>
            </a:r>
            <a:r>
              <a:rPr lang="sr-Latn-RS" sz="1100" dirty="0">
                <a:solidFill>
                  <a:schemeClr val="tx2"/>
                </a:solidFill>
                <a:latin typeface="+mj-lt"/>
              </a:rPr>
              <a:t>Prikaz kolona tabele Imenik </a:t>
            </a:r>
            <a:endParaRPr lang="en-US" sz="1100" dirty="0">
              <a:solidFill>
                <a:schemeClr val="tx2"/>
              </a:solidFill>
              <a:latin typeface="+mj-lt"/>
            </a:endParaRPr>
          </a:p>
        </p:txBody>
      </p:sp>
      <p:sp>
        <p:nvSpPr>
          <p:cNvPr id="8" name="Content Placeholder 1"/>
          <p:cNvSpPr txBox="1">
            <a:spLocks/>
          </p:cNvSpPr>
          <p:nvPr/>
        </p:nvSpPr>
        <p:spPr>
          <a:xfrm>
            <a:off x="457732" y="3789040"/>
            <a:ext cx="4037143" cy="1158325"/>
          </a:xfrm>
          <a:prstGeom prst="rect">
            <a:avLst/>
          </a:prstGeom>
          <a:ln>
            <a:solidFill>
              <a:srgbClr val="0070C0">
                <a:alpha val="0"/>
              </a:srgbClr>
            </a:solidFill>
          </a:ln>
        </p:spPr>
        <p:txBody>
          <a:bodyPr vert="horz" lIns="0" tIns="0" rIns="0" bIns="0" rtlCol="0">
            <a:noAutofit/>
          </a:bodyPr>
          <a:lstStyle>
            <a:lvl1pPr marL="0" indent="0" algn="l" defTabSz="914400" rtl="0" eaLnBrk="1" latinLnBrk="0" hangingPunct="1">
              <a:lnSpc>
                <a:spcPct val="120000"/>
              </a:lnSpc>
              <a:spcBef>
                <a:spcPts val="600"/>
              </a:spcBef>
              <a:spcAft>
                <a:spcPts val="0"/>
              </a:spcAft>
              <a:buFontTx/>
              <a:buNone/>
              <a:defRPr sz="1100" i="0" kern="1200">
                <a:solidFill>
                  <a:schemeClr val="tx2"/>
                </a:solidFill>
                <a:latin typeface="+mj-lt"/>
                <a:ea typeface="+mn-ea"/>
                <a:cs typeface="+mn-cs"/>
              </a:defRPr>
            </a:lvl1pPr>
            <a:lvl2pPr marL="0" indent="0" algn="l" defTabSz="914400" rtl="0" eaLnBrk="1" latinLnBrk="0" hangingPunct="1">
              <a:lnSpc>
                <a:spcPct val="100000"/>
              </a:lnSpc>
              <a:spcBef>
                <a:spcPts val="0"/>
              </a:spcBef>
              <a:spcAft>
                <a:spcPts val="600"/>
              </a:spcAft>
              <a:buFontTx/>
              <a:buNone/>
              <a:defRPr sz="1500" i="1" kern="1200">
                <a:solidFill>
                  <a:schemeClr val="tx2"/>
                </a:solidFill>
                <a:latin typeface="+mj-lt"/>
                <a:ea typeface="+mn-ea"/>
                <a:cs typeface="+mn-cs"/>
              </a:defRPr>
            </a:lvl2pPr>
            <a:lvl3pPr marL="0" indent="0" algn="l" defTabSz="914400" rtl="0" eaLnBrk="1" latinLnBrk="0" hangingPunct="1">
              <a:lnSpc>
                <a:spcPct val="120000"/>
              </a:lnSpc>
              <a:spcBef>
                <a:spcPts val="600"/>
              </a:spcBef>
              <a:spcAft>
                <a:spcPts val="600"/>
              </a:spcAft>
              <a:buFontTx/>
              <a:buNone/>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Tx/>
              <a:buNone/>
              <a:defRPr sz="1100" i="1" kern="1200">
                <a:solidFill>
                  <a:schemeClr val="accent2"/>
                </a:solidFill>
                <a:latin typeface="+mj-lt"/>
                <a:ea typeface="+mn-ea"/>
                <a:cs typeface="+mn-cs"/>
              </a:defRPr>
            </a:lvl4pPr>
            <a:lvl5pPr marL="0" indent="0" algn="l" defTabSz="914400" rtl="0" eaLnBrk="1" latinLnBrk="0" hangingPunct="1">
              <a:lnSpc>
                <a:spcPct val="150000"/>
              </a:lnSpc>
              <a:spcBef>
                <a:spcPts val="0"/>
              </a:spcBef>
              <a:buFontTx/>
              <a:buNone/>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r-Latn-RS" dirty="0" smtClean="0"/>
              <a:t>Tabeli želimo da dodamo kolonu GRAD. Kod za dodavanje kolone će glasiti:</a:t>
            </a:r>
            <a:endParaRPr lang="en-US" dirty="0" smtClean="0"/>
          </a:p>
          <a:p>
            <a:r>
              <a:rPr lang="sr-Latn-RS" b="1" dirty="0" smtClean="0"/>
              <a:t>ALTER TABLE Imenik ADD GRAD Char(20) NULL;</a:t>
            </a:r>
            <a:endParaRPr lang="en-US" b="1" dirty="0" smtClean="0"/>
          </a:p>
          <a:p>
            <a:r>
              <a:rPr lang="sr-Latn-RS" dirty="0" smtClean="0"/>
              <a:t>Na prikazanu tabelu Imenik dodaće se kolona GRAD čiji je tip podataka Char gde moze da se unesu 20 znakova (slika 2.).</a:t>
            </a:r>
            <a:endParaRPr lang="en-US" dirty="0" smtClean="0"/>
          </a:p>
          <a:p>
            <a:endParaRPr lang="en-US" dirty="0"/>
          </a:p>
        </p:txBody>
      </p:sp>
      <p:pic>
        <p:nvPicPr>
          <p:cNvPr id="9" name="Picture 8">
            <a:hlinkClick r:id="rId6" action="ppaction://hlinkfile"/>
          </p:cNvPr>
          <p:cNvPicPr>
            <a:picLocks/>
          </p:cNvPicPr>
          <p:nvPr/>
        </p:nvPicPr>
        <p:blipFill>
          <a:blip r:embed="rId7">
            <a:extLst>
              <a:ext uri="{28A0092B-C50C-407E-A947-70E740481C1C}">
                <a14:useLocalDpi xmlns:a14="http://schemas.microsoft.com/office/drawing/2010/main" val="0"/>
              </a:ext>
            </a:extLst>
          </a:blip>
          <a:stretch>
            <a:fillRect/>
          </a:stretch>
        </p:blipFill>
        <p:spPr>
          <a:xfrm>
            <a:off x="457732" y="5248670"/>
            <a:ext cx="4037143" cy="526305"/>
          </a:xfrm>
          <a:prstGeom prst="rect">
            <a:avLst/>
          </a:prstGeom>
        </p:spPr>
      </p:pic>
      <p:sp>
        <p:nvSpPr>
          <p:cNvPr id="10" name="TextBox 9"/>
          <p:cNvSpPr txBox="1"/>
          <p:nvPr>
            <p:custDataLst>
              <p:tags r:id="rId2"/>
            </p:custDataLst>
          </p:nvPr>
        </p:nvSpPr>
        <p:spPr>
          <a:xfrm>
            <a:off x="457732" y="5774975"/>
            <a:ext cx="4037143" cy="348610"/>
          </a:xfrm>
          <a:prstGeom prst="rect">
            <a:avLst/>
          </a:prstGeom>
          <a:solidFill>
            <a:srgbClr val="EBEBE9"/>
          </a:solidFill>
        </p:spPr>
        <p:txBody>
          <a:bodyPr vert="horz" wrap="square" lIns="0" tIns="0" rIns="0" bIns="0" rtlCol="0">
            <a:noAutofit/>
          </a:bodyPr>
          <a:lstStyle/>
          <a:p>
            <a:r>
              <a:rPr lang="en-US" sz="1100" dirty="0" err="1" smtClean="0">
                <a:solidFill>
                  <a:schemeClr val="tx2"/>
                </a:solidFill>
                <a:latin typeface="+mj-lt"/>
              </a:rPr>
              <a:t>Slika</a:t>
            </a:r>
            <a:r>
              <a:rPr lang="en-US" sz="1100" dirty="0" smtClean="0">
                <a:solidFill>
                  <a:schemeClr val="tx2"/>
                </a:solidFill>
                <a:latin typeface="+mj-lt"/>
              </a:rPr>
              <a:t> 2. </a:t>
            </a:r>
            <a:r>
              <a:rPr lang="en-US" sz="1100" dirty="0" err="1" smtClean="0">
                <a:solidFill>
                  <a:schemeClr val="tx2"/>
                </a:solidFill>
                <a:latin typeface="+mj-lt"/>
              </a:rPr>
              <a:t>Prikaz</a:t>
            </a:r>
            <a:r>
              <a:rPr lang="en-US" sz="1100" dirty="0" smtClean="0">
                <a:solidFill>
                  <a:schemeClr val="tx2"/>
                </a:solidFill>
                <a:latin typeface="+mj-lt"/>
              </a:rPr>
              <a:t> </a:t>
            </a:r>
            <a:r>
              <a:rPr lang="en-US" sz="1100" dirty="0" err="1" smtClean="0">
                <a:solidFill>
                  <a:schemeClr val="tx2"/>
                </a:solidFill>
                <a:latin typeface="+mj-lt"/>
              </a:rPr>
              <a:t>kolona</a:t>
            </a:r>
            <a:r>
              <a:rPr lang="en-US" sz="1100" dirty="0" smtClean="0">
                <a:solidFill>
                  <a:schemeClr val="tx2"/>
                </a:solidFill>
                <a:latin typeface="+mj-lt"/>
              </a:rPr>
              <a:t> </a:t>
            </a:r>
            <a:r>
              <a:rPr lang="en-US" sz="1100" dirty="0" err="1" smtClean="0">
                <a:solidFill>
                  <a:schemeClr val="tx2"/>
                </a:solidFill>
                <a:latin typeface="+mj-lt"/>
              </a:rPr>
              <a:t>tabele</a:t>
            </a:r>
            <a:r>
              <a:rPr lang="en-US" sz="1100" dirty="0" smtClean="0">
                <a:solidFill>
                  <a:schemeClr val="tx2"/>
                </a:solidFill>
                <a:latin typeface="+mj-lt"/>
              </a:rPr>
              <a:t> </a:t>
            </a:r>
            <a:r>
              <a:rPr lang="en-US" sz="1100" dirty="0" err="1" smtClean="0">
                <a:solidFill>
                  <a:schemeClr val="tx2"/>
                </a:solidFill>
                <a:latin typeface="+mj-lt"/>
              </a:rPr>
              <a:t>Imenik</a:t>
            </a:r>
            <a:r>
              <a:rPr lang="en-US" sz="1100" dirty="0" smtClean="0">
                <a:solidFill>
                  <a:schemeClr val="tx2"/>
                </a:solidFill>
                <a:latin typeface="+mj-lt"/>
              </a:rPr>
              <a:t> </a:t>
            </a:r>
            <a:r>
              <a:rPr lang="en-US" sz="1100" dirty="0" err="1" smtClean="0">
                <a:solidFill>
                  <a:schemeClr val="tx2"/>
                </a:solidFill>
                <a:latin typeface="+mj-lt"/>
              </a:rPr>
              <a:t>nakon</a:t>
            </a:r>
            <a:r>
              <a:rPr lang="en-US" sz="1100" dirty="0" smtClean="0">
                <a:solidFill>
                  <a:schemeClr val="tx2"/>
                </a:solidFill>
                <a:latin typeface="+mj-lt"/>
              </a:rPr>
              <a:t> ALTER TABLE </a:t>
            </a:r>
            <a:r>
              <a:rPr lang="en-US" sz="1100" dirty="0" err="1" smtClean="0">
                <a:solidFill>
                  <a:schemeClr val="tx2"/>
                </a:solidFill>
                <a:latin typeface="+mj-lt"/>
              </a:rPr>
              <a:t>naredbe</a:t>
            </a:r>
            <a:endParaRPr lang="en-US" sz="1100" dirty="0" smtClean="0">
              <a:solidFill>
                <a:schemeClr val="tx2"/>
              </a:solidFill>
              <a:latin typeface="+mj-lt"/>
            </a:endParaRPr>
          </a:p>
        </p:txBody>
      </p:sp>
    </p:spTree>
    <p:extLst>
      <p:ext uri="{BB962C8B-B14F-4D97-AF65-F5344CB8AC3E}">
        <p14:creationId xmlns:p14="http://schemas.microsoft.com/office/powerpoint/2010/main" val="2257972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hlinkClick r:id="rId3" action="ppaction://hlinkfile"/>
          </p:cNvPr>
          <p:cNvPicPr>
            <a:picLocks noGrp="1"/>
          </p:cNvPicPr>
          <p:nvPr>
            <p:ph idx="12"/>
          </p:nvPr>
        </p:nvPicPr>
        <p:blipFill>
          <a:blip r:embed="rId4">
            <a:extLst>
              <a:ext uri="{28A0092B-C50C-407E-A947-70E740481C1C}">
                <a14:useLocalDpi xmlns:a14="http://schemas.microsoft.com/office/drawing/2010/main" val="0"/>
              </a:ext>
            </a:extLst>
          </a:blip>
          <a:stretch>
            <a:fillRect/>
          </a:stretch>
        </p:blipFill>
        <p:spPr>
          <a:xfrm>
            <a:off x="539551" y="2852936"/>
            <a:ext cx="4037143" cy="1893787"/>
          </a:xfrm>
        </p:spPr>
      </p:pic>
      <p:sp>
        <p:nvSpPr>
          <p:cNvPr id="3" name="Content Placeholder 2"/>
          <p:cNvSpPr>
            <a:spLocks noGrp="1"/>
          </p:cNvSpPr>
          <p:nvPr>
            <p:ph idx="1"/>
          </p:nvPr>
        </p:nvSpPr>
        <p:spPr>
          <a:xfrm>
            <a:off x="539552" y="1844824"/>
            <a:ext cx="4037143" cy="1008112"/>
          </a:xfrm>
        </p:spPr>
        <p:txBody>
          <a:bodyPr/>
          <a:lstStyle/>
          <a:p>
            <a:r>
              <a:rPr lang="sr-Latn-RS" dirty="0"/>
              <a:t>Z</a:t>
            </a:r>
            <a:r>
              <a:rPr lang="sr-Latn-RS" dirty="0" smtClean="0"/>
              <a:t>a </a:t>
            </a:r>
            <a:r>
              <a:rPr lang="sr-Latn-RS" dirty="0"/>
              <a:t>m</a:t>
            </a:r>
            <a:r>
              <a:rPr lang="sr-Latn-RS" dirty="0" smtClean="0"/>
              <a:t>odel prikazan na slici 3.</a:t>
            </a:r>
            <a:endParaRPr lang="sr-Latn-RS" dirty="0"/>
          </a:p>
          <a:p>
            <a:pPr marL="228600" indent="-228600">
              <a:buFont typeface="+mj-lt"/>
              <a:buAutoNum type="alphaLcPeriod"/>
            </a:pPr>
            <a:r>
              <a:rPr lang="sr-Latn-RS" dirty="0" smtClean="0"/>
              <a:t>Izbriši tabelu PROFESOR</a:t>
            </a:r>
          </a:p>
          <a:p>
            <a:pPr marL="228600" indent="-228600">
              <a:buFont typeface="+mj-lt"/>
              <a:buAutoNum type="alphaLcPeriod"/>
            </a:pPr>
            <a:r>
              <a:rPr lang="sr-Latn-RS" dirty="0" smtClean="0"/>
              <a:t>Izbriši tabelu PREDMET</a:t>
            </a:r>
          </a:p>
          <a:p>
            <a:r>
              <a:rPr lang="sr-Latn-RS" dirty="0"/>
              <a:t>n</a:t>
            </a:r>
            <a:r>
              <a:rPr lang="sr-Latn-RS" dirty="0" smtClean="0"/>
              <a:t>a dva moguća načina</a:t>
            </a:r>
          </a:p>
          <a:p>
            <a:pPr marL="228600" indent="-228600">
              <a:buFont typeface="+mj-lt"/>
              <a:buAutoNum type="alphaLcPeriod"/>
            </a:pPr>
            <a:endParaRPr lang="sr-Latn-RS" dirty="0" smtClean="0"/>
          </a:p>
        </p:txBody>
      </p:sp>
      <p:sp>
        <p:nvSpPr>
          <p:cNvPr id="4" name="Title 3"/>
          <p:cNvSpPr>
            <a:spLocks noGrp="1"/>
          </p:cNvSpPr>
          <p:nvPr>
            <p:ph type="title"/>
          </p:nvPr>
        </p:nvSpPr>
        <p:spPr/>
        <p:txBody>
          <a:bodyPr/>
          <a:lstStyle/>
          <a:p>
            <a:r>
              <a:rPr lang="sr-Latn-RS" dirty="0" smtClean="0"/>
              <a:t>2. Primer</a:t>
            </a:r>
            <a:endParaRPr lang="en-US" dirty="0"/>
          </a:p>
        </p:txBody>
      </p:sp>
      <p:sp>
        <p:nvSpPr>
          <p:cNvPr id="5" name="Text Placeholder 4"/>
          <p:cNvSpPr>
            <a:spLocks noGrp="1"/>
          </p:cNvSpPr>
          <p:nvPr>
            <p:ph type="body" idx="10"/>
          </p:nvPr>
        </p:nvSpPr>
        <p:spPr/>
        <p:txBody>
          <a:bodyPr/>
          <a:lstStyle/>
          <a:p>
            <a:r>
              <a:rPr lang="sr-Latn-RS" dirty="0" smtClean="0"/>
              <a:t>ALTER TABLE I DROP TABLE nad tabelama PROFESOR i PREDMET</a:t>
            </a:r>
            <a:endParaRPr lang="en-US" dirty="0"/>
          </a:p>
        </p:txBody>
      </p:sp>
      <p:sp>
        <p:nvSpPr>
          <p:cNvPr id="8" name="TextBox 7"/>
          <p:cNvSpPr txBox="1"/>
          <p:nvPr>
            <p:custDataLst>
              <p:tags r:id="rId1"/>
            </p:custDataLst>
          </p:nvPr>
        </p:nvSpPr>
        <p:spPr>
          <a:xfrm>
            <a:off x="539552" y="4797152"/>
            <a:ext cx="4037143" cy="169277"/>
          </a:xfrm>
          <a:prstGeom prst="rect">
            <a:avLst/>
          </a:prstGeom>
          <a:solidFill>
            <a:srgbClr val="EBEBE9"/>
          </a:solidFill>
        </p:spPr>
        <p:txBody>
          <a:bodyPr vert="horz" wrap="square" lIns="0" tIns="0" rIns="0" bIns="0" rtlCol="0">
            <a:noAutofit/>
          </a:bodyPr>
          <a:lstStyle/>
          <a:p>
            <a:r>
              <a:rPr lang="en-US" sz="1100" smtClean="0">
                <a:solidFill>
                  <a:schemeClr val="tx2"/>
                </a:solidFill>
                <a:latin typeface="+mj-lt"/>
              </a:rPr>
              <a:t>Sika 3. Model za brisanje tabela</a:t>
            </a:r>
            <a:endParaRPr lang="en-US" sz="1100" dirty="0" smtClean="0">
              <a:solidFill>
                <a:schemeClr val="tx2"/>
              </a:solidFill>
              <a:latin typeface="+mj-lt"/>
            </a:endParaRPr>
          </a:p>
        </p:txBody>
      </p:sp>
      <p:sp>
        <p:nvSpPr>
          <p:cNvPr id="9" name="Content Placeholder 2"/>
          <p:cNvSpPr txBox="1">
            <a:spLocks/>
          </p:cNvSpPr>
          <p:nvPr/>
        </p:nvSpPr>
        <p:spPr>
          <a:xfrm>
            <a:off x="526629" y="5085184"/>
            <a:ext cx="4037143" cy="1198875"/>
          </a:xfrm>
          <a:prstGeom prst="rect">
            <a:avLst/>
          </a:prstGeom>
          <a:ln>
            <a:solidFill>
              <a:srgbClr val="002060">
                <a:alpha val="0"/>
              </a:srgbClr>
            </a:solidFill>
          </a:ln>
        </p:spPr>
        <p:txBody>
          <a:bodyPr vert="horz" lIns="0" tIns="0" rIns="0" bIns="0" rtlCol="0">
            <a:noAutofit/>
          </a:bodyPr>
          <a:lstStyle>
            <a:lvl1pPr marL="0" indent="0" algn="l" defTabSz="914400" rtl="0" eaLnBrk="1" latinLnBrk="0" hangingPunct="1">
              <a:lnSpc>
                <a:spcPct val="120000"/>
              </a:lnSpc>
              <a:spcBef>
                <a:spcPts val="600"/>
              </a:spcBef>
              <a:spcAft>
                <a:spcPts val="0"/>
              </a:spcAft>
              <a:buFontTx/>
              <a:buNone/>
              <a:defRPr sz="1100" i="0" kern="1200">
                <a:solidFill>
                  <a:schemeClr val="tx2"/>
                </a:solidFill>
                <a:latin typeface="+mj-lt"/>
                <a:ea typeface="+mn-ea"/>
                <a:cs typeface="+mn-cs"/>
              </a:defRPr>
            </a:lvl1pPr>
            <a:lvl2pPr marL="0" indent="0" algn="l" defTabSz="914400" rtl="0" eaLnBrk="1" latinLnBrk="0" hangingPunct="1">
              <a:lnSpc>
                <a:spcPct val="100000"/>
              </a:lnSpc>
              <a:spcBef>
                <a:spcPts val="0"/>
              </a:spcBef>
              <a:spcAft>
                <a:spcPts val="600"/>
              </a:spcAft>
              <a:buFontTx/>
              <a:buNone/>
              <a:defRPr sz="1500" i="1" kern="1200">
                <a:solidFill>
                  <a:schemeClr val="tx2"/>
                </a:solidFill>
                <a:latin typeface="+mj-lt"/>
                <a:ea typeface="+mn-ea"/>
                <a:cs typeface="+mn-cs"/>
              </a:defRPr>
            </a:lvl2pPr>
            <a:lvl3pPr marL="0" indent="0" algn="l" defTabSz="914400" rtl="0" eaLnBrk="1" latinLnBrk="0" hangingPunct="1">
              <a:lnSpc>
                <a:spcPct val="120000"/>
              </a:lnSpc>
              <a:spcBef>
                <a:spcPts val="600"/>
              </a:spcBef>
              <a:spcAft>
                <a:spcPts val="600"/>
              </a:spcAft>
              <a:buFontTx/>
              <a:buNone/>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Tx/>
              <a:buNone/>
              <a:defRPr sz="1100" i="1" kern="1200">
                <a:solidFill>
                  <a:schemeClr val="accent2"/>
                </a:solidFill>
                <a:latin typeface="+mj-lt"/>
                <a:ea typeface="+mn-ea"/>
                <a:cs typeface="+mn-cs"/>
              </a:defRPr>
            </a:lvl4pPr>
            <a:lvl5pPr marL="0" indent="0" algn="l" defTabSz="914400" rtl="0" eaLnBrk="1" latinLnBrk="0" hangingPunct="1">
              <a:lnSpc>
                <a:spcPct val="150000"/>
              </a:lnSpc>
              <a:spcBef>
                <a:spcPts val="0"/>
              </a:spcBef>
              <a:buFontTx/>
              <a:buNone/>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11" name="Content Placeholder 2"/>
          <p:cNvSpPr txBox="1">
            <a:spLocks/>
          </p:cNvSpPr>
          <p:nvPr/>
        </p:nvSpPr>
        <p:spPr>
          <a:xfrm>
            <a:off x="4788024" y="1849785"/>
            <a:ext cx="4037143" cy="4434274"/>
          </a:xfrm>
          <a:prstGeom prst="rect">
            <a:avLst/>
          </a:prstGeom>
          <a:ln>
            <a:solidFill>
              <a:srgbClr val="002060">
                <a:alpha val="0"/>
              </a:srgbClr>
            </a:solidFill>
          </a:ln>
        </p:spPr>
        <p:txBody>
          <a:bodyPr vert="horz" lIns="0" tIns="0" rIns="0" bIns="0" rtlCol="0">
            <a:noAutofit/>
          </a:bodyPr>
          <a:lstStyle>
            <a:lvl1pPr marL="0" indent="0" algn="l" defTabSz="914400" rtl="0" eaLnBrk="1" latinLnBrk="0" hangingPunct="1">
              <a:lnSpc>
                <a:spcPct val="120000"/>
              </a:lnSpc>
              <a:spcBef>
                <a:spcPts val="600"/>
              </a:spcBef>
              <a:spcAft>
                <a:spcPts val="0"/>
              </a:spcAft>
              <a:buFontTx/>
              <a:buNone/>
              <a:defRPr sz="1100" i="0" kern="1200">
                <a:solidFill>
                  <a:schemeClr val="tx2"/>
                </a:solidFill>
                <a:latin typeface="+mj-lt"/>
                <a:ea typeface="+mn-ea"/>
                <a:cs typeface="+mn-cs"/>
              </a:defRPr>
            </a:lvl1pPr>
            <a:lvl2pPr marL="0" indent="0" algn="l" defTabSz="914400" rtl="0" eaLnBrk="1" latinLnBrk="0" hangingPunct="1">
              <a:lnSpc>
                <a:spcPct val="100000"/>
              </a:lnSpc>
              <a:spcBef>
                <a:spcPts val="0"/>
              </a:spcBef>
              <a:spcAft>
                <a:spcPts val="600"/>
              </a:spcAft>
              <a:buFontTx/>
              <a:buNone/>
              <a:defRPr sz="1500" i="1" kern="1200">
                <a:solidFill>
                  <a:schemeClr val="tx2"/>
                </a:solidFill>
                <a:latin typeface="+mj-lt"/>
                <a:ea typeface="+mn-ea"/>
                <a:cs typeface="+mn-cs"/>
              </a:defRPr>
            </a:lvl2pPr>
            <a:lvl3pPr marL="0" indent="0" algn="l" defTabSz="914400" rtl="0" eaLnBrk="1" latinLnBrk="0" hangingPunct="1">
              <a:lnSpc>
                <a:spcPct val="120000"/>
              </a:lnSpc>
              <a:spcBef>
                <a:spcPts val="600"/>
              </a:spcBef>
              <a:spcAft>
                <a:spcPts val="600"/>
              </a:spcAft>
              <a:buFontTx/>
              <a:buNone/>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Tx/>
              <a:buNone/>
              <a:defRPr sz="1100" i="1" kern="1200">
                <a:solidFill>
                  <a:schemeClr val="accent2"/>
                </a:solidFill>
                <a:latin typeface="+mj-lt"/>
                <a:ea typeface="+mn-ea"/>
                <a:cs typeface="+mn-cs"/>
              </a:defRPr>
            </a:lvl4pPr>
            <a:lvl5pPr marL="0" indent="0" algn="l" defTabSz="914400" rtl="0" eaLnBrk="1" latinLnBrk="0" hangingPunct="1">
              <a:lnSpc>
                <a:spcPct val="150000"/>
              </a:lnSpc>
              <a:spcBef>
                <a:spcPts val="0"/>
              </a:spcBef>
              <a:buFontTx/>
              <a:buNone/>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r-Latn-RS" dirty="0"/>
              <a:t>a.</a:t>
            </a:r>
          </a:p>
          <a:p>
            <a:r>
              <a:rPr lang="sr-Latn-RS" dirty="0"/>
              <a:t>I način:</a:t>
            </a:r>
          </a:p>
          <a:p>
            <a:r>
              <a:rPr lang="sr-Latn-RS" dirty="0"/>
              <a:t>DROP TABLE ANGAZOVANJE;</a:t>
            </a:r>
          </a:p>
          <a:p>
            <a:r>
              <a:rPr lang="sr-Latn-RS" dirty="0"/>
              <a:t>DROP TABLE PROFESOR </a:t>
            </a:r>
            <a:endParaRPr lang="en-US" dirty="0"/>
          </a:p>
          <a:p>
            <a:r>
              <a:rPr lang="sr-Latn-RS" dirty="0" smtClean="0"/>
              <a:t>II način:</a:t>
            </a:r>
          </a:p>
          <a:p>
            <a:r>
              <a:rPr lang="sr-Latn-RS" dirty="0" smtClean="0"/>
              <a:t>ALTER TABLE ANGAZOVANJE DROP CONSTRAINT ProfesorFK </a:t>
            </a:r>
            <a:r>
              <a:rPr lang="sr-Latn-RS" dirty="0"/>
              <a:t>FOREING </a:t>
            </a:r>
            <a:r>
              <a:rPr lang="sr-Latn-RS" dirty="0" smtClean="0"/>
              <a:t>KEY;</a:t>
            </a:r>
          </a:p>
          <a:p>
            <a:r>
              <a:rPr lang="sr-Latn-RS" dirty="0" smtClean="0"/>
              <a:t>DROP TABLE PROFESOR;</a:t>
            </a:r>
            <a:endParaRPr lang="sr-Latn-RS" dirty="0"/>
          </a:p>
          <a:p>
            <a:r>
              <a:rPr lang="sr-Latn-RS" dirty="0" smtClean="0"/>
              <a:t>b.</a:t>
            </a:r>
          </a:p>
          <a:p>
            <a:r>
              <a:rPr lang="sr-Latn-RS" dirty="0" smtClean="0"/>
              <a:t>I način:</a:t>
            </a:r>
          </a:p>
          <a:p>
            <a:r>
              <a:rPr lang="sr-Latn-RS" dirty="0"/>
              <a:t>DROP TABLE ANGAZOVANJE;</a:t>
            </a:r>
          </a:p>
          <a:p>
            <a:r>
              <a:rPr lang="sr-Latn-RS" dirty="0"/>
              <a:t>DROP TABLE </a:t>
            </a:r>
            <a:r>
              <a:rPr lang="sr-Latn-RS" dirty="0" smtClean="0"/>
              <a:t>PREDMET </a:t>
            </a:r>
            <a:endParaRPr lang="en-US" dirty="0"/>
          </a:p>
          <a:p>
            <a:r>
              <a:rPr lang="sr-Latn-RS" dirty="0"/>
              <a:t>II način:</a:t>
            </a:r>
          </a:p>
          <a:p>
            <a:r>
              <a:rPr lang="sr-Latn-RS" dirty="0"/>
              <a:t>ALTER TABLE ANGAZOVANJE DROP CONSTRAINT </a:t>
            </a:r>
            <a:endParaRPr lang="sr-Latn-RS" dirty="0" smtClean="0"/>
          </a:p>
          <a:p>
            <a:r>
              <a:rPr lang="sr-Latn-RS" dirty="0"/>
              <a:t>PredmetFK FOREING </a:t>
            </a:r>
            <a:r>
              <a:rPr lang="sr-Latn-RS" dirty="0" smtClean="0"/>
              <a:t>KEY;</a:t>
            </a:r>
          </a:p>
          <a:p>
            <a:r>
              <a:rPr lang="sr-Latn-RS" dirty="0" smtClean="0"/>
              <a:t>DROP TABLE PREDMET; </a:t>
            </a:r>
            <a:endParaRPr lang="sr-Latn-RS" dirty="0"/>
          </a:p>
          <a:p>
            <a:r>
              <a:rPr lang="sr-Latn-RS" dirty="0"/>
              <a:t>	</a:t>
            </a:r>
            <a:endParaRPr lang="sr-Latn-RS" dirty="0" smtClean="0"/>
          </a:p>
          <a:p>
            <a:endParaRPr lang="sr-Latn-RS" dirty="0" smtClean="0"/>
          </a:p>
        </p:txBody>
      </p:sp>
    </p:spTree>
    <p:extLst>
      <p:ext uri="{BB962C8B-B14F-4D97-AF65-F5344CB8AC3E}">
        <p14:creationId xmlns:p14="http://schemas.microsoft.com/office/powerpoint/2010/main" val="2048584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SQL: DDL </a:t>
            </a:r>
            <a:r>
              <a:rPr lang="en-US" dirty="0" smtClean="0"/>
              <a:t>i</a:t>
            </a:r>
            <a:r>
              <a:rPr lang="en-CA" dirty="0"/>
              <a:t> i</a:t>
            </a:r>
            <a:r>
              <a:rPr lang="sr-Latn-RS" dirty="0"/>
              <a:t> DML</a:t>
            </a:r>
            <a:endParaRPr lang="en-US" dirty="0"/>
          </a:p>
        </p:txBody>
      </p:sp>
      <p:sp>
        <p:nvSpPr>
          <p:cNvPr id="3" name="Content Placeholder 2"/>
          <p:cNvSpPr>
            <a:spLocks noGrp="1"/>
          </p:cNvSpPr>
          <p:nvPr>
            <p:ph idx="1"/>
          </p:nvPr>
        </p:nvSpPr>
        <p:spPr/>
        <p:txBody>
          <a:bodyPr/>
          <a:lstStyle/>
          <a:p>
            <a:endParaRPr lang="en-US"/>
          </a:p>
        </p:txBody>
      </p:sp>
      <p:sp>
        <p:nvSpPr>
          <p:cNvPr id="4" name="Content Placeholder 3"/>
          <p:cNvSpPr>
            <a:spLocks noGrp="1"/>
          </p:cNvSpPr>
          <p:nvPr>
            <p:ph idx="11"/>
          </p:nvPr>
        </p:nvSpPr>
        <p:spPr/>
        <p:txBody>
          <a:bodyPr/>
          <a:lstStyle/>
          <a:p>
            <a:endParaRPr lang="en-US"/>
          </a:p>
        </p:txBody>
      </p:sp>
      <p:sp>
        <p:nvSpPr>
          <p:cNvPr id="5" name="Content Placeholder 4"/>
          <p:cNvSpPr>
            <a:spLocks noGrp="1"/>
          </p:cNvSpPr>
          <p:nvPr>
            <p:ph idx="12"/>
          </p:nvPr>
        </p:nvSpPr>
        <p:spPr/>
        <p:txBody>
          <a:bodyPr/>
          <a:lstStyle/>
          <a:p>
            <a:endParaRPr lang="en-US"/>
          </a:p>
        </p:txBody>
      </p:sp>
      <p:sp>
        <p:nvSpPr>
          <p:cNvPr id="6" name="Content Placeholder 5"/>
          <p:cNvSpPr>
            <a:spLocks noGrp="1"/>
          </p:cNvSpPr>
          <p:nvPr>
            <p:ph idx="13"/>
          </p:nvPr>
        </p:nvSpPr>
        <p:spPr/>
        <p:txBody>
          <a:bodyPr/>
          <a:lstStyle/>
          <a:p>
            <a:endParaRPr lang="en-US"/>
          </a:p>
        </p:txBody>
      </p:sp>
      <p:sp>
        <p:nvSpPr>
          <p:cNvPr id="7" name="Content Placeholder 6"/>
          <p:cNvSpPr>
            <a:spLocks noGrp="1"/>
          </p:cNvSpPr>
          <p:nvPr>
            <p:ph idx="14"/>
          </p:nvPr>
        </p:nvSpPr>
        <p:spPr/>
        <p:txBody>
          <a:bodyPr/>
          <a:lstStyle/>
          <a:p>
            <a:endParaRPr lang="en-US"/>
          </a:p>
        </p:txBody>
      </p:sp>
      <p:sp>
        <p:nvSpPr>
          <p:cNvPr id="8" name="Text Placeholder 7"/>
          <p:cNvSpPr>
            <a:spLocks noGrp="1"/>
          </p:cNvSpPr>
          <p:nvPr>
            <p:ph type="body" sz="quarter" idx="17"/>
          </p:nvPr>
        </p:nvSpPr>
        <p:spPr/>
        <p:txBody>
          <a:bodyPr/>
          <a:lstStyle/>
          <a:p>
            <a:r>
              <a:rPr lang="sr-Latn-RS" dirty="0"/>
              <a:t>Zaključak</a:t>
            </a:r>
            <a:endParaRPr lang="en-US" dirty="0"/>
          </a:p>
        </p:txBody>
      </p:sp>
      <p:sp>
        <p:nvSpPr>
          <p:cNvPr id="9" name="Text Placeholder 8"/>
          <p:cNvSpPr>
            <a:spLocks noGrp="1"/>
          </p:cNvSpPr>
          <p:nvPr>
            <p:ph type="body" sz="quarter" idx="18"/>
          </p:nvPr>
        </p:nvSpPr>
        <p:spPr/>
        <p:txBody>
          <a:bodyPr/>
          <a:lstStyle/>
          <a:p>
            <a:r>
              <a:rPr lang="en-US" dirty="0" err="1"/>
              <a:t>Uvod</a:t>
            </a:r>
            <a:r>
              <a:rPr lang="en-US" dirty="0"/>
              <a:t> u </a:t>
            </a:r>
            <a:r>
              <a:rPr lang="en-US" dirty="0" err="1"/>
              <a:t>phpMyAdmin</a:t>
            </a:r>
            <a:endParaRPr lang="en-US" dirty="0"/>
          </a:p>
        </p:txBody>
      </p:sp>
      <p:sp>
        <p:nvSpPr>
          <p:cNvPr id="10" name="Text Placeholder 9"/>
          <p:cNvSpPr>
            <a:spLocks noGrp="1"/>
          </p:cNvSpPr>
          <p:nvPr>
            <p:ph type="body" sz="quarter" idx="19"/>
          </p:nvPr>
        </p:nvSpPr>
        <p:spPr/>
        <p:txBody>
          <a:bodyPr/>
          <a:lstStyle/>
          <a:p>
            <a:endParaRPr lang="en-US"/>
          </a:p>
        </p:txBody>
      </p:sp>
      <p:sp>
        <p:nvSpPr>
          <p:cNvPr id="11" name="Text Placeholder 10"/>
          <p:cNvSpPr>
            <a:spLocks noGrp="1"/>
          </p:cNvSpPr>
          <p:nvPr>
            <p:ph type="body" sz="quarter" idx="20"/>
          </p:nvPr>
        </p:nvSpPr>
        <p:spPr/>
        <p:txBody>
          <a:bodyPr/>
          <a:lstStyle/>
          <a:p>
            <a:endParaRPr lang="en-US"/>
          </a:p>
        </p:txBody>
      </p:sp>
      <p:sp>
        <p:nvSpPr>
          <p:cNvPr id="12" name="Text Placeholder 11"/>
          <p:cNvSpPr>
            <a:spLocks noGrp="1"/>
          </p:cNvSpPr>
          <p:nvPr>
            <p:ph type="body" sz="quarter" idx="21"/>
          </p:nvPr>
        </p:nvSpPr>
        <p:spPr/>
        <p:txBody>
          <a:bodyPr/>
          <a:lstStyle/>
          <a:p>
            <a:endParaRPr lang="en-US"/>
          </a:p>
        </p:txBody>
      </p:sp>
      <p:sp>
        <p:nvSpPr>
          <p:cNvPr id="13" name="Text Placeholder 12"/>
          <p:cNvSpPr>
            <a:spLocks noGrp="1"/>
          </p:cNvSpPr>
          <p:nvPr>
            <p:ph type="body" idx="22"/>
          </p:nvPr>
        </p:nvSpPr>
        <p:spPr/>
        <p:txBody>
          <a:bodyPr/>
          <a:lstStyle/>
          <a:p>
            <a:r>
              <a:rPr lang="en-US" dirty="0" smtClean="0"/>
              <a:t>11</a:t>
            </a:r>
            <a:endParaRPr lang="en-US" dirty="0"/>
          </a:p>
        </p:txBody>
      </p:sp>
      <p:sp>
        <p:nvSpPr>
          <p:cNvPr id="14" name="Text Placeholder 13"/>
          <p:cNvSpPr>
            <a:spLocks noGrp="1"/>
          </p:cNvSpPr>
          <p:nvPr>
            <p:ph type="body" idx="23"/>
          </p:nvPr>
        </p:nvSpPr>
        <p:spPr/>
        <p:txBody>
          <a:bodyPr/>
          <a:lstStyle/>
          <a:p>
            <a:endParaRPr lang="en-US"/>
          </a:p>
        </p:txBody>
      </p:sp>
      <p:sp>
        <p:nvSpPr>
          <p:cNvPr id="15" name="Text Placeholder 14"/>
          <p:cNvSpPr>
            <a:spLocks noGrp="1"/>
          </p:cNvSpPr>
          <p:nvPr>
            <p:ph type="body" idx="24"/>
          </p:nvPr>
        </p:nvSpPr>
        <p:spPr/>
        <p:txBody>
          <a:bodyPr/>
          <a:lstStyle/>
          <a:p>
            <a:endParaRPr lang="en-US"/>
          </a:p>
        </p:txBody>
      </p:sp>
      <p:sp>
        <p:nvSpPr>
          <p:cNvPr id="16" name="Text Placeholder 15"/>
          <p:cNvSpPr>
            <a:spLocks noGrp="1"/>
          </p:cNvSpPr>
          <p:nvPr>
            <p:ph type="body" idx="25"/>
          </p:nvPr>
        </p:nvSpPr>
        <p:spPr/>
        <p:txBody>
          <a:bodyPr/>
          <a:lstStyle/>
          <a:p>
            <a:endParaRPr lang="en-US"/>
          </a:p>
        </p:txBody>
      </p:sp>
      <p:sp>
        <p:nvSpPr>
          <p:cNvPr id="17" name="Text Placeholder 16"/>
          <p:cNvSpPr>
            <a:spLocks noGrp="1"/>
          </p:cNvSpPr>
          <p:nvPr>
            <p:ph type="body" idx="26"/>
          </p:nvPr>
        </p:nvSpPr>
        <p:spPr/>
        <p:txBody>
          <a:bodyPr/>
          <a:lstStyle/>
          <a:p>
            <a:r>
              <a:rPr lang="en-US" dirty="0" smtClean="0"/>
              <a:t>10</a:t>
            </a:r>
            <a:endParaRPr lang="en-US" dirty="0"/>
          </a:p>
        </p:txBody>
      </p:sp>
    </p:spTree>
    <p:extLst>
      <p:ext uri="{BB962C8B-B14F-4D97-AF65-F5344CB8AC3E}">
        <p14:creationId xmlns:p14="http://schemas.microsoft.com/office/powerpoint/2010/main" val="26940631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sr-Latn-RS" dirty="0" smtClean="0"/>
              <a:t>Vežba: </a:t>
            </a:r>
            <a:r>
              <a:rPr lang="en-US" dirty="0" err="1" smtClean="0"/>
              <a:t>Primeri</a:t>
            </a:r>
            <a:r>
              <a:rPr lang="en-US" dirty="0" smtClean="0"/>
              <a:t> </a:t>
            </a:r>
            <a:r>
              <a:rPr lang="en-US" dirty="0"/>
              <a:t>INSERT </a:t>
            </a:r>
            <a:r>
              <a:rPr lang="en-US" dirty="0" err="1"/>
              <a:t>naredbe</a:t>
            </a:r>
            <a:endParaRPr lang="en-US" dirty="0"/>
          </a:p>
        </p:txBody>
      </p:sp>
      <p:sp>
        <p:nvSpPr>
          <p:cNvPr id="3" name="Text Placeholder 2"/>
          <p:cNvSpPr>
            <a:spLocks noGrp="1"/>
          </p:cNvSpPr>
          <p:nvPr>
            <p:ph type="body" sz="quarter" idx="15"/>
          </p:nvPr>
        </p:nvSpPr>
        <p:spPr/>
        <p:txBody>
          <a:bodyPr/>
          <a:lstStyle/>
          <a:p>
            <a:r>
              <a:rPr lang="sr-Latn-RS" dirty="0" smtClean="0"/>
              <a:t>06</a:t>
            </a:r>
            <a:endParaRPr lang="en-US" dirty="0"/>
          </a:p>
        </p:txBody>
      </p:sp>
      <p:sp>
        <p:nvSpPr>
          <p:cNvPr id="4" name="Text Placeholder 3"/>
          <p:cNvSpPr>
            <a:spLocks noGrp="1"/>
          </p:cNvSpPr>
          <p:nvPr>
            <p:ph type="body" sz="quarter" idx="16"/>
          </p:nvPr>
        </p:nvSpPr>
        <p:spPr/>
        <p:txBody>
          <a:bodyPr/>
          <a:lstStyle/>
          <a:p>
            <a:endParaRPr lang="en-US"/>
          </a:p>
        </p:txBody>
      </p:sp>
      <p:sp>
        <p:nvSpPr>
          <p:cNvPr id="5" name="Title 4"/>
          <p:cNvSpPr>
            <a:spLocks noGrp="1"/>
          </p:cNvSpPr>
          <p:nvPr>
            <p:ph type="title"/>
          </p:nvPr>
        </p:nvSpPr>
        <p:spPr/>
        <p:txBody>
          <a:bodyPr/>
          <a:lstStyle/>
          <a:p>
            <a:r>
              <a:rPr lang="en-US" dirty="0"/>
              <a:t>DML-INSERT</a:t>
            </a:r>
          </a:p>
        </p:txBody>
      </p:sp>
      <p:sp>
        <p:nvSpPr>
          <p:cNvPr id="6" name="Text Placeholder 5"/>
          <p:cNvSpPr>
            <a:spLocks noGrp="1"/>
          </p:cNvSpPr>
          <p:nvPr>
            <p:ph type="body" sz="quarter" idx="17"/>
          </p:nvPr>
        </p:nvSpPr>
        <p:spPr/>
        <p:txBody>
          <a:bodyPr/>
          <a:lstStyle/>
          <a:p>
            <a:endParaRPr lang="en-CA" dirty="0"/>
          </a:p>
        </p:txBody>
      </p:sp>
      <p:sp>
        <p:nvSpPr>
          <p:cNvPr id="7" name="Text Placeholder 6"/>
          <p:cNvSpPr>
            <a:spLocks noGrp="1"/>
          </p:cNvSpPr>
          <p:nvPr>
            <p:ph type="body" sz="quarter" idx="18"/>
          </p:nvPr>
        </p:nvSpPr>
        <p:spPr/>
        <p:txBody>
          <a:bodyPr/>
          <a:lstStyle/>
          <a:p>
            <a:endParaRPr lang="en-US" dirty="0"/>
          </a:p>
        </p:txBody>
      </p:sp>
      <p:sp>
        <p:nvSpPr>
          <p:cNvPr id="8" name="Text Placeholder 7"/>
          <p:cNvSpPr>
            <a:spLocks noGrp="1"/>
          </p:cNvSpPr>
          <p:nvPr>
            <p:ph type="body" sz="quarter" idx="19"/>
          </p:nvPr>
        </p:nvSpPr>
        <p:spPr/>
        <p:txBody>
          <a:bodyPr/>
          <a:lstStyle/>
          <a:p>
            <a:endParaRPr lang="en-US" dirty="0"/>
          </a:p>
        </p:txBody>
      </p:sp>
      <p:sp>
        <p:nvSpPr>
          <p:cNvPr id="9" name="Text Placeholder 8"/>
          <p:cNvSpPr>
            <a:spLocks noGrp="1"/>
          </p:cNvSpPr>
          <p:nvPr>
            <p:ph type="body" sz="quarter" idx="20"/>
          </p:nvPr>
        </p:nvSpPr>
        <p:spPr/>
        <p:txBody>
          <a:bodyPr/>
          <a:lstStyle/>
          <a:p>
            <a:endParaRPr lang="en-US" dirty="0"/>
          </a:p>
        </p:txBody>
      </p:sp>
      <p:sp>
        <p:nvSpPr>
          <p:cNvPr id="10" name="Text Placeholder 9"/>
          <p:cNvSpPr>
            <a:spLocks noGrp="1"/>
          </p:cNvSpPr>
          <p:nvPr>
            <p:ph type="body" sz="quarter" idx="21"/>
          </p:nvPr>
        </p:nvSpPr>
        <p:spPr/>
        <p:txBody>
          <a:bodyPr/>
          <a:lstStyle/>
          <a:p>
            <a:endParaRPr lang="en-US" dirty="0"/>
          </a:p>
        </p:txBody>
      </p:sp>
      <p:sp>
        <p:nvSpPr>
          <p:cNvPr id="11" name="Text Placeholder 10"/>
          <p:cNvSpPr>
            <a:spLocks noGrp="1"/>
          </p:cNvSpPr>
          <p:nvPr>
            <p:ph type="body" sz="quarter" idx="22"/>
          </p:nvPr>
        </p:nvSpPr>
        <p:spPr/>
        <p:txBody>
          <a:bodyPr/>
          <a:lstStyle/>
          <a:p>
            <a:endParaRPr lang="en-US" dirty="0"/>
          </a:p>
        </p:txBody>
      </p:sp>
    </p:spTree>
    <p:extLst>
      <p:ext uri="{BB962C8B-B14F-4D97-AF65-F5344CB8AC3E}">
        <p14:creationId xmlns:p14="http://schemas.microsoft.com/office/powerpoint/2010/main" val="921098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p:txBody>
          <a:bodyPr/>
          <a:lstStyle/>
          <a:p>
            <a:pPr lvl="0"/>
            <a:r>
              <a:rPr lang="sr-Latn-CS" dirty="0">
                <a:solidFill>
                  <a:srgbClr val="FF0000"/>
                </a:solidFill>
              </a:rPr>
              <a:t>Ubacivanje vrednosti SVIH kolona za slučaj kada su podaci u istom redosledu kao i kolone u tabeli a pri tom ne postoji surogat ključ</a:t>
            </a:r>
            <a:r>
              <a:rPr lang="sr-Latn-CS" dirty="0"/>
              <a:t>. </a:t>
            </a:r>
            <a:endParaRPr lang="sr-Latn-CS" dirty="0" smtClean="0"/>
          </a:p>
          <a:p>
            <a:pPr lvl="0"/>
            <a:r>
              <a:rPr lang="sr-Latn-CS" dirty="0" smtClean="0"/>
              <a:t>U </a:t>
            </a:r>
            <a:r>
              <a:rPr lang="sr-Latn-CS" dirty="0"/>
              <a:t>ovom slučaju nije potrebno specificirati nazive atributa, pa insert naredba ima oblik: </a:t>
            </a:r>
            <a:endParaRPr lang="en-US" dirty="0"/>
          </a:p>
          <a:p>
            <a:r>
              <a:rPr lang="sr-Latn-CS" b="1" dirty="0"/>
              <a:t>INSERT INTO naziv_tabele </a:t>
            </a:r>
            <a:endParaRPr lang="en-US" dirty="0"/>
          </a:p>
          <a:p>
            <a:r>
              <a:rPr lang="sr-Latn-CS" b="1" dirty="0"/>
              <a:t>VALUES (vrednost_1, vrednost_2, …);</a:t>
            </a:r>
            <a:endParaRPr lang="en-US" dirty="0"/>
          </a:p>
          <a:p>
            <a:r>
              <a:rPr lang="sr-Latn-CS" dirty="0"/>
              <a:t>Za svaki atribut koji je specificiran kao NOT NULL, MORA postojati vrednost. </a:t>
            </a:r>
            <a:endParaRPr lang="sr-Latn-CS" dirty="0" smtClean="0"/>
          </a:p>
          <a:p>
            <a:endParaRPr lang="en-US" dirty="0"/>
          </a:p>
          <a:p>
            <a:r>
              <a:rPr lang="sr-Latn-CS" i="1" dirty="0" smtClean="0"/>
              <a:t>Primer</a:t>
            </a:r>
            <a:r>
              <a:rPr lang="sr-Latn-CS" i="1" dirty="0"/>
              <a:t>: Ubaciti podatke o Bojanu, pravniku, koji počinje da radi u RJ 10, 7.04.1984 sa platom od 450000 i bez prava na premiju. Neposredni rukovodilac još nije poznat. </a:t>
            </a:r>
            <a:endParaRPr lang="en-US" dirty="0"/>
          </a:p>
          <a:p>
            <a:r>
              <a:rPr lang="sr-Latn-CS" b="1" dirty="0"/>
              <a:t>INSERT INTO RADNIK VALUES </a:t>
            </a:r>
            <a:endParaRPr lang="en-US" dirty="0"/>
          </a:p>
          <a:p>
            <a:r>
              <a:rPr lang="sr-Latn-CS" b="1" dirty="0"/>
              <a:t>(3545, 'BOJAN', 'PRAVNIK', NULL .'07-APR-84', 450000, NULL, 10); </a:t>
            </a:r>
            <a:endParaRPr lang="en-US" dirty="0"/>
          </a:p>
          <a:p>
            <a:endParaRPr lang="en-US" dirty="0"/>
          </a:p>
        </p:txBody>
      </p:sp>
      <p:sp>
        <p:nvSpPr>
          <p:cNvPr id="6" name="Rectangle 5"/>
          <p:cNvSpPr/>
          <p:nvPr>
            <p:custDataLst>
              <p:tags r:id="rId1"/>
            </p:custDataLst>
          </p:nvPr>
        </p:nvSpPr>
        <p:spPr>
          <a:xfrm>
            <a:off x="445032" y="1803400"/>
            <a:ext cx="3559175" cy="213868"/>
          </a:xfrm>
          <a:prstGeom prst="rect">
            <a:avLst/>
          </a:prstGeom>
          <a:solidFill>
            <a:srgbClr val="FFD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3" name="Content Placeholder 2"/>
          <p:cNvSpPr>
            <a:spLocks noGrp="1"/>
          </p:cNvSpPr>
          <p:nvPr>
            <p:ph idx="1"/>
          </p:nvPr>
        </p:nvSpPr>
        <p:spPr/>
        <p:txBody>
          <a:bodyPr/>
          <a:lstStyle/>
          <a:p>
            <a:r>
              <a:rPr lang="sr-Latn-CS" dirty="0">
                <a:solidFill>
                  <a:srgbClr val="696968"/>
                </a:solidFill>
              </a:rPr>
              <a:t>Naredba INSERT se koristi za dodavanje redova tabele. </a:t>
            </a:r>
            <a:endParaRPr lang="en-US" dirty="0">
              <a:solidFill>
                <a:srgbClr val="696968"/>
              </a:solidFill>
            </a:endParaRPr>
          </a:p>
          <a:p>
            <a:endParaRPr lang="sr-Latn-CS" dirty="0" smtClean="0"/>
          </a:p>
          <a:p>
            <a:r>
              <a:rPr lang="sr-Latn-CS" dirty="0" smtClean="0"/>
              <a:t>Standardna </a:t>
            </a:r>
            <a:r>
              <a:rPr lang="sr-Latn-CS" dirty="0"/>
              <a:t>verzija naredbe INSERT je ime tabele, imena kolona u koje se unose podaci I lista podataka u sledećem formatu</a:t>
            </a:r>
            <a:r>
              <a:rPr lang="sr-Latn-CS" dirty="0" smtClean="0"/>
              <a:t>:</a:t>
            </a:r>
          </a:p>
          <a:p>
            <a:endParaRPr lang="en-US" dirty="0"/>
          </a:p>
          <a:p>
            <a:r>
              <a:rPr lang="sr-Latn-CS" b="1" dirty="0"/>
              <a:t>INSERT INTO TABELA_UMETNIK (Ime, Nacionalnost, Datum_rodjenja, </a:t>
            </a:r>
            <a:r>
              <a:rPr lang="sr-Latn-CS" b="1" dirty="0" smtClean="0"/>
              <a:t>Datum_smrti)</a:t>
            </a:r>
            <a:r>
              <a:rPr lang="sr-Latn-RS" dirty="0"/>
              <a:t> </a:t>
            </a:r>
            <a:r>
              <a:rPr lang="sr-Latn-CS" b="1" dirty="0" smtClean="0"/>
              <a:t>VALUES</a:t>
            </a:r>
          </a:p>
          <a:p>
            <a:r>
              <a:rPr lang="sr-Latn-CS" b="1" dirty="0" smtClean="0"/>
              <a:t>(‘</a:t>
            </a:r>
            <a:r>
              <a:rPr lang="sr-Latn-CS" b="1" dirty="0"/>
              <a:t>Tomy’, ‘Meksikanac’, ‘1927’, ‘1998’);</a:t>
            </a:r>
            <a:endParaRPr lang="en-US" dirty="0"/>
          </a:p>
          <a:p>
            <a:r>
              <a:rPr lang="sr-Latn-CS" dirty="0" smtClean="0">
                <a:solidFill>
                  <a:srgbClr val="FF0000"/>
                </a:solidFill>
              </a:rPr>
              <a:t>Treba </a:t>
            </a:r>
            <a:r>
              <a:rPr lang="sr-Latn-CS" dirty="0">
                <a:solidFill>
                  <a:srgbClr val="FF0000"/>
                </a:solidFill>
              </a:rPr>
              <a:t>napomenuti da se i lista naziva kolona i lista podataka nalaze unutar zagrada.</a:t>
            </a:r>
            <a:endParaRPr lang="en-US" dirty="0">
              <a:solidFill>
                <a:srgbClr val="FF0000"/>
              </a:solidFill>
            </a:endParaRPr>
          </a:p>
          <a:p>
            <a:endParaRPr lang="sr-Latn-CS" dirty="0" smtClean="0"/>
          </a:p>
          <a:p>
            <a:r>
              <a:rPr lang="sr-Latn-CS" dirty="0" smtClean="0"/>
              <a:t>INSERT </a:t>
            </a:r>
            <a:r>
              <a:rPr lang="sr-Latn-CS" dirty="0"/>
              <a:t>naredba može imati različite opcije od kojih će se razmotriti sledeći slučajevi: </a:t>
            </a:r>
            <a:endParaRPr lang="sr-Latn-CS" dirty="0" smtClean="0"/>
          </a:p>
          <a:p>
            <a:endParaRPr lang="en-US" dirty="0"/>
          </a:p>
          <a:p>
            <a:endParaRPr lang="en-US" dirty="0"/>
          </a:p>
        </p:txBody>
      </p:sp>
      <p:sp>
        <p:nvSpPr>
          <p:cNvPr id="4" name="Title 3"/>
          <p:cNvSpPr>
            <a:spLocks noGrp="1"/>
          </p:cNvSpPr>
          <p:nvPr>
            <p:ph type="title"/>
          </p:nvPr>
        </p:nvSpPr>
        <p:spPr/>
        <p:txBody>
          <a:bodyPr/>
          <a:lstStyle/>
          <a:p>
            <a:r>
              <a:rPr lang="sr-Latn-RS" dirty="0" smtClean="0"/>
              <a:t>Čemu služi naredba insert?</a:t>
            </a:r>
            <a:endParaRPr lang="en-US" dirty="0"/>
          </a:p>
        </p:txBody>
      </p:sp>
      <p:sp>
        <p:nvSpPr>
          <p:cNvPr id="5" name="Text Placeholder 4"/>
          <p:cNvSpPr>
            <a:spLocks noGrp="1"/>
          </p:cNvSpPr>
          <p:nvPr>
            <p:ph type="body" idx="10"/>
          </p:nvPr>
        </p:nvSpPr>
        <p:spPr/>
        <p:txBody>
          <a:bodyPr/>
          <a:lstStyle/>
          <a:p>
            <a:r>
              <a:rPr lang="sr-Latn-CS" dirty="0"/>
              <a:t>Z</a:t>
            </a:r>
            <a:r>
              <a:rPr lang="sr-Latn-CS" dirty="0" smtClean="0"/>
              <a:t>a </a:t>
            </a:r>
            <a:r>
              <a:rPr lang="sr-Latn-CS" dirty="0"/>
              <a:t>dodavanje redova </a:t>
            </a:r>
            <a:r>
              <a:rPr lang="sr-Latn-CS" dirty="0" smtClean="0"/>
              <a:t>tabele; Naredba INSERT ima svoju standardnu verziju ali i različite opcije</a:t>
            </a:r>
            <a:endParaRPr lang="en-US" dirty="0"/>
          </a:p>
        </p:txBody>
      </p:sp>
    </p:spTree>
    <p:extLst>
      <p:ext uri="{BB962C8B-B14F-4D97-AF65-F5344CB8AC3E}">
        <p14:creationId xmlns:p14="http://schemas.microsoft.com/office/powerpoint/2010/main" val="34240039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p:txBody>
          <a:bodyPr/>
          <a:lstStyle/>
          <a:p>
            <a:pPr lvl="0"/>
            <a:r>
              <a:rPr lang="sr-Latn-CS" dirty="0">
                <a:solidFill>
                  <a:srgbClr val="FF0000"/>
                </a:solidFill>
              </a:rPr>
              <a:t>Ubacivanje podataka iz jedne tabele u drugu</a:t>
            </a:r>
            <a:r>
              <a:rPr lang="sr-Latn-CS" dirty="0"/>
              <a:t>. Ukoliko obe tabele imaju isti broj atributa i ukoliko su atributi identično definisani, naredba INSERT je oblika: </a:t>
            </a:r>
            <a:endParaRPr lang="en-US" dirty="0"/>
          </a:p>
          <a:p>
            <a:r>
              <a:rPr lang="sr-Latn-CS" b="1" dirty="0"/>
              <a:t>INSERT INTO tabela1 SELECT * FROM tabela2;</a:t>
            </a:r>
            <a:endParaRPr lang="en-US" dirty="0"/>
          </a:p>
          <a:p>
            <a:r>
              <a:rPr lang="sr-Latn-CS" dirty="0"/>
              <a:t>inače: </a:t>
            </a:r>
            <a:endParaRPr lang="en-US" dirty="0"/>
          </a:p>
          <a:p>
            <a:r>
              <a:rPr lang="sr-Latn-CS" b="1" dirty="0"/>
              <a:t>INSERT INTO tabela1 (kolona1, kolona2,...) </a:t>
            </a:r>
            <a:endParaRPr lang="en-US" dirty="0"/>
          </a:p>
          <a:p>
            <a:r>
              <a:rPr lang="sr-Latn-CS" b="1" dirty="0"/>
              <a:t>SELECT atribut, izraz </a:t>
            </a:r>
            <a:endParaRPr lang="en-US" dirty="0"/>
          </a:p>
          <a:p>
            <a:r>
              <a:rPr lang="sr-Latn-CS" b="1" dirty="0"/>
              <a:t>FROM tabela2 </a:t>
            </a:r>
            <a:endParaRPr lang="en-US" dirty="0"/>
          </a:p>
          <a:p>
            <a:r>
              <a:rPr lang="sr-Latn-CS" b="1" dirty="0"/>
              <a:t>WHERE kriterijum selekcije; </a:t>
            </a:r>
            <a:endParaRPr lang="sr-Latn-CS" b="1" dirty="0" smtClean="0"/>
          </a:p>
          <a:p>
            <a:endParaRPr lang="en-US" dirty="0"/>
          </a:p>
          <a:p>
            <a:r>
              <a:rPr lang="sr-Latn-CS" i="1" dirty="0"/>
              <a:t>Primer: Dati svim analitičarima i savetnicima premiju u iznosu od 10% njihovog ličnog dohotka. Te informacije uneti u tabelu premija zajedno sa datumom zaposlenja. </a:t>
            </a:r>
            <a:endParaRPr lang="en-US" i="1" dirty="0"/>
          </a:p>
          <a:p>
            <a:r>
              <a:rPr lang="sr-Latn-CS" b="1" dirty="0" smtClean="0"/>
              <a:t>INSERT </a:t>
            </a:r>
            <a:r>
              <a:rPr lang="sr-Latn-CS" b="1" dirty="0"/>
              <a:t>INTO PREMIJA (RADNIK, PREMIJA, POSAO, DATZAP) </a:t>
            </a:r>
            <a:endParaRPr lang="en-US" dirty="0"/>
          </a:p>
          <a:p>
            <a:r>
              <a:rPr lang="sr-Latn-CS" b="1" dirty="0"/>
              <a:t>SELECT RADNIK, LD * .10, POSAO, DATZAP </a:t>
            </a:r>
            <a:endParaRPr lang="en-US" dirty="0"/>
          </a:p>
          <a:p>
            <a:r>
              <a:rPr lang="sr-Latn-CS" b="1" dirty="0"/>
              <a:t>FROM RADNIK </a:t>
            </a:r>
            <a:endParaRPr lang="en-US" dirty="0"/>
          </a:p>
          <a:p>
            <a:r>
              <a:rPr lang="sr-Latn-CS" b="1" dirty="0"/>
              <a:t>WHERE POSAO IN ('ANALITICAR', 'SAVETNIK'); </a:t>
            </a:r>
            <a:endParaRPr lang="en-US" dirty="0"/>
          </a:p>
          <a:p>
            <a:endParaRPr lang="en-US" dirty="0"/>
          </a:p>
        </p:txBody>
      </p:sp>
      <p:sp>
        <p:nvSpPr>
          <p:cNvPr id="3" name="Content Placeholder 2"/>
          <p:cNvSpPr>
            <a:spLocks noGrp="1"/>
          </p:cNvSpPr>
          <p:nvPr>
            <p:ph idx="1"/>
          </p:nvPr>
        </p:nvSpPr>
        <p:spPr/>
        <p:txBody>
          <a:bodyPr/>
          <a:lstStyle/>
          <a:p>
            <a:pPr lvl="0"/>
            <a:r>
              <a:rPr lang="sr-Latn-CS" dirty="0">
                <a:solidFill>
                  <a:srgbClr val="FF0000"/>
                </a:solidFill>
              </a:rPr>
              <a:t>Ubacivanje vrednosti NEKIH kolona ili svih kolona ali redosled podataka i kolona u tabeli nije isti. </a:t>
            </a:r>
            <a:endParaRPr lang="sr-Latn-CS" dirty="0" smtClean="0">
              <a:solidFill>
                <a:srgbClr val="FF0000"/>
              </a:solidFill>
            </a:endParaRPr>
          </a:p>
          <a:p>
            <a:pPr lvl="0"/>
            <a:r>
              <a:rPr lang="sr-Latn-CS" dirty="0" smtClean="0"/>
              <a:t>U </a:t>
            </a:r>
            <a:r>
              <a:rPr lang="sr-Latn-CS" dirty="0"/>
              <a:t>ovom slučaju nazivi tih kolona se moraju eksplicitno navesti pa naredba insert ima oblik: </a:t>
            </a:r>
            <a:endParaRPr lang="en-US" dirty="0"/>
          </a:p>
          <a:p>
            <a:r>
              <a:rPr lang="sr-Latn-CS" dirty="0"/>
              <a:t> </a:t>
            </a:r>
            <a:endParaRPr lang="en-US" dirty="0"/>
          </a:p>
          <a:p>
            <a:r>
              <a:rPr lang="sr-Latn-CS" b="1" dirty="0"/>
              <a:t>INSERT INTO naziv_tabele (kolona1, kolona2,...) </a:t>
            </a:r>
            <a:endParaRPr lang="en-US" dirty="0"/>
          </a:p>
          <a:p>
            <a:r>
              <a:rPr lang="sr-Latn-CS" b="1" dirty="0"/>
              <a:t>VALUES (vrednost_1, vrednost_2,...); </a:t>
            </a:r>
            <a:endParaRPr lang="en-US" dirty="0"/>
          </a:p>
          <a:p>
            <a:r>
              <a:rPr lang="sr-Latn-CS" dirty="0"/>
              <a:t>Vrednosti za NOT NULL atribute moraju biti unete. </a:t>
            </a:r>
            <a:endParaRPr lang="en-US" dirty="0"/>
          </a:p>
          <a:p>
            <a:r>
              <a:rPr lang="sr-Latn-CS" dirty="0"/>
              <a:t> </a:t>
            </a:r>
            <a:endParaRPr lang="en-US" dirty="0"/>
          </a:p>
          <a:p>
            <a:r>
              <a:rPr lang="sr-Latn-CS" i="1" dirty="0"/>
              <a:t>Primer: Uneti podatke o Srđanu, planeru, koji je primljen u RJ 20</a:t>
            </a:r>
            <a:r>
              <a:rPr lang="sr-Latn-CS" dirty="0"/>
              <a:t>. </a:t>
            </a:r>
            <a:endParaRPr lang="en-US" dirty="0"/>
          </a:p>
          <a:p>
            <a:r>
              <a:rPr lang="sr-Latn-CS" b="1" dirty="0"/>
              <a:t>INSERT INTO RADNIK (IME, RADNIK, S_RJ, POSAO) </a:t>
            </a:r>
            <a:endParaRPr lang="en-US" dirty="0"/>
          </a:p>
          <a:p>
            <a:r>
              <a:rPr lang="sr-Latn-CS" b="1" dirty="0"/>
              <a:t>VALUES ('SRDJAN', 3562, 20, 'PLANER'); </a:t>
            </a:r>
            <a:endParaRPr lang="en-US" dirty="0"/>
          </a:p>
          <a:p>
            <a:endParaRPr lang="en-US" dirty="0"/>
          </a:p>
        </p:txBody>
      </p:sp>
      <p:sp>
        <p:nvSpPr>
          <p:cNvPr id="4" name="Title 3"/>
          <p:cNvSpPr>
            <a:spLocks noGrp="1"/>
          </p:cNvSpPr>
          <p:nvPr>
            <p:ph type="title"/>
          </p:nvPr>
        </p:nvSpPr>
        <p:spPr/>
        <p:txBody>
          <a:bodyPr/>
          <a:lstStyle/>
          <a:p>
            <a:r>
              <a:rPr lang="sr-Latn-CS" dirty="0"/>
              <a:t>različite </a:t>
            </a:r>
            <a:r>
              <a:rPr lang="sr-Latn-CS" dirty="0" smtClean="0"/>
              <a:t>opcije</a:t>
            </a:r>
            <a:r>
              <a:rPr lang="sr-Latn-RS" dirty="0" smtClean="0"/>
              <a:t> naredbe insert</a:t>
            </a:r>
            <a:endParaRPr lang="en-US" dirty="0"/>
          </a:p>
        </p:txBody>
      </p:sp>
      <p:sp>
        <p:nvSpPr>
          <p:cNvPr id="5" name="Text Placeholder 4"/>
          <p:cNvSpPr>
            <a:spLocks noGrp="1"/>
          </p:cNvSpPr>
          <p:nvPr>
            <p:ph type="body" idx="10"/>
          </p:nvPr>
        </p:nvSpPr>
        <p:spPr/>
        <p:txBody>
          <a:bodyPr/>
          <a:lstStyle/>
          <a:p>
            <a:r>
              <a:rPr lang="sr-Latn-CS" dirty="0"/>
              <a:t>Za ubacivanje vrednosti kolona kada redosled podataka i kolona nije isti ili za ubacivanje podataka iz jedne u drugu tabelu</a:t>
            </a:r>
            <a:endParaRPr lang="en-US" dirty="0"/>
          </a:p>
        </p:txBody>
      </p:sp>
    </p:spTree>
    <p:extLst>
      <p:ext uri="{BB962C8B-B14F-4D97-AF65-F5344CB8AC3E}">
        <p14:creationId xmlns:p14="http://schemas.microsoft.com/office/powerpoint/2010/main" val="31102779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marL="0" indent="0">
              <a:buNone/>
            </a:pPr>
            <a:endParaRPr lang="en-US" dirty="0"/>
          </a:p>
        </p:txBody>
      </p:sp>
      <p:sp>
        <p:nvSpPr>
          <p:cNvPr id="3" name="Text Placeholder 2"/>
          <p:cNvSpPr>
            <a:spLocks noGrp="1"/>
          </p:cNvSpPr>
          <p:nvPr>
            <p:ph type="body" sz="quarter" idx="15"/>
          </p:nvPr>
        </p:nvSpPr>
        <p:spPr/>
        <p:txBody>
          <a:bodyPr/>
          <a:lstStyle/>
          <a:p>
            <a:r>
              <a:rPr lang="sr-Latn-RS" dirty="0" smtClean="0"/>
              <a:t>06</a:t>
            </a:r>
            <a:endParaRPr lang="en-US" dirty="0"/>
          </a:p>
        </p:txBody>
      </p:sp>
      <p:sp>
        <p:nvSpPr>
          <p:cNvPr id="4" name="Text Placeholder 3"/>
          <p:cNvSpPr>
            <a:spLocks noGrp="1"/>
          </p:cNvSpPr>
          <p:nvPr>
            <p:ph type="body" sz="quarter" idx="16"/>
          </p:nvPr>
        </p:nvSpPr>
        <p:spPr/>
        <p:txBody>
          <a:bodyPr/>
          <a:lstStyle/>
          <a:p>
            <a:endParaRPr lang="en-US" dirty="0"/>
          </a:p>
        </p:txBody>
      </p:sp>
      <p:sp>
        <p:nvSpPr>
          <p:cNvPr id="5" name="Title 4"/>
          <p:cNvSpPr>
            <a:spLocks noGrp="1"/>
          </p:cNvSpPr>
          <p:nvPr>
            <p:ph type="title"/>
          </p:nvPr>
        </p:nvSpPr>
        <p:spPr/>
        <p:txBody>
          <a:bodyPr/>
          <a:lstStyle/>
          <a:p>
            <a:r>
              <a:rPr lang="sr-Latn-RS" dirty="0"/>
              <a:t>Vežba: </a:t>
            </a:r>
            <a:r>
              <a:rPr lang="en-US" dirty="0" err="1"/>
              <a:t>Primeri</a:t>
            </a:r>
            <a:r>
              <a:rPr lang="en-US" dirty="0"/>
              <a:t> INSERT </a:t>
            </a:r>
            <a:r>
              <a:rPr lang="en-US" dirty="0" err="1" smtClean="0"/>
              <a:t>naredbe</a:t>
            </a:r>
            <a:endParaRPr lang="en-US" dirty="0"/>
          </a:p>
        </p:txBody>
      </p:sp>
      <p:sp>
        <p:nvSpPr>
          <p:cNvPr id="6" name="Text Placeholder 5"/>
          <p:cNvSpPr>
            <a:spLocks noGrp="1"/>
          </p:cNvSpPr>
          <p:nvPr>
            <p:ph type="body" sz="quarter" idx="17"/>
          </p:nvPr>
        </p:nvSpPr>
        <p:spPr/>
        <p:txBody>
          <a:bodyPr/>
          <a:lstStyle/>
          <a:p>
            <a:endParaRPr lang="en-CA" dirty="0"/>
          </a:p>
        </p:txBody>
      </p:sp>
      <p:sp>
        <p:nvSpPr>
          <p:cNvPr id="7" name="Text Placeholder 6"/>
          <p:cNvSpPr>
            <a:spLocks noGrp="1"/>
          </p:cNvSpPr>
          <p:nvPr>
            <p:ph type="body" sz="quarter" idx="18"/>
          </p:nvPr>
        </p:nvSpPr>
        <p:spPr/>
        <p:txBody>
          <a:bodyPr/>
          <a:lstStyle/>
          <a:p>
            <a:endParaRPr lang="en-US" dirty="0"/>
          </a:p>
        </p:txBody>
      </p:sp>
      <p:sp>
        <p:nvSpPr>
          <p:cNvPr id="8" name="Text Placeholder 7"/>
          <p:cNvSpPr>
            <a:spLocks noGrp="1"/>
          </p:cNvSpPr>
          <p:nvPr>
            <p:ph type="body" sz="quarter" idx="19"/>
          </p:nvPr>
        </p:nvSpPr>
        <p:spPr/>
        <p:txBody>
          <a:bodyPr/>
          <a:lstStyle/>
          <a:p>
            <a:endParaRPr lang="en-US" dirty="0"/>
          </a:p>
        </p:txBody>
      </p:sp>
      <p:sp>
        <p:nvSpPr>
          <p:cNvPr id="9" name="Text Placeholder 8"/>
          <p:cNvSpPr>
            <a:spLocks noGrp="1"/>
          </p:cNvSpPr>
          <p:nvPr>
            <p:ph type="body" sz="quarter" idx="20"/>
          </p:nvPr>
        </p:nvSpPr>
        <p:spPr/>
        <p:txBody>
          <a:bodyPr/>
          <a:lstStyle/>
          <a:p>
            <a:endParaRPr lang="en-US" dirty="0"/>
          </a:p>
        </p:txBody>
      </p:sp>
      <p:sp>
        <p:nvSpPr>
          <p:cNvPr id="10" name="Text Placeholder 9"/>
          <p:cNvSpPr>
            <a:spLocks noGrp="1"/>
          </p:cNvSpPr>
          <p:nvPr>
            <p:ph type="body" sz="quarter" idx="21"/>
          </p:nvPr>
        </p:nvSpPr>
        <p:spPr/>
        <p:txBody>
          <a:bodyPr/>
          <a:lstStyle/>
          <a:p>
            <a:endParaRPr lang="en-US" dirty="0"/>
          </a:p>
        </p:txBody>
      </p:sp>
      <p:sp>
        <p:nvSpPr>
          <p:cNvPr id="11" name="Text Placeholder 10"/>
          <p:cNvSpPr>
            <a:spLocks noGrp="1"/>
          </p:cNvSpPr>
          <p:nvPr>
            <p:ph type="body" sz="quarter" idx="22"/>
          </p:nvPr>
        </p:nvSpPr>
        <p:spPr/>
        <p:txBody>
          <a:bodyPr/>
          <a:lstStyle/>
          <a:p>
            <a:endParaRPr lang="en-US" dirty="0"/>
          </a:p>
        </p:txBody>
      </p:sp>
    </p:spTree>
    <p:extLst>
      <p:ext uri="{BB962C8B-B14F-4D97-AF65-F5344CB8AC3E}">
        <p14:creationId xmlns:p14="http://schemas.microsoft.com/office/powerpoint/2010/main" val="12176783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a:xfrm>
            <a:off x="4647276" y="1816101"/>
            <a:ext cx="4037143" cy="2837035"/>
          </a:xfrm>
        </p:spPr>
        <p:txBody>
          <a:bodyPr/>
          <a:lstStyle/>
          <a:p>
            <a:r>
              <a:rPr lang="sr-Latn-RS" dirty="0"/>
              <a:t>Znači naredba INSERT INTO se sastoji iz:</a:t>
            </a:r>
            <a:endParaRPr lang="en-US" dirty="0"/>
          </a:p>
          <a:p>
            <a:pPr marL="171450" indent="-171450">
              <a:buFont typeface="Arial" pitchFamily="34" charset="0"/>
              <a:buChar char="•"/>
            </a:pPr>
            <a:r>
              <a:rPr lang="sr-Latn-RS" dirty="0" smtClean="0"/>
              <a:t>cilj </a:t>
            </a:r>
            <a:r>
              <a:rPr lang="sr-Latn-RS" dirty="0"/>
              <a:t>- je ime tabele ili upita u koji treba da se dodaju zapisi;</a:t>
            </a:r>
            <a:endParaRPr lang="en-US" dirty="0"/>
          </a:p>
          <a:p>
            <a:pPr marL="171450" indent="-171450">
              <a:buFont typeface="Arial" pitchFamily="34" charset="0"/>
              <a:buChar char="•"/>
            </a:pPr>
            <a:r>
              <a:rPr lang="sr-Latn-RS" dirty="0"/>
              <a:t>prvoPolje, drugoPolje - polja koja treba da se dodaju podaci ako slede nakon argumenta ili imena polja iz kojih treba da se preuzmu podaci</a:t>
            </a:r>
          </a:p>
          <a:p>
            <a:pPr marL="171450" indent="-171450">
              <a:buFont typeface="Arial" pitchFamily="34" charset="0"/>
              <a:buChar char="•"/>
            </a:pPr>
            <a:r>
              <a:rPr lang="sr-Latn-RS" dirty="0"/>
              <a:t>spoljnaBazaPodataka - putanja do spoljne baze podataka</a:t>
            </a:r>
          </a:p>
          <a:p>
            <a:pPr marL="171450" indent="-171450">
              <a:buFont typeface="Arial" pitchFamily="34" charset="0"/>
              <a:buChar char="•"/>
            </a:pPr>
            <a:r>
              <a:rPr lang="sr-Latn-RS" dirty="0"/>
              <a:t>spoljnaBazaPodataka - putanja do spoljne baze podataka</a:t>
            </a:r>
            <a:endParaRPr lang="en-US" dirty="0"/>
          </a:p>
          <a:p>
            <a:pPr marL="171450" indent="-171450">
              <a:buFont typeface="Arial" pitchFamily="34" charset="0"/>
              <a:buChar char="•"/>
            </a:pPr>
            <a:r>
              <a:rPr lang="sr-Latn-RS" dirty="0" smtClean="0"/>
              <a:t>izvor </a:t>
            </a:r>
            <a:r>
              <a:rPr lang="sr-Latn-RS" dirty="0"/>
              <a:t>- ime tabele ili upita iz kog treba da se kopiraju zapisi</a:t>
            </a:r>
            <a:endParaRPr lang="en-US" dirty="0"/>
          </a:p>
          <a:p>
            <a:pPr marL="171450" indent="-171450">
              <a:buFont typeface="Arial" pitchFamily="34" charset="0"/>
              <a:buChar char="•"/>
            </a:pPr>
            <a:r>
              <a:rPr lang="sr-Latn-RS" dirty="0" smtClean="0"/>
              <a:t>izrazTabele </a:t>
            </a:r>
            <a:r>
              <a:rPr lang="sr-Latn-RS" dirty="0"/>
              <a:t>- ime tabele ili grupe iz koje se umeću zapisi</a:t>
            </a:r>
            <a:endParaRPr lang="en-US" dirty="0"/>
          </a:p>
          <a:p>
            <a:pPr marL="171450" indent="-171450">
              <a:buFont typeface="Arial" pitchFamily="34" charset="0"/>
              <a:buChar char="•"/>
            </a:pPr>
            <a:r>
              <a:rPr lang="sr-Latn-RS" dirty="0" smtClean="0"/>
              <a:t>prvaVrednost</a:t>
            </a:r>
            <a:r>
              <a:rPr lang="sr-Latn-RS" dirty="0"/>
              <a:t>, drugaVrednost- vrednosti koje treba da se umetnu u određena polja u zapisu. </a:t>
            </a:r>
            <a:endParaRPr lang="sr-Latn-RS" dirty="0" smtClean="0"/>
          </a:p>
          <a:p>
            <a:endParaRPr lang="sr-Latn-RS" dirty="0" smtClean="0"/>
          </a:p>
          <a:p>
            <a:endParaRPr lang="en-US" dirty="0"/>
          </a:p>
          <a:p>
            <a:endParaRPr lang="en-US" dirty="0"/>
          </a:p>
        </p:txBody>
      </p:sp>
      <p:sp>
        <p:nvSpPr>
          <p:cNvPr id="8" name="Rectangle 7"/>
          <p:cNvSpPr/>
          <p:nvPr>
            <p:custDataLst>
              <p:tags r:id="rId1"/>
            </p:custDataLst>
          </p:nvPr>
        </p:nvSpPr>
        <p:spPr>
          <a:xfrm>
            <a:off x="445032" y="2205736"/>
            <a:ext cx="3354388" cy="290068"/>
          </a:xfrm>
          <a:prstGeom prst="rect">
            <a:avLst/>
          </a:prstGeom>
          <a:solidFill>
            <a:srgbClr val="FFD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9" name="Rectangle 8"/>
          <p:cNvSpPr/>
          <p:nvPr>
            <p:custDataLst>
              <p:tags r:id="rId2"/>
            </p:custDataLst>
          </p:nvPr>
        </p:nvSpPr>
        <p:spPr>
          <a:xfrm>
            <a:off x="445032" y="3793744"/>
            <a:ext cx="2809939" cy="290068"/>
          </a:xfrm>
          <a:prstGeom prst="rect">
            <a:avLst/>
          </a:prstGeom>
          <a:solidFill>
            <a:srgbClr val="FFD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3" name="Content Placeholder 2"/>
          <p:cNvSpPr>
            <a:spLocks noGrp="1"/>
          </p:cNvSpPr>
          <p:nvPr>
            <p:ph idx="1"/>
          </p:nvPr>
        </p:nvSpPr>
        <p:spPr/>
        <p:txBody>
          <a:bodyPr/>
          <a:lstStyle/>
          <a:p>
            <a:r>
              <a:rPr lang="sr-Latn-RS" dirty="0"/>
              <a:t>Naredba INSERT INRO dodaje zapise u tabelu. Poznatiji je kao upit za dodavanje. </a:t>
            </a:r>
            <a:endParaRPr lang="en-US" dirty="0"/>
          </a:p>
          <a:p>
            <a:r>
              <a:rPr lang="sr-Latn-RS" dirty="0">
                <a:solidFill>
                  <a:srgbClr val="696968"/>
                </a:solidFill>
              </a:rPr>
              <a:t>Ukoliko postoje više zapisa </a:t>
            </a:r>
            <a:r>
              <a:rPr lang="sr-Latn-RS" dirty="0" smtClean="0">
                <a:solidFill>
                  <a:srgbClr val="696968"/>
                </a:solidFill>
              </a:rPr>
              <a:t>naredba INSERT </a:t>
            </a:r>
            <a:r>
              <a:rPr lang="sr-Latn-RS" dirty="0">
                <a:solidFill>
                  <a:srgbClr val="696968"/>
                </a:solidFill>
              </a:rPr>
              <a:t>izgleda</a:t>
            </a:r>
            <a:r>
              <a:rPr lang="sr-Latn-RS" dirty="0" smtClean="0">
                <a:solidFill>
                  <a:srgbClr val="696968"/>
                </a:solidFill>
              </a:rPr>
              <a:t>:</a:t>
            </a:r>
          </a:p>
          <a:p>
            <a:r>
              <a:rPr lang="sr-Latn-RS" b="1" dirty="0" smtClean="0"/>
              <a:t>INSERT </a:t>
            </a:r>
            <a:r>
              <a:rPr lang="sr-Latn-RS" b="1" dirty="0"/>
              <a:t>INTO cilj [(prvoPolje [, drugoPolje[, …]])] [IN spoljnaBazaPodataka]</a:t>
            </a:r>
            <a:endParaRPr lang="en-US" b="1" dirty="0"/>
          </a:p>
          <a:p>
            <a:r>
              <a:rPr lang="sr-Latn-RS" b="1" dirty="0"/>
              <a:t>SELECT [izvor.]prvoPolje[, drugoPolje[, …]</a:t>
            </a:r>
            <a:endParaRPr lang="en-US" b="1" dirty="0"/>
          </a:p>
          <a:p>
            <a:r>
              <a:rPr lang="sr-Latn-RS" b="1" dirty="0"/>
              <a:t>FROM </a:t>
            </a:r>
            <a:r>
              <a:rPr lang="sr-Latn-RS" b="1" dirty="0" smtClean="0"/>
              <a:t>izrazTabele</a:t>
            </a:r>
          </a:p>
          <a:p>
            <a:endParaRPr lang="en-US" b="1" dirty="0"/>
          </a:p>
          <a:p>
            <a:r>
              <a:rPr lang="sr-Latn-RS" dirty="0">
                <a:solidFill>
                  <a:srgbClr val="696968"/>
                </a:solidFill>
              </a:rPr>
              <a:t>Upit za dodavanje sa jednim zapismo izgleda</a:t>
            </a:r>
            <a:r>
              <a:rPr lang="sr-Latn-RS" dirty="0"/>
              <a:t>:</a:t>
            </a:r>
            <a:endParaRPr lang="en-US" dirty="0"/>
          </a:p>
          <a:p>
            <a:r>
              <a:rPr lang="sr-Latn-RS" b="1" dirty="0"/>
              <a:t>INSERT INTO cilj [(prvoPolje[,drugoPolje[, …]])]</a:t>
            </a:r>
            <a:endParaRPr lang="en-US" b="1" dirty="0"/>
          </a:p>
          <a:p>
            <a:r>
              <a:rPr lang="sr-Latn-RS" b="1" dirty="0"/>
              <a:t>VALUES (prvaVrednost[, drugaVrednost[, </a:t>
            </a:r>
            <a:r>
              <a:rPr lang="sr-Latn-RS" b="1" dirty="0" smtClean="0"/>
              <a:t>…])</a:t>
            </a:r>
          </a:p>
          <a:p>
            <a:endParaRPr lang="en-US" b="1" dirty="0"/>
          </a:p>
          <a:p>
            <a:endParaRPr lang="en-US" dirty="0"/>
          </a:p>
        </p:txBody>
      </p:sp>
      <p:sp>
        <p:nvSpPr>
          <p:cNvPr id="4" name="Title 3"/>
          <p:cNvSpPr>
            <a:spLocks noGrp="1"/>
          </p:cNvSpPr>
          <p:nvPr>
            <p:ph type="title"/>
          </p:nvPr>
        </p:nvSpPr>
        <p:spPr/>
        <p:txBody>
          <a:bodyPr/>
          <a:lstStyle/>
          <a:p>
            <a:r>
              <a:rPr lang="sr-Latn-RS" dirty="0" smtClean="0"/>
              <a:t>Format naredbe insert</a:t>
            </a:r>
            <a:endParaRPr lang="en-US" dirty="0"/>
          </a:p>
        </p:txBody>
      </p:sp>
      <p:sp>
        <p:nvSpPr>
          <p:cNvPr id="5" name="Text Placeholder 4"/>
          <p:cNvSpPr>
            <a:spLocks noGrp="1"/>
          </p:cNvSpPr>
          <p:nvPr>
            <p:ph type="body" idx="10"/>
          </p:nvPr>
        </p:nvSpPr>
        <p:spPr/>
        <p:txBody>
          <a:bodyPr/>
          <a:lstStyle/>
          <a:p>
            <a:r>
              <a:rPr lang="sr-Latn-RS" dirty="0" smtClean="0"/>
              <a:t>Za slučaj kada treba uneti više zapisa u tabelu i kada treba dodati samo jedan zapis</a:t>
            </a:r>
            <a:endParaRPr lang="en-US" dirty="0"/>
          </a:p>
        </p:txBody>
      </p:sp>
    </p:spTree>
    <p:extLst>
      <p:ext uri="{BB962C8B-B14F-4D97-AF65-F5344CB8AC3E}">
        <p14:creationId xmlns:p14="http://schemas.microsoft.com/office/powerpoint/2010/main" val="1840856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a:xfrm>
            <a:off x="4647276" y="1816100"/>
            <a:ext cx="4037143" cy="2909043"/>
          </a:xfrm>
        </p:spPr>
        <p:txBody>
          <a:bodyPr/>
          <a:lstStyle/>
          <a:p>
            <a:r>
              <a:rPr lang="sr-Latn-RS" dirty="0" smtClean="0"/>
              <a:t>Ukoliko </a:t>
            </a:r>
            <a:r>
              <a:rPr lang="sr-Latn-RS" dirty="0"/>
              <a:t>se navode imena kolone, vrednosti će automatski biti redom unešene, ali ukoliko se unesu imena kolone mora da se unese sa istim redosledom. Ukoliko ne navedemo neku kolonu, vrednost </a:t>
            </a:r>
            <a:r>
              <a:rPr lang="sr-Latn-RS" dirty="0" smtClean="0"/>
              <a:t>za </a:t>
            </a:r>
            <a:r>
              <a:rPr lang="sr-Latn-RS" dirty="0"/>
              <a:t>tu kolonu ce biti jednostavno izostavljena i nece se pojaviti kada se SELECT naredbom pozove, tacnije bice prazna</a:t>
            </a:r>
            <a:r>
              <a:rPr lang="sr-Latn-RS" dirty="0" smtClean="0"/>
              <a:t>.</a:t>
            </a:r>
          </a:p>
          <a:p>
            <a:endParaRPr lang="sr-Latn-RS" dirty="0" smtClean="0"/>
          </a:p>
          <a:p>
            <a:r>
              <a:rPr lang="sr-Latn-RS" i="1" dirty="0" smtClean="0"/>
              <a:t>Primer:Necemo </a:t>
            </a:r>
            <a:r>
              <a:rPr lang="sr-Latn-RS" i="1" dirty="0"/>
              <a:t>da unesemo mail</a:t>
            </a:r>
            <a:r>
              <a:rPr lang="sr-Latn-RS" i="1" dirty="0" smtClean="0"/>
              <a:t>,</a:t>
            </a:r>
          </a:p>
          <a:p>
            <a:r>
              <a:rPr lang="sr-Latn-RS" b="1" dirty="0" smtClean="0"/>
              <a:t>INSERT </a:t>
            </a:r>
            <a:r>
              <a:rPr lang="sr-Latn-RS" b="1" dirty="0"/>
              <a:t>INTO Imenik (BROJ_TELEFONA,IME,PREZIME,GRAD)</a:t>
            </a:r>
            <a:endParaRPr lang="en-US" b="1" dirty="0"/>
          </a:p>
          <a:p>
            <a:r>
              <a:rPr lang="sr-Latn-RS" b="1" dirty="0"/>
              <a:t>VALUES ('064 98 39 354', 'Milos', 'Misić‚', 'Niš</a:t>
            </a:r>
            <a:r>
              <a:rPr lang="sr-Latn-RS" b="1" dirty="0" smtClean="0"/>
              <a:t>');</a:t>
            </a:r>
          </a:p>
          <a:p>
            <a:r>
              <a:rPr lang="sr-Latn-RS" dirty="0"/>
              <a:t>Kada SELECT komandom pozovemo prikaz izgledaće </a:t>
            </a:r>
            <a:r>
              <a:rPr lang="sr-Latn-RS" dirty="0" smtClean="0"/>
              <a:t>kao na slici 2.</a:t>
            </a:r>
            <a:endParaRPr lang="en-US" dirty="0"/>
          </a:p>
          <a:p>
            <a:endParaRPr lang="en-US" b="1" dirty="0"/>
          </a:p>
          <a:p>
            <a:r>
              <a:rPr lang="sr-Latn-RS" dirty="0" smtClean="0"/>
              <a:t>:</a:t>
            </a:r>
            <a:endParaRPr lang="en-US" dirty="0"/>
          </a:p>
          <a:p>
            <a:endParaRPr lang="en-US" dirty="0"/>
          </a:p>
        </p:txBody>
      </p:sp>
      <p:sp>
        <p:nvSpPr>
          <p:cNvPr id="3" name="Content Placeholder 2"/>
          <p:cNvSpPr>
            <a:spLocks noGrp="1"/>
          </p:cNvSpPr>
          <p:nvPr>
            <p:ph idx="1"/>
          </p:nvPr>
        </p:nvSpPr>
        <p:spPr>
          <a:xfrm>
            <a:off x="457732" y="1816101"/>
            <a:ext cx="4037143" cy="1468883"/>
          </a:xfrm>
        </p:spPr>
        <p:txBody>
          <a:bodyPr/>
          <a:lstStyle/>
          <a:p>
            <a:r>
              <a:rPr lang="sr-Latn-RS" i="1" dirty="0" smtClean="0"/>
              <a:t>Primer</a:t>
            </a:r>
            <a:r>
              <a:rPr lang="sr-Latn-RS" i="1" dirty="0"/>
              <a:t>:</a:t>
            </a:r>
            <a:endParaRPr lang="en-US" i="1" dirty="0"/>
          </a:p>
          <a:p>
            <a:r>
              <a:rPr lang="sr-Latn-RS" b="1" dirty="0"/>
              <a:t>INSERT INTO Imenik</a:t>
            </a:r>
            <a:endParaRPr lang="en-US" b="1" dirty="0"/>
          </a:p>
          <a:p>
            <a:r>
              <a:rPr lang="sr-Latn-RS" b="1" dirty="0"/>
              <a:t>VALUES ('milos@pera.com', '064 98 39 354', 'Milos', 'Misić‚', 'Niš');</a:t>
            </a:r>
            <a:endParaRPr lang="en-US" b="1" dirty="0"/>
          </a:p>
          <a:p>
            <a:r>
              <a:rPr lang="sr-Latn-RS" dirty="0"/>
              <a:t>U tabeli Imenik su ubačene navedene vrednosti i više tabela nije prazna, i nema samo imena </a:t>
            </a:r>
            <a:r>
              <a:rPr lang="sr-Latn-RS" dirty="0" smtClean="0"/>
              <a:t>kolona</a:t>
            </a:r>
            <a:r>
              <a:rPr lang="sr-Latn-RS" dirty="0"/>
              <a:t> </a:t>
            </a:r>
            <a:r>
              <a:rPr lang="sr-Latn-RS" dirty="0" smtClean="0"/>
              <a:t>(slika 1.).</a:t>
            </a:r>
            <a:endParaRPr lang="en-US" dirty="0"/>
          </a:p>
          <a:p>
            <a:endParaRPr lang="sr-Latn-RS" dirty="0" smtClean="0"/>
          </a:p>
          <a:p>
            <a:endParaRPr lang="sr-Latn-RS" dirty="0"/>
          </a:p>
          <a:p>
            <a:endParaRPr lang="sr-Latn-RS" dirty="0" smtClean="0"/>
          </a:p>
          <a:p>
            <a:endParaRPr lang="en-US" b="1" dirty="0"/>
          </a:p>
          <a:p>
            <a:r>
              <a:rPr lang="sr-Latn-RS" dirty="0" smtClean="0"/>
              <a:t>.</a:t>
            </a:r>
            <a:endParaRPr lang="en-US" dirty="0" smtClean="0"/>
          </a:p>
          <a:p>
            <a:endParaRPr lang="en-US" dirty="0"/>
          </a:p>
        </p:txBody>
      </p:sp>
      <p:sp>
        <p:nvSpPr>
          <p:cNvPr id="4" name="Title 3"/>
          <p:cNvSpPr>
            <a:spLocks noGrp="1"/>
          </p:cNvSpPr>
          <p:nvPr>
            <p:ph type="title"/>
          </p:nvPr>
        </p:nvSpPr>
        <p:spPr/>
        <p:txBody>
          <a:bodyPr/>
          <a:lstStyle/>
          <a:p>
            <a:r>
              <a:rPr lang="sr-Latn-RS" dirty="0" smtClean="0"/>
              <a:t>Primer 1. naredbe INSERT</a:t>
            </a:r>
            <a:endParaRPr lang="en-US" dirty="0"/>
          </a:p>
        </p:txBody>
      </p:sp>
      <p:sp>
        <p:nvSpPr>
          <p:cNvPr id="5" name="Text Placeholder 4"/>
          <p:cNvSpPr>
            <a:spLocks noGrp="1"/>
          </p:cNvSpPr>
          <p:nvPr>
            <p:ph type="body" idx="10"/>
          </p:nvPr>
        </p:nvSpPr>
        <p:spPr/>
        <p:txBody>
          <a:bodyPr/>
          <a:lstStyle/>
          <a:p>
            <a:r>
              <a:rPr lang="sr-Latn-RS" dirty="0" smtClean="0"/>
              <a:t>Naredbe INSERT nad tabelom Imenik</a:t>
            </a:r>
            <a:endParaRPr lang="en-US" dirty="0"/>
          </a:p>
        </p:txBody>
      </p:sp>
      <p:pic>
        <p:nvPicPr>
          <p:cNvPr id="9" name="Picture 8">
            <a:hlinkClick r:id="rId4" action="ppaction://hlinkfile"/>
          </p:cNvPr>
          <p:cNvPicPr>
            <a:picLocks/>
          </p:cNvPicPr>
          <p:nvPr/>
        </p:nvPicPr>
        <p:blipFill>
          <a:blip r:embed="rId5">
            <a:extLst>
              <a:ext uri="{28A0092B-C50C-407E-A947-70E740481C1C}">
                <a14:useLocalDpi xmlns:a14="http://schemas.microsoft.com/office/drawing/2010/main" val="0"/>
              </a:ext>
            </a:extLst>
          </a:blip>
          <a:stretch>
            <a:fillRect/>
          </a:stretch>
        </p:blipFill>
        <p:spPr>
          <a:xfrm>
            <a:off x="4647485" y="4725144"/>
            <a:ext cx="4037143" cy="886535"/>
          </a:xfrm>
          <a:prstGeom prst="rect">
            <a:avLst/>
          </a:prstGeom>
        </p:spPr>
      </p:pic>
      <p:sp>
        <p:nvSpPr>
          <p:cNvPr id="10" name="TextBox 9"/>
          <p:cNvSpPr txBox="1"/>
          <p:nvPr>
            <p:custDataLst>
              <p:tags r:id="rId1"/>
            </p:custDataLst>
          </p:nvPr>
        </p:nvSpPr>
        <p:spPr>
          <a:xfrm>
            <a:off x="4645624" y="5627956"/>
            <a:ext cx="4037143" cy="177308"/>
          </a:xfrm>
          <a:prstGeom prst="rect">
            <a:avLst/>
          </a:prstGeom>
          <a:solidFill>
            <a:srgbClr val="EBEBE9"/>
          </a:solidFill>
        </p:spPr>
        <p:txBody>
          <a:bodyPr vert="horz" wrap="square" lIns="0" tIns="0" rIns="0" bIns="0" rtlCol="0">
            <a:noAutofit/>
          </a:bodyPr>
          <a:lstStyle/>
          <a:p>
            <a:r>
              <a:rPr lang="en-US" sz="1100" dirty="0" err="1" smtClean="0">
                <a:solidFill>
                  <a:schemeClr val="tx2"/>
                </a:solidFill>
                <a:latin typeface="+mj-lt"/>
              </a:rPr>
              <a:t>Slika</a:t>
            </a:r>
            <a:r>
              <a:rPr lang="en-US" sz="1100" dirty="0" smtClean="0">
                <a:solidFill>
                  <a:schemeClr val="tx2"/>
                </a:solidFill>
                <a:latin typeface="+mj-lt"/>
              </a:rPr>
              <a:t> 2. </a:t>
            </a:r>
            <a:r>
              <a:rPr lang="en-US" sz="1100" dirty="0" err="1" smtClean="0">
                <a:solidFill>
                  <a:schemeClr val="tx2"/>
                </a:solidFill>
                <a:latin typeface="+mj-lt"/>
              </a:rPr>
              <a:t>Prikaz</a:t>
            </a:r>
            <a:r>
              <a:rPr lang="en-US" sz="1100" dirty="0" smtClean="0">
                <a:solidFill>
                  <a:schemeClr val="tx2"/>
                </a:solidFill>
                <a:latin typeface="+mj-lt"/>
              </a:rPr>
              <a:t> </a:t>
            </a:r>
            <a:r>
              <a:rPr lang="en-US" sz="1100" dirty="0" err="1" smtClean="0">
                <a:solidFill>
                  <a:schemeClr val="tx2"/>
                </a:solidFill>
                <a:latin typeface="+mj-lt"/>
              </a:rPr>
              <a:t>unešenih</a:t>
            </a:r>
            <a:r>
              <a:rPr lang="en-US" sz="1100" dirty="0" smtClean="0">
                <a:solidFill>
                  <a:schemeClr val="tx2"/>
                </a:solidFill>
                <a:latin typeface="+mj-lt"/>
              </a:rPr>
              <a:t> </a:t>
            </a:r>
            <a:r>
              <a:rPr lang="en-US" sz="1100" dirty="0" err="1" smtClean="0">
                <a:solidFill>
                  <a:schemeClr val="tx2"/>
                </a:solidFill>
                <a:latin typeface="+mj-lt"/>
              </a:rPr>
              <a:t>podataka</a:t>
            </a:r>
            <a:r>
              <a:rPr lang="en-US" sz="1100" dirty="0" smtClean="0">
                <a:solidFill>
                  <a:schemeClr val="tx2"/>
                </a:solidFill>
                <a:latin typeface="+mj-lt"/>
              </a:rPr>
              <a:t> u </a:t>
            </a:r>
            <a:r>
              <a:rPr lang="en-US" sz="1100" dirty="0" err="1" smtClean="0">
                <a:solidFill>
                  <a:schemeClr val="tx2"/>
                </a:solidFill>
                <a:latin typeface="+mj-lt"/>
              </a:rPr>
              <a:t>tabelu</a:t>
            </a:r>
            <a:r>
              <a:rPr lang="en-US" sz="1100" dirty="0" smtClean="0">
                <a:solidFill>
                  <a:schemeClr val="tx2"/>
                </a:solidFill>
                <a:latin typeface="+mj-lt"/>
              </a:rPr>
              <a:t> </a:t>
            </a:r>
            <a:r>
              <a:rPr lang="en-US" sz="1100" dirty="0" err="1" smtClean="0">
                <a:solidFill>
                  <a:schemeClr val="tx2"/>
                </a:solidFill>
                <a:latin typeface="+mj-lt"/>
              </a:rPr>
              <a:t>Imenik</a:t>
            </a:r>
            <a:endParaRPr lang="en-US" sz="1100" dirty="0" smtClean="0">
              <a:solidFill>
                <a:schemeClr val="tx2"/>
              </a:solidFill>
              <a:latin typeface="+mj-lt"/>
            </a:endParaRPr>
          </a:p>
        </p:txBody>
      </p:sp>
      <p:sp>
        <p:nvSpPr>
          <p:cNvPr id="8" name="Content Placeholder 2"/>
          <p:cNvSpPr txBox="1">
            <a:spLocks/>
          </p:cNvSpPr>
          <p:nvPr/>
        </p:nvSpPr>
        <p:spPr>
          <a:xfrm>
            <a:off x="435943" y="4437112"/>
            <a:ext cx="4037143" cy="1897372"/>
          </a:xfrm>
          <a:prstGeom prst="rect">
            <a:avLst/>
          </a:prstGeom>
          <a:ln>
            <a:solidFill>
              <a:srgbClr val="002060">
                <a:alpha val="0"/>
              </a:srgbClr>
            </a:solidFill>
          </a:ln>
        </p:spPr>
        <p:txBody>
          <a:bodyPr vert="horz" lIns="0" tIns="0" rIns="0" bIns="0" rtlCol="0">
            <a:noAutofit/>
          </a:bodyPr>
          <a:lstStyle>
            <a:lvl1pPr marL="0" indent="0" algn="l" defTabSz="914400" rtl="0" eaLnBrk="1" latinLnBrk="0" hangingPunct="1">
              <a:lnSpc>
                <a:spcPct val="120000"/>
              </a:lnSpc>
              <a:spcBef>
                <a:spcPts val="600"/>
              </a:spcBef>
              <a:spcAft>
                <a:spcPts val="0"/>
              </a:spcAft>
              <a:buFontTx/>
              <a:buNone/>
              <a:defRPr sz="1100" i="0" kern="1200">
                <a:solidFill>
                  <a:schemeClr val="tx2"/>
                </a:solidFill>
                <a:latin typeface="+mj-lt"/>
                <a:ea typeface="+mn-ea"/>
                <a:cs typeface="+mn-cs"/>
              </a:defRPr>
            </a:lvl1pPr>
            <a:lvl2pPr marL="0" indent="0" algn="l" defTabSz="914400" rtl="0" eaLnBrk="1" latinLnBrk="0" hangingPunct="1">
              <a:lnSpc>
                <a:spcPct val="100000"/>
              </a:lnSpc>
              <a:spcBef>
                <a:spcPts val="0"/>
              </a:spcBef>
              <a:spcAft>
                <a:spcPts val="600"/>
              </a:spcAft>
              <a:buFontTx/>
              <a:buNone/>
              <a:defRPr sz="1500" i="1" kern="1200">
                <a:solidFill>
                  <a:schemeClr val="tx2"/>
                </a:solidFill>
                <a:latin typeface="+mj-lt"/>
                <a:ea typeface="+mn-ea"/>
                <a:cs typeface="+mn-cs"/>
              </a:defRPr>
            </a:lvl2pPr>
            <a:lvl3pPr marL="0" indent="0" algn="l" defTabSz="914400" rtl="0" eaLnBrk="1" latinLnBrk="0" hangingPunct="1">
              <a:lnSpc>
                <a:spcPct val="120000"/>
              </a:lnSpc>
              <a:spcBef>
                <a:spcPts val="600"/>
              </a:spcBef>
              <a:spcAft>
                <a:spcPts val="600"/>
              </a:spcAft>
              <a:buFontTx/>
              <a:buNone/>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Tx/>
              <a:buNone/>
              <a:defRPr sz="1100" i="1" kern="1200">
                <a:solidFill>
                  <a:schemeClr val="accent2"/>
                </a:solidFill>
                <a:latin typeface="+mj-lt"/>
                <a:ea typeface="+mn-ea"/>
                <a:cs typeface="+mn-cs"/>
              </a:defRPr>
            </a:lvl4pPr>
            <a:lvl5pPr marL="0" indent="0" algn="l" defTabSz="914400" rtl="0" eaLnBrk="1" latinLnBrk="0" hangingPunct="1">
              <a:lnSpc>
                <a:spcPct val="150000"/>
              </a:lnSpc>
              <a:spcBef>
                <a:spcPts val="0"/>
              </a:spcBef>
              <a:buFontTx/>
              <a:buNone/>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sr-Latn-RS" dirty="0" smtClean="0"/>
          </a:p>
          <a:p>
            <a:r>
              <a:rPr lang="sr-Latn-RS" i="1" dirty="0" smtClean="0"/>
              <a:t>Primer: Drugi način unošenja podataka je da se navedu kolone u kojima ce se unositi vrednosti određene tabele za isti primer upit bi glasio ovako:</a:t>
            </a:r>
          </a:p>
          <a:p>
            <a:r>
              <a:rPr lang="sr-Latn-RS" b="1" dirty="0"/>
              <a:t>INSERT INTO Imenik (EMAIL, BROJ_TELEFONA,IME,PREZIME,GRAD)</a:t>
            </a:r>
            <a:endParaRPr lang="en-US" b="1" dirty="0"/>
          </a:p>
          <a:p>
            <a:r>
              <a:rPr lang="sr-Latn-RS" b="1" dirty="0"/>
              <a:t>VALUES ('milos@pera.com', '064 98 39 354', 'Milos', 'Misić‚', 'Niš');</a:t>
            </a:r>
          </a:p>
          <a:p>
            <a:endParaRPr lang="sr-Latn-RS" dirty="0" smtClean="0"/>
          </a:p>
          <a:p>
            <a:endParaRPr lang="en-US" b="1" dirty="0" smtClean="0"/>
          </a:p>
          <a:p>
            <a:r>
              <a:rPr lang="sr-Latn-RS" dirty="0" smtClean="0"/>
              <a:t>.</a:t>
            </a:r>
            <a:endParaRPr lang="en-US" dirty="0" smtClean="0"/>
          </a:p>
          <a:p>
            <a:endParaRPr lang="en-US" dirty="0"/>
          </a:p>
        </p:txBody>
      </p:sp>
      <p:pic>
        <p:nvPicPr>
          <p:cNvPr id="6" name="Picture 5">
            <a:hlinkClick r:id="rId6" action="ppaction://hlinkfile"/>
          </p:cNvPr>
          <p:cNvPicPr>
            <a:picLocks/>
          </p:cNvPicPr>
          <p:nvPr/>
        </p:nvPicPr>
        <p:blipFill>
          <a:blip r:embed="rId7">
            <a:extLst>
              <a:ext uri="{28A0092B-C50C-407E-A947-70E740481C1C}">
                <a14:useLocalDpi xmlns:a14="http://schemas.microsoft.com/office/drawing/2010/main" val="0"/>
              </a:ext>
            </a:extLst>
          </a:blip>
          <a:stretch>
            <a:fillRect/>
          </a:stretch>
        </p:blipFill>
        <p:spPr>
          <a:xfrm>
            <a:off x="422709" y="3284984"/>
            <a:ext cx="4037143" cy="886535"/>
          </a:xfrm>
          <a:prstGeom prst="rect">
            <a:avLst/>
          </a:prstGeom>
        </p:spPr>
      </p:pic>
      <p:sp>
        <p:nvSpPr>
          <p:cNvPr id="7" name="TextBox 6"/>
          <p:cNvSpPr txBox="1"/>
          <p:nvPr>
            <p:custDataLst>
              <p:tags r:id="rId2"/>
            </p:custDataLst>
          </p:nvPr>
        </p:nvSpPr>
        <p:spPr>
          <a:xfrm>
            <a:off x="408620" y="4171519"/>
            <a:ext cx="4037143" cy="169277"/>
          </a:xfrm>
          <a:prstGeom prst="rect">
            <a:avLst/>
          </a:prstGeom>
          <a:solidFill>
            <a:srgbClr val="EBEBE9"/>
          </a:solidFill>
        </p:spPr>
        <p:txBody>
          <a:bodyPr vert="horz" wrap="square" lIns="0" tIns="0" rIns="0" bIns="0" rtlCol="0">
            <a:noAutofit/>
          </a:bodyPr>
          <a:lstStyle/>
          <a:p>
            <a:r>
              <a:rPr lang="en-US" sz="1100" dirty="0" err="1" smtClean="0">
                <a:solidFill>
                  <a:schemeClr val="tx2"/>
                </a:solidFill>
                <a:latin typeface="+mj-lt"/>
              </a:rPr>
              <a:t>Slika</a:t>
            </a:r>
            <a:r>
              <a:rPr lang="en-US" sz="1100" dirty="0" smtClean="0">
                <a:solidFill>
                  <a:schemeClr val="tx2"/>
                </a:solidFill>
                <a:latin typeface="+mj-lt"/>
              </a:rPr>
              <a:t> 1.</a:t>
            </a:r>
            <a:r>
              <a:rPr lang="sr-Latn-RS" sz="1100" dirty="0" smtClean="0">
                <a:solidFill>
                  <a:schemeClr val="tx2"/>
                </a:solidFill>
                <a:latin typeface="+mj-lt"/>
              </a:rPr>
              <a:t> Sadržaj tabele Imenik nakon naredbe INSERT</a:t>
            </a:r>
            <a:endParaRPr lang="en-US" sz="1100" dirty="0" smtClean="0">
              <a:solidFill>
                <a:schemeClr val="tx2"/>
              </a:solidFill>
              <a:latin typeface="+mj-lt"/>
            </a:endParaRPr>
          </a:p>
        </p:txBody>
      </p:sp>
    </p:spTree>
    <p:extLst>
      <p:ext uri="{BB962C8B-B14F-4D97-AF65-F5344CB8AC3E}">
        <p14:creationId xmlns:p14="http://schemas.microsoft.com/office/powerpoint/2010/main" val="4439142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p:txBody>
          <a:bodyPr/>
          <a:lstStyle/>
          <a:p>
            <a:r>
              <a:rPr lang="sr-Latn-RS" dirty="0" smtClean="0"/>
              <a:t>Još jedan primer je:</a:t>
            </a:r>
          </a:p>
          <a:p>
            <a:r>
              <a:rPr lang="sr-Latn-RS" dirty="0" smtClean="0"/>
              <a:t>Email, broj telefona, ime, prezime i grad iz tabele Imenik prepisati u tabelu RADNIK za sve stanovnike Beograda pri čemu tabela RADNIK ima kolone: </a:t>
            </a:r>
            <a:r>
              <a:rPr lang="sr-Latn-RS" b="1" dirty="0" smtClean="0"/>
              <a:t>IME,PREZIME, EMAIL</a:t>
            </a:r>
            <a:r>
              <a:rPr lang="sr-Latn-RS" b="1" dirty="0"/>
              <a:t>, </a:t>
            </a:r>
            <a:r>
              <a:rPr lang="sr-Latn-RS" b="1" dirty="0" smtClean="0"/>
              <a:t>BROJ_TELEFONA, GRAD</a:t>
            </a:r>
            <a:endParaRPr lang="sr-Latn-RS" dirty="0" smtClean="0"/>
          </a:p>
          <a:p>
            <a:endParaRPr lang="sr-Latn-RS" dirty="0"/>
          </a:p>
          <a:p>
            <a:r>
              <a:rPr lang="sr-Latn-RS" b="1" dirty="0" smtClean="0"/>
              <a:t>INSERT INTO RADNIK (</a:t>
            </a:r>
            <a:r>
              <a:rPr lang="sr-Latn-RS" b="1" dirty="0"/>
              <a:t>IME,PREZIME, EMAIL, BROJ_TELEFONA, </a:t>
            </a:r>
            <a:r>
              <a:rPr lang="sr-Latn-RS" b="1" dirty="0" smtClean="0"/>
              <a:t>GRAD)  SELECT ime, prezime, email, broj_telefona, grad FROM IMENIK where grad</a:t>
            </a:r>
            <a:r>
              <a:rPr lang="en-US" b="1" dirty="0" smtClean="0"/>
              <a:t> = ‘Beograd’</a:t>
            </a:r>
            <a:r>
              <a:rPr lang="sr-Latn-RS" b="1" dirty="0" smtClean="0"/>
              <a:t>;</a:t>
            </a:r>
            <a:endParaRPr lang="en-US" b="1" dirty="0" smtClean="0"/>
          </a:p>
          <a:p>
            <a:endParaRPr lang="en-US" dirty="0"/>
          </a:p>
        </p:txBody>
      </p:sp>
      <p:sp>
        <p:nvSpPr>
          <p:cNvPr id="3" name="Content Placeholder 2"/>
          <p:cNvSpPr>
            <a:spLocks noGrp="1"/>
          </p:cNvSpPr>
          <p:nvPr>
            <p:ph idx="1"/>
          </p:nvPr>
        </p:nvSpPr>
        <p:spPr/>
        <p:txBody>
          <a:bodyPr/>
          <a:lstStyle/>
          <a:p>
            <a:r>
              <a:rPr lang="sr-Latn-RS" dirty="0"/>
              <a:t>Pogrešno je unositi ukoliko ste naveli određene kolone a niste naveli podatke za tu kolonu</a:t>
            </a:r>
            <a:r>
              <a:rPr lang="sr-Latn-RS" dirty="0" smtClean="0"/>
              <a:t>:</a:t>
            </a:r>
            <a:endParaRPr lang="en-US" dirty="0"/>
          </a:p>
          <a:p>
            <a:r>
              <a:rPr lang="sr-Latn-RS" b="1" dirty="0"/>
              <a:t>INSERT INTO Imenik (EMAIL, BROJ_TELEFONA,IME,PREZIME,GRAD)</a:t>
            </a:r>
            <a:endParaRPr lang="en-US" b="1" dirty="0"/>
          </a:p>
          <a:p>
            <a:r>
              <a:rPr lang="sr-Latn-RS" b="1" dirty="0"/>
              <a:t>VALUES ('milos@pera.com', '064 98 39 354', 'Milos', </a:t>
            </a:r>
            <a:r>
              <a:rPr lang="sr-Latn-RS" b="1" dirty="0" smtClean="0"/>
              <a:t>'Misić</a:t>
            </a:r>
            <a:r>
              <a:rPr lang="en-US" b="1" dirty="0" smtClean="0"/>
              <a:t>’</a:t>
            </a:r>
            <a:r>
              <a:rPr lang="sr-Latn-RS" b="1" dirty="0"/>
              <a:t>, </a:t>
            </a:r>
            <a:r>
              <a:rPr lang="sr-Latn-RS" b="1" dirty="0" smtClean="0"/>
              <a:t>‘</a:t>
            </a:r>
            <a:r>
              <a:rPr lang="en-US" b="1" dirty="0" smtClean="0"/>
              <a:t>Beograd’</a:t>
            </a:r>
            <a:r>
              <a:rPr lang="sr-Latn-RS" b="1" dirty="0" smtClean="0"/>
              <a:t>);</a:t>
            </a:r>
            <a:endParaRPr lang="en-US" dirty="0"/>
          </a:p>
          <a:p>
            <a:r>
              <a:rPr lang="sr-Latn-RS" dirty="0"/>
              <a:t>Naveden primer nema za kolonu GRAD nikakve podatke i na monitoru će se pojaviti error poruka. </a:t>
            </a:r>
            <a:endParaRPr lang="sr-Latn-RS" dirty="0" smtClean="0"/>
          </a:p>
          <a:p>
            <a:endParaRPr lang="en-US" dirty="0"/>
          </a:p>
          <a:p>
            <a:r>
              <a:rPr lang="sr-Latn-RS" dirty="0" smtClean="0"/>
              <a:t>Još jedan primer gde se ubaciju vrednosti milos@pera.com  i 064 98 39 354 u novi red tabele.</a:t>
            </a:r>
          </a:p>
          <a:p>
            <a:r>
              <a:rPr lang="sr-Latn-RS" b="1" dirty="0" smtClean="0"/>
              <a:t>INSERT INTO IMENIK (EMAIL, BROJ_TELEFONA)</a:t>
            </a:r>
            <a:endParaRPr lang="en-US" b="1" dirty="0" smtClean="0"/>
          </a:p>
          <a:p>
            <a:r>
              <a:rPr lang="sr-Latn-RS" b="1" dirty="0" smtClean="0"/>
              <a:t>VALUES ('milos@pera.com', '064 98 </a:t>
            </a:r>
            <a:r>
              <a:rPr lang="sr-Latn-RS" b="1" dirty="0"/>
              <a:t>39 354’, </a:t>
            </a:r>
            <a:r>
              <a:rPr lang="sr-Latn-RS" b="1" dirty="0" smtClean="0"/>
              <a:t>NULL, NULL, NULL);</a:t>
            </a:r>
          </a:p>
          <a:p>
            <a:endParaRPr lang="en-US" dirty="0"/>
          </a:p>
        </p:txBody>
      </p:sp>
      <p:sp>
        <p:nvSpPr>
          <p:cNvPr id="4" name="Title 3"/>
          <p:cNvSpPr>
            <a:spLocks noGrp="1"/>
          </p:cNvSpPr>
          <p:nvPr>
            <p:ph type="title"/>
          </p:nvPr>
        </p:nvSpPr>
        <p:spPr/>
        <p:txBody>
          <a:bodyPr/>
          <a:lstStyle/>
          <a:p>
            <a:r>
              <a:rPr lang="sr-Latn-RS" dirty="0"/>
              <a:t>Primer 2</a:t>
            </a:r>
            <a:r>
              <a:rPr lang="sr-Latn-RS" dirty="0" smtClean="0"/>
              <a:t>. </a:t>
            </a:r>
            <a:r>
              <a:rPr lang="sr-Latn-RS" dirty="0"/>
              <a:t>naredbe INSERT</a:t>
            </a:r>
            <a:endParaRPr lang="en-US" dirty="0"/>
          </a:p>
        </p:txBody>
      </p:sp>
      <p:sp>
        <p:nvSpPr>
          <p:cNvPr id="5" name="Text Placeholder 4"/>
          <p:cNvSpPr>
            <a:spLocks noGrp="1"/>
          </p:cNvSpPr>
          <p:nvPr>
            <p:ph type="body" idx="10"/>
          </p:nvPr>
        </p:nvSpPr>
        <p:spPr/>
        <p:txBody>
          <a:bodyPr/>
          <a:lstStyle/>
          <a:p>
            <a:r>
              <a:rPr lang="sr-Latn-RS" dirty="0"/>
              <a:t>Naredbe INSERT nad tabelom </a:t>
            </a:r>
            <a:r>
              <a:rPr lang="sr-Latn-RS" dirty="0" smtClean="0"/>
              <a:t>Imenik</a:t>
            </a:r>
            <a:r>
              <a:rPr lang="sr-Latn-RS" dirty="0"/>
              <a:t> </a:t>
            </a:r>
            <a:r>
              <a:rPr lang="sr-Latn-RS" dirty="0" smtClean="0"/>
              <a:t>i Radnik</a:t>
            </a:r>
            <a:endParaRPr lang="en-US" dirty="0"/>
          </a:p>
        </p:txBody>
      </p:sp>
    </p:spTree>
    <p:extLst>
      <p:ext uri="{BB962C8B-B14F-4D97-AF65-F5344CB8AC3E}">
        <p14:creationId xmlns:p14="http://schemas.microsoft.com/office/powerpoint/2010/main" val="35726643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sr-Latn-RS" dirty="0" smtClean="0"/>
              <a:t>Vežba: </a:t>
            </a:r>
            <a:r>
              <a:rPr lang="en-US" dirty="0" err="1" smtClean="0"/>
              <a:t>Primeri</a:t>
            </a:r>
            <a:r>
              <a:rPr lang="en-US" dirty="0" smtClean="0"/>
              <a:t> </a:t>
            </a:r>
            <a:r>
              <a:rPr lang="en-US" dirty="0"/>
              <a:t>UPDATE </a:t>
            </a:r>
            <a:r>
              <a:rPr lang="en-US" dirty="0" err="1"/>
              <a:t>naredbe</a:t>
            </a:r>
            <a:endParaRPr lang="sr-Latn-RS" dirty="0"/>
          </a:p>
          <a:p>
            <a:pPr marL="0" indent="0">
              <a:buNone/>
            </a:pPr>
            <a:endParaRPr lang="en-US" dirty="0"/>
          </a:p>
        </p:txBody>
      </p:sp>
      <p:sp>
        <p:nvSpPr>
          <p:cNvPr id="3" name="Text Placeholder 2"/>
          <p:cNvSpPr>
            <a:spLocks noGrp="1"/>
          </p:cNvSpPr>
          <p:nvPr>
            <p:ph type="body" sz="quarter" idx="15"/>
          </p:nvPr>
        </p:nvSpPr>
        <p:spPr/>
        <p:txBody>
          <a:bodyPr/>
          <a:lstStyle/>
          <a:p>
            <a:r>
              <a:rPr lang="sr-Latn-RS" dirty="0" smtClean="0"/>
              <a:t>07</a:t>
            </a:r>
            <a:endParaRPr lang="en-US" dirty="0"/>
          </a:p>
        </p:txBody>
      </p:sp>
      <p:sp>
        <p:nvSpPr>
          <p:cNvPr id="4" name="Text Placeholder 3"/>
          <p:cNvSpPr>
            <a:spLocks noGrp="1"/>
          </p:cNvSpPr>
          <p:nvPr>
            <p:ph type="body" sz="quarter" idx="16"/>
          </p:nvPr>
        </p:nvSpPr>
        <p:spPr/>
        <p:txBody>
          <a:bodyPr/>
          <a:lstStyle/>
          <a:p>
            <a:endParaRPr lang="en-US"/>
          </a:p>
        </p:txBody>
      </p:sp>
      <p:sp>
        <p:nvSpPr>
          <p:cNvPr id="5" name="Title 4"/>
          <p:cNvSpPr>
            <a:spLocks noGrp="1"/>
          </p:cNvSpPr>
          <p:nvPr>
            <p:ph type="title"/>
          </p:nvPr>
        </p:nvSpPr>
        <p:spPr/>
        <p:txBody>
          <a:bodyPr/>
          <a:lstStyle/>
          <a:p>
            <a:r>
              <a:rPr lang="en-US" dirty="0"/>
              <a:t>DML-UPDATE</a:t>
            </a:r>
          </a:p>
        </p:txBody>
      </p:sp>
      <p:sp>
        <p:nvSpPr>
          <p:cNvPr id="6" name="Text Placeholder 5"/>
          <p:cNvSpPr>
            <a:spLocks noGrp="1"/>
          </p:cNvSpPr>
          <p:nvPr>
            <p:ph type="body" sz="quarter" idx="17"/>
          </p:nvPr>
        </p:nvSpPr>
        <p:spPr/>
        <p:txBody>
          <a:bodyPr/>
          <a:lstStyle/>
          <a:p>
            <a:endParaRPr lang="en-CA" dirty="0"/>
          </a:p>
        </p:txBody>
      </p:sp>
      <p:sp>
        <p:nvSpPr>
          <p:cNvPr id="7" name="Text Placeholder 6"/>
          <p:cNvSpPr>
            <a:spLocks noGrp="1"/>
          </p:cNvSpPr>
          <p:nvPr>
            <p:ph type="body" sz="quarter" idx="18"/>
          </p:nvPr>
        </p:nvSpPr>
        <p:spPr/>
        <p:txBody>
          <a:bodyPr/>
          <a:lstStyle/>
          <a:p>
            <a:endParaRPr lang="en-US" dirty="0"/>
          </a:p>
        </p:txBody>
      </p:sp>
      <p:sp>
        <p:nvSpPr>
          <p:cNvPr id="8" name="Text Placeholder 7"/>
          <p:cNvSpPr>
            <a:spLocks noGrp="1"/>
          </p:cNvSpPr>
          <p:nvPr>
            <p:ph type="body" sz="quarter" idx="19"/>
          </p:nvPr>
        </p:nvSpPr>
        <p:spPr/>
        <p:txBody>
          <a:bodyPr/>
          <a:lstStyle/>
          <a:p>
            <a:endParaRPr lang="en-US" dirty="0"/>
          </a:p>
        </p:txBody>
      </p:sp>
      <p:sp>
        <p:nvSpPr>
          <p:cNvPr id="9" name="Text Placeholder 8"/>
          <p:cNvSpPr>
            <a:spLocks noGrp="1"/>
          </p:cNvSpPr>
          <p:nvPr>
            <p:ph type="body" sz="quarter" idx="20"/>
          </p:nvPr>
        </p:nvSpPr>
        <p:spPr/>
        <p:txBody>
          <a:bodyPr/>
          <a:lstStyle/>
          <a:p>
            <a:endParaRPr lang="en-US" dirty="0"/>
          </a:p>
        </p:txBody>
      </p:sp>
      <p:sp>
        <p:nvSpPr>
          <p:cNvPr id="10" name="Text Placeholder 9"/>
          <p:cNvSpPr>
            <a:spLocks noGrp="1"/>
          </p:cNvSpPr>
          <p:nvPr>
            <p:ph type="body" sz="quarter" idx="21"/>
          </p:nvPr>
        </p:nvSpPr>
        <p:spPr/>
        <p:txBody>
          <a:bodyPr/>
          <a:lstStyle/>
          <a:p>
            <a:endParaRPr lang="en-US" dirty="0"/>
          </a:p>
        </p:txBody>
      </p:sp>
      <p:sp>
        <p:nvSpPr>
          <p:cNvPr id="11" name="Text Placeholder 10"/>
          <p:cNvSpPr>
            <a:spLocks noGrp="1"/>
          </p:cNvSpPr>
          <p:nvPr>
            <p:ph type="body" sz="quarter" idx="22"/>
          </p:nvPr>
        </p:nvSpPr>
        <p:spPr/>
        <p:txBody>
          <a:bodyPr/>
          <a:lstStyle/>
          <a:p>
            <a:endParaRPr lang="en-US" dirty="0"/>
          </a:p>
        </p:txBody>
      </p:sp>
    </p:spTree>
    <p:extLst>
      <p:ext uri="{BB962C8B-B14F-4D97-AF65-F5344CB8AC3E}">
        <p14:creationId xmlns:p14="http://schemas.microsoft.com/office/powerpoint/2010/main" val="40482807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p:txBody>
          <a:bodyPr/>
          <a:lstStyle/>
          <a:p>
            <a:r>
              <a:rPr lang="sr-Latn-CS" i="1" dirty="0"/>
              <a:t>Primer: Srđan počinje sa radom 19.09.84 sa ličnim dohotkom od 350000 i ima neposrednog rukovodioca sa šifrom 3266. Realizovati te informacije. </a:t>
            </a:r>
            <a:endParaRPr lang="en-US" dirty="0"/>
          </a:p>
          <a:p>
            <a:r>
              <a:rPr lang="sr-Latn-CS" b="1" dirty="0"/>
              <a:t>UPDATE RADNIK </a:t>
            </a:r>
            <a:endParaRPr lang="en-US" dirty="0"/>
          </a:p>
          <a:p>
            <a:r>
              <a:rPr lang="sr-Latn-CS" b="1" dirty="0"/>
              <a:t>SET RUKOV=3266, DATZAP='19-SEP-84', LD=350000 </a:t>
            </a:r>
            <a:endParaRPr lang="en-US" dirty="0"/>
          </a:p>
          <a:p>
            <a:r>
              <a:rPr lang="sr-Latn-CS" b="1" dirty="0"/>
              <a:t>WHERE IME = 'SRDJAN';</a:t>
            </a:r>
            <a:endParaRPr lang="en-US" dirty="0"/>
          </a:p>
          <a:p>
            <a:r>
              <a:rPr lang="sr-Latn-CS" dirty="0"/>
              <a:t> </a:t>
            </a:r>
            <a:endParaRPr lang="en-US" dirty="0"/>
          </a:p>
          <a:p>
            <a:r>
              <a:rPr lang="sr-Latn-CS" i="1" dirty="0"/>
              <a:t>Primer: Dati svim analitičarima i savetnicima u RJ 20 15% povišicu na lični dohodak. </a:t>
            </a:r>
            <a:endParaRPr lang="en-US" dirty="0"/>
          </a:p>
          <a:p>
            <a:r>
              <a:rPr lang="sr-Latn-CS" b="1" dirty="0"/>
              <a:t>UPDATE RADNIK  </a:t>
            </a:r>
            <a:endParaRPr lang="en-US" dirty="0"/>
          </a:p>
          <a:p>
            <a:r>
              <a:rPr lang="sr-Latn-CS" b="1" dirty="0"/>
              <a:t>SET LD = LD*1.15 </a:t>
            </a:r>
            <a:endParaRPr lang="en-US" dirty="0"/>
          </a:p>
          <a:p>
            <a:r>
              <a:rPr lang="sr-Latn-CS" b="1" dirty="0"/>
              <a:t>WHERE POSAO IN ('ANALITICAR', 'SAVETNIK') </a:t>
            </a:r>
            <a:endParaRPr lang="en-US" dirty="0"/>
          </a:p>
          <a:p>
            <a:r>
              <a:rPr lang="sr-Latn-CS" b="1" dirty="0"/>
              <a:t>AND S_RJ = 20;</a:t>
            </a:r>
            <a:endParaRPr lang="en-US" dirty="0"/>
          </a:p>
          <a:p>
            <a:r>
              <a:rPr lang="sr-Latn-CS" dirty="0" smtClean="0"/>
              <a:t>.</a:t>
            </a:r>
            <a:endParaRPr lang="en-US" dirty="0"/>
          </a:p>
        </p:txBody>
      </p:sp>
      <p:sp>
        <p:nvSpPr>
          <p:cNvPr id="6" name="Rectangle 5"/>
          <p:cNvSpPr/>
          <p:nvPr>
            <p:custDataLst>
              <p:tags r:id="rId1"/>
            </p:custDataLst>
          </p:nvPr>
        </p:nvSpPr>
        <p:spPr>
          <a:xfrm>
            <a:off x="445032" y="1803400"/>
            <a:ext cx="1477963" cy="213868"/>
          </a:xfrm>
          <a:prstGeom prst="rect">
            <a:avLst/>
          </a:prstGeom>
          <a:solidFill>
            <a:srgbClr val="FFD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3" name="Content Placeholder 2"/>
          <p:cNvSpPr>
            <a:spLocks noGrp="1"/>
          </p:cNvSpPr>
          <p:nvPr>
            <p:ph idx="1"/>
          </p:nvPr>
        </p:nvSpPr>
        <p:spPr/>
        <p:txBody>
          <a:bodyPr/>
          <a:lstStyle/>
          <a:p>
            <a:r>
              <a:rPr lang="sr-Latn-CS" dirty="0">
                <a:solidFill>
                  <a:srgbClr val="696968"/>
                </a:solidFill>
              </a:rPr>
              <a:t>Opšti oblik naredbe je: </a:t>
            </a:r>
            <a:endParaRPr lang="en-US" dirty="0">
              <a:solidFill>
                <a:srgbClr val="696968"/>
              </a:solidFill>
            </a:endParaRPr>
          </a:p>
          <a:p>
            <a:r>
              <a:rPr lang="sr-Latn-CS" b="1" dirty="0"/>
              <a:t>UPDATE tabela </a:t>
            </a:r>
            <a:endParaRPr lang="en-US" dirty="0"/>
          </a:p>
          <a:p>
            <a:r>
              <a:rPr lang="sr-Latn-CS" b="1" dirty="0"/>
              <a:t>SET kolona1=izraz1 [,kolona2=izraz2] </a:t>
            </a:r>
            <a:endParaRPr lang="en-US" dirty="0"/>
          </a:p>
          <a:p>
            <a:r>
              <a:rPr lang="sr-Latn-CS" b="1" dirty="0"/>
              <a:t>[WHERE kriterijum selekcije</a:t>
            </a:r>
            <a:r>
              <a:rPr lang="sr-Latn-CS" b="1" dirty="0" smtClean="0"/>
              <a:t>];</a:t>
            </a:r>
            <a:endParaRPr lang="en-US" dirty="0"/>
          </a:p>
          <a:p>
            <a:r>
              <a:rPr lang="sr-Latn-CS" dirty="0"/>
              <a:t>odnosno:  </a:t>
            </a:r>
            <a:endParaRPr lang="en-US" dirty="0"/>
          </a:p>
          <a:p>
            <a:r>
              <a:rPr lang="sr-Latn-CS" b="1" dirty="0"/>
              <a:t>UPDATE tabela </a:t>
            </a:r>
            <a:endParaRPr lang="en-US" dirty="0"/>
          </a:p>
          <a:p>
            <a:r>
              <a:rPr lang="sr-Latn-CS" b="1" dirty="0"/>
              <a:t>SET(kolona1, kolona2, ...) = (podupit) </a:t>
            </a:r>
            <a:endParaRPr lang="en-US" dirty="0"/>
          </a:p>
          <a:p>
            <a:r>
              <a:rPr lang="sr-Latn-CS" b="1" dirty="0"/>
              <a:t>[WHERE kriterijum selekcije] </a:t>
            </a:r>
            <a:endParaRPr lang="en-US" dirty="0"/>
          </a:p>
          <a:p>
            <a:r>
              <a:rPr lang="sr-Latn-CS" dirty="0"/>
              <a:t>Podupit mora vratiti najviše po jednu vrednost za svaki od kolona u listi kolona iza SET klauzule. </a:t>
            </a:r>
            <a:endParaRPr lang="en-US" dirty="0"/>
          </a:p>
          <a:p>
            <a:endParaRPr lang="sr-Latn-CS" i="1" dirty="0" smtClean="0"/>
          </a:p>
          <a:p>
            <a:r>
              <a:rPr lang="sr-Latn-CS" i="1" dirty="0" smtClean="0"/>
              <a:t>Primer</a:t>
            </a:r>
            <a:r>
              <a:rPr lang="sr-Latn-CS" i="1" dirty="0"/>
              <a:t>: Novo primljeni pravnik Bojan imaće predsednika za neposrednog rukovodioca. Realizovati tu odluku. </a:t>
            </a:r>
            <a:endParaRPr lang="en-US" dirty="0"/>
          </a:p>
          <a:p>
            <a:r>
              <a:rPr lang="sr-Latn-CS" b="1" dirty="0" smtClean="0"/>
              <a:t>UPDATE </a:t>
            </a:r>
            <a:r>
              <a:rPr lang="sr-Latn-CS" b="1" dirty="0"/>
              <a:t>RADNIK </a:t>
            </a:r>
            <a:endParaRPr lang="en-US" dirty="0"/>
          </a:p>
          <a:p>
            <a:r>
              <a:rPr lang="sr-Latn-CS" b="1" dirty="0"/>
              <a:t>SET RUKOV=3539 </a:t>
            </a:r>
            <a:endParaRPr lang="en-US" dirty="0"/>
          </a:p>
          <a:p>
            <a:r>
              <a:rPr lang="sr-Latn-CS" b="1" dirty="0"/>
              <a:t>WHERE IME='BOJAN';</a:t>
            </a:r>
            <a:endParaRPr lang="en-US" dirty="0"/>
          </a:p>
          <a:p>
            <a:endParaRPr lang="en-US" dirty="0"/>
          </a:p>
        </p:txBody>
      </p:sp>
      <p:sp>
        <p:nvSpPr>
          <p:cNvPr id="4" name="Title 3"/>
          <p:cNvSpPr>
            <a:spLocks noGrp="1"/>
          </p:cNvSpPr>
          <p:nvPr>
            <p:ph type="title"/>
          </p:nvPr>
        </p:nvSpPr>
        <p:spPr/>
        <p:txBody>
          <a:bodyPr/>
          <a:lstStyle/>
          <a:p>
            <a:r>
              <a:rPr lang="sr-Latn-RS" dirty="0" smtClean="0"/>
              <a:t>Čemu služi naredba update?</a:t>
            </a:r>
            <a:endParaRPr lang="en-US" dirty="0"/>
          </a:p>
        </p:txBody>
      </p:sp>
      <p:sp>
        <p:nvSpPr>
          <p:cNvPr id="5" name="Text Placeholder 4"/>
          <p:cNvSpPr>
            <a:spLocks noGrp="1"/>
          </p:cNvSpPr>
          <p:nvPr>
            <p:ph type="body" idx="10"/>
          </p:nvPr>
        </p:nvSpPr>
        <p:spPr/>
        <p:txBody>
          <a:bodyPr/>
          <a:lstStyle/>
          <a:p>
            <a:r>
              <a:rPr lang="sr-Latn-RS" dirty="0" smtClean="0"/>
              <a:t>Za menjanje sadržaja tabele</a:t>
            </a:r>
            <a:endParaRPr lang="en-US" dirty="0"/>
          </a:p>
        </p:txBody>
      </p:sp>
    </p:spTree>
    <p:extLst>
      <p:ext uri="{BB962C8B-B14F-4D97-AF65-F5344CB8AC3E}">
        <p14:creationId xmlns:p14="http://schemas.microsoft.com/office/powerpoint/2010/main" val="3312527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p:txBody>
          <a:bodyPr/>
          <a:lstStyle/>
          <a:p>
            <a:r>
              <a:rPr lang="sr-Latn-CS" i="1" dirty="0" smtClean="0"/>
              <a:t>Primer: slučaj </a:t>
            </a:r>
            <a:r>
              <a:rPr lang="sr-Latn-CS" i="1" dirty="0"/>
              <a:t>kada želimo da ažuriramo vrednost takse za narudžbine a da pri tom ne specificiramo grad. Na primer želimo da ažuriramo TaxRate za narudžbinu 1000. U tom slučaju se može koristiti sledeća SQL rečenica:</a:t>
            </a:r>
            <a:endParaRPr lang="en-US" i="1" dirty="0"/>
          </a:p>
          <a:p>
            <a:r>
              <a:rPr lang="sr-Latn-CS" dirty="0"/>
              <a:t> </a:t>
            </a:r>
            <a:endParaRPr lang="en-US" dirty="0"/>
          </a:p>
          <a:p>
            <a:r>
              <a:rPr lang="sr-Latn-CS" b="1" dirty="0"/>
              <a:t>UPDATE PURCHASE_ORDER</a:t>
            </a:r>
            <a:endParaRPr lang="en-US" dirty="0"/>
          </a:p>
          <a:p>
            <a:r>
              <a:rPr lang="sr-Latn-CS" b="1" dirty="0"/>
              <a:t>SET Tax_Rate =</a:t>
            </a:r>
            <a:endParaRPr lang="en-US" dirty="0"/>
          </a:p>
          <a:p>
            <a:r>
              <a:rPr lang="sr-Latn-CS" b="1" dirty="0" smtClean="0"/>
              <a:t>(</a:t>
            </a:r>
            <a:r>
              <a:rPr lang="sr-Latn-CS" b="1" dirty="0"/>
              <a:t>SELECT Tax from TAX_TABLE </a:t>
            </a:r>
            <a:endParaRPr lang="en-US" dirty="0"/>
          </a:p>
          <a:p>
            <a:r>
              <a:rPr lang="sr-Latn-CS" b="1" dirty="0"/>
              <a:t>WHERE TAX_TABLE.City = PURCHASE_ORDER.City )</a:t>
            </a:r>
            <a:endParaRPr lang="en-US" dirty="0"/>
          </a:p>
          <a:p>
            <a:r>
              <a:rPr lang="sr-Latn-CS" b="1" dirty="0"/>
              <a:t>WHERE PURCHASE_ORDER.Number = 1000;</a:t>
            </a:r>
            <a:endParaRPr lang="en-US" dirty="0"/>
          </a:p>
          <a:p>
            <a:endParaRPr lang="en-US" dirty="0"/>
          </a:p>
        </p:txBody>
      </p:sp>
      <p:sp>
        <p:nvSpPr>
          <p:cNvPr id="3" name="Content Placeholder 2"/>
          <p:cNvSpPr>
            <a:spLocks noGrp="1"/>
          </p:cNvSpPr>
          <p:nvPr>
            <p:ph idx="1"/>
          </p:nvPr>
        </p:nvSpPr>
        <p:spPr/>
        <p:txBody>
          <a:bodyPr/>
          <a:lstStyle/>
          <a:p>
            <a:r>
              <a:rPr lang="sr-Latn-CS" dirty="0"/>
              <a:t>SQL komandom UPDATE se može vrednost kolone postaviti tako da bude jednaka vrednosti kolone neke druge tabele </a:t>
            </a:r>
            <a:endParaRPr lang="sr-Latn-CS" dirty="0" smtClean="0"/>
          </a:p>
          <a:p>
            <a:endParaRPr lang="sr-Latn-CS" dirty="0"/>
          </a:p>
          <a:p>
            <a:r>
              <a:rPr lang="sr-Latn-CS" i="1" dirty="0" smtClean="0"/>
              <a:t>Primer</a:t>
            </a:r>
            <a:r>
              <a:rPr lang="sr-Latn-CS" i="1" dirty="0"/>
              <a:t>: Pretpostavimo da postoji tabela TAX_TABLE (Tax, City) gde je Tax odgovarajuća vrednost poreza na nivou jednog grada (City). Takodje pretpostavimo da imamo tabelu PURCHASE_ORDER koja uključuje kolone TaxRate i City. Mi sve kolone iz porudžbina (PURCHASE_ORDER)  u jednom gradu, na primer Beogradu, možemo ažurirati sledećom SQL rečenicom:</a:t>
            </a:r>
            <a:endParaRPr lang="en-US" i="1" dirty="0"/>
          </a:p>
          <a:p>
            <a:r>
              <a:rPr lang="sr-Latn-CS" dirty="0"/>
              <a:t> </a:t>
            </a:r>
            <a:endParaRPr lang="en-US" dirty="0"/>
          </a:p>
          <a:p>
            <a:r>
              <a:rPr lang="sr-Latn-CS" b="1" dirty="0"/>
              <a:t>UPDATE PURCHASE_ORDER</a:t>
            </a:r>
            <a:endParaRPr lang="en-US" dirty="0"/>
          </a:p>
          <a:p>
            <a:r>
              <a:rPr lang="sr-Latn-CS" b="1" dirty="0"/>
              <a:t>SET Tax_Rate =</a:t>
            </a:r>
            <a:endParaRPr lang="en-US" dirty="0"/>
          </a:p>
          <a:p>
            <a:r>
              <a:rPr lang="en-US" b="1" dirty="0" smtClean="0"/>
              <a:t>(</a:t>
            </a:r>
            <a:r>
              <a:rPr lang="en-US" b="1" dirty="0"/>
              <a:t>SELECT Tax from TAX_TABLE WHERE </a:t>
            </a:r>
            <a:r>
              <a:rPr lang="en-US" b="1" dirty="0" err="1"/>
              <a:t>TAX_TABLE.City</a:t>
            </a:r>
            <a:r>
              <a:rPr lang="en-US" b="1" dirty="0"/>
              <a:t> = ‘Beograd’)</a:t>
            </a:r>
            <a:endParaRPr lang="en-US" dirty="0"/>
          </a:p>
          <a:p>
            <a:r>
              <a:rPr lang="en-US" b="1" dirty="0"/>
              <a:t>WHERE </a:t>
            </a:r>
            <a:r>
              <a:rPr lang="sr-Latn-CS" b="1" dirty="0"/>
              <a:t>PURCHASE_ORDER.City = </a:t>
            </a:r>
            <a:r>
              <a:rPr lang="en-US" b="1" dirty="0"/>
              <a:t>‘Beograd’;</a:t>
            </a:r>
            <a:endParaRPr lang="en-US" dirty="0"/>
          </a:p>
          <a:p>
            <a:endParaRPr lang="en-US" dirty="0"/>
          </a:p>
        </p:txBody>
      </p:sp>
      <p:sp>
        <p:nvSpPr>
          <p:cNvPr id="4" name="Title 3"/>
          <p:cNvSpPr>
            <a:spLocks noGrp="1"/>
          </p:cNvSpPr>
          <p:nvPr>
            <p:ph type="title"/>
          </p:nvPr>
        </p:nvSpPr>
        <p:spPr/>
        <p:txBody>
          <a:bodyPr/>
          <a:lstStyle/>
          <a:p>
            <a:r>
              <a:rPr lang="sr-Latn-CS" dirty="0" smtClean="0"/>
              <a:t>Drugi način upotrebe naredbe update</a:t>
            </a:r>
            <a:r>
              <a:rPr lang="sr-Latn-CS" dirty="0"/>
              <a:t/>
            </a:r>
            <a:br>
              <a:rPr lang="sr-Latn-CS" dirty="0"/>
            </a:br>
            <a:endParaRPr lang="en-US" dirty="0"/>
          </a:p>
        </p:txBody>
      </p:sp>
      <p:sp>
        <p:nvSpPr>
          <p:cNvPr id="5" name="Text Placeholder 4"/>
          <p:cNvSpPr>
            <a:spLocks noGrp="1"/>
          </p:cNvSpPr>
          <p:nvPr>
            <p:ph type="body" idx="10"/>
          </p:nvPr>
        </p:nvSpPr>
        <p:spPr/>
        <p:txBody>
          <a:bodyPr/>
          <a:lstStyle/>
          <a:p>
            <a:r>
              <a:rPr lang="sr-Latn-CS" dirty="0" smtClean="0"/>
              <a:t>Komandom </a:t>
            </a:r>
            <a:r>
              <a:rPr lang="sr-Latn-CS" dirty="0"/>
              <a:t>UPDATE se </a:t>
            </a:r>
            <a:r>
              <a:rPr lang="sr-Latn-CS" dirty="0" smtClean="0"/>
              <a:t>vrednost </a:t>
            </a:r>
            <a:r>
              <a:rPr lang="sr-Latn-CS" dirty="0"/>
              <a:t>kolone </a:t>
            </a:r>
            <a:r>
              <a:rPr lang="sr-Latn-CS" dirty="0" smtClean="0"/>
              <a:t>može postaviti </a:t>
            </a:r>
            <a:r>
              <a:rPr lang="sr-Latn-CS" dirty="0"/>
              <a:t>tako da bude jednaka vrednosti kolone neke druge </a:t>
            </a:r>
            <a:r>
              <a:rPr lang="sr-Latn-CS" dirty="0" smtClean="0"/>
              <a:t>tabele </a:t>
            </a:r>
          </a:p>
        </p:txBody>
      </p:sp>
    </p:spTree>
    <p:extLst>
      <p:ext uri="{BB962C8B-B14F-4D97-AF65-F5344CB8AC3E}">
        <p14:creationId xmlns:p14="http://schemas.microsoft.com/office/powerpoint/2010/main" val="795776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p:txBody>
          <a:bodyPr/>
          <a:lstStyle/>
          <a:p>
            <a:r>
              <a:rPr lang="sr-Latn-CS" dirty="0">
                <a:solidFill>
                  <a:srgbClr val="FF0000"/>
                </a:solidFill>
              </a:rPr>
              <a:t>Naredbe za manipulaciju baza podataka (</a:t>
            </a:r>
            <a:r>
              <a:rPr lang="sr-Latn-CS" b="1" dirty="0">
                <a:solidFill>
                  <a:srgbClr val="FF0000"/>
                </a:solidFill>
              </a:rPr>
              <a:t>DML</a:t>
            </a:r>
            <a:r>
              <a:rPr lang="sr-Latn-CS" dirty="0">
                <a:solidFill>
                  <a:srgbClr val="FF0000"/>
                </a:solidFill>
              </a:rPr>
              <a:t>) omogućuju ažuriranje u širem smislu značenja te reči i izveštavanje iz relacione baze podataka. </a:t>
            </a:r>
            <a:r>
              <a:rPr lang="sr-Latn-CS" dirty="0"/>
              <a:t>Ažuriranje u širem smislu značenja obuhvata dodavanje, izmenu sadržaja i brisanje reda ili redova tabele. Te osnovne operacije realizuju se SQL naredbama:</a:t>
            </a:r>
            <a:endParaRPr lang="en-US" dirty="0"/>
          </a:p>
          <a:p>
            <a:r>
              <a:rPr lang="sr-Latn-CS" dirty="0"/>
              <a:t> </a:t>
            </a:r>
            <a:endParaRPr lang="en-US" dirty="0"/>
          </a:p>
          <a:p>
            <a:r>
              <a:rPr lang="sr-Latn-CS" b="1" dirty="0"/>
              <a:t>INSERT (dodavanje redova postojećoj tabeli)</a:t>
            </a:r>
            <a:endParaRPr lang="en-US" dirty="0"/>
          </a:p>
          <a:p>
            <a:r>
              <a:rPr lang="sr-Latn-CS" b="1" dirty="0"/>
              <a:t>UPDATE (izmena vrednosti kolona tabele)</a:t>
            </a:r>
            <a:endParaRPr lang="en-US" dirty="0"/>
          </a:p>
          <a:p>
            <a:r>
              <a:rPr lang="sr-Latn-CS" b="1" dirty="0"/>
              <a:t>DELETE (izbacivanje redova tabele)</a:t>
            </a:r>
            <a:endParaRPr lang="en-US" dirty="0"/>
          </a:p>
          <a:p>
            <a:endParaRPr lang="sr-Latn-CS" dirty="0" smtClean="0"/>
          </a:p>
          <a:p>
            <a:r>
              <a:rPr lang="sr-Latn-CS" dirty="0" smtClean="0"/>
              <a:t>U </a:t>
            </a:r>
            <a:r>
              <a:rPr lang="sr-Latn-CS" dirty="0"/>
              <a:t>predavanju je opisan i osnovni oblik naredbe</a:t>
            </a:r>
            <a:r>
              <a:rPr lang="sr-Latn-CS" b="1" dirty="0"/>
              <a:t> SELECT</a:t>
            </a:r>
            <a:r>
              <a:rPr lang="sr-Latn-CS" dirty="0"/>
              <a:t>.</a:t>
            </a:r>
            <a:endParaRPr lang="en-US" dirty="0"/>
          </a:p>
          <a:p>
            <a:endParaRPr lang="en-US" dirty="0"/>
          </a:p>
        </p:txBody>
      </p:sp>
      <p:sp>
        <p:nvSpPr>
          <p:cNvPr id="3" name="Content Placeholder 2"/>
          <p:cNvSpPr>
            <a:spLocks noGrp="1"/>
          </p:cNvSpPr>
          <p:nvPr>
            <p:ph idx="1"/>
          </p:nvPr>
        </p:nvSpPr>
        <p:spPr/>
        <p:txBody>
          <a:bodyPr/>
          <a:lstStyle/>
          <a:p>
            <a:r>
              <a:rPr lang="sr-Latn-CS" dirty="0">
                <a:solidFill>
                  <a:srgbClr val="FF0000"/>
                </a:solidFill>
              </a:rPr>
              <a:t>Naredbe </a:t>
            </a:r>
            <a:r>
              <a:rPr lang="sr-Latn-CS" b="1" dirty="0">
                <a:solidFill>
                  <a:srgbClr val="FF0000"/>
                </a:solidFill>
              </a:rPr>
              <a:t>DDL-a</a:t>
            </a:r>
            <a:r>
              <a:rPr lang="sr-Latn-CS" dirty="0">
                <a:solidFill>
                  <a:srgbClr val="FF0000"/>
                </a:solidFill>
              </a:rPr>
              <a:t> omogućuju definisanje resursa relacione baze podataka. </a:t>
            </a:r>
            <a:r>
              <a:rPr lang="sr-Latn-CS" dirty="0"/>
              <a:t>Tu spadaju naredbe:</a:t>
            </a:r>
            <a:endParaRPr lang="en-US" dirty="0"/>
          </a:p>
          <a:p>
            <a:r>
              <a:rPr lang="sr-Latn-CS" dirty="0"/>
              <a:t> </a:t>
            </a:r>
            <a:endParaRPr lang="en-US" dirty="0"/>
          </a:p>
          <a:p>
            <a:r>
              <a:rPr lang="sr-Latn-CS" b="1" dirty="0"/>
              <a:t>CREATE TABLE (kreiranje tabele baze podataka)</a:t>
            </a:r>
            <a:endParaRPr lang="en-US" dirty="0"/>
          </a:p>
          <a:p>
            <a:r>
              <a:rPr lang="sr-Latn-CS" b="1" dirty="0"/>
              <a:t>CREATE INDEX (kreiranje indeksa)</a:t>
            </a:r>
            <a:endParaRPr lang="en-US" dirty="0"/>
          </a:p>
          <a:p>
            <a:r>
              <a:rPr lang="sr-Latn-CS" b="1" dirty="0"/>
              <a:t>ALTER TABLE (izmena definicije tabele)</a:t>
            </a:r>
            <a:endParaRPr lang="en-US" dirty="0"/>
          </a:p>
          <a:p>
            <a:r>
              <a:rPr lang="sr-Latn-CS" b="1" dirty="0"/>
              <a:t>DROP TABLE (izbacivanje tabele iz baze podataka)</a:t>
            </a:r>
            <a:endParaRPr lang="en-US" dirty="0"/>
          </a:p>
          <a:p>
            <a:r>
              <a:rPr lang="sr-Latn-CS" b="1" dirty="0"/>
              <a:t> </a:t>
            </a:r>
            <a:endParaRPr lang="en-US" dirty="0"/>
          </a:p>
          <a:p>
            <a:r>
              <a:rPr lang="sr-Latn-CS" dirty="0"/>
              <a:t> </a:t>
            </a:r>
            <a:endParaRPr lang="en-US" dirty="0"/>
          </a:p>
        </p:txBody>
      </p:sp>
      <p:sp>
        <p:nvSpPr>
          <p:cNvPr id="4" name="Title 3"/>
          <p:cNvSpPr>
            <a:spLocks noGrp="1"/>
          </p:cNvSpPr>
          <p:nvPr>
            <p:ph type="title"/>
          </p:nvPr>
        </p:nvSpPr>
        <p:spPr/>
        <p:txBody>
          <a:bodyPr/>
          <a:lstStyle/>
          <a:p>
            <a:r>
              <a:rPr lang="sr-Latn-RS" dirty="0" smtClean="0"/>
              <a:t>Uvod </a:t>
            </a:r>
            <a:endParaRPr lang="en-US" dirty="0"/>
          </a:p>
        </p:txBody>
      </p:sp>
      <p:sp>
        <p:nvSpPr>
          <p:cNvPr id="5" name="Text Placeholder 4"/>
          <p:cNvSpPr>
            <a:spLocks noGrp="1"/>
          </p:cNvSpPr>
          <p:nvPr>
            <p:ph type="body" idx="10"/>
          </p:nvPr>
        </p:nvSpPr>
        <p:spPr/>
        <p:txBody>
          <a:bodyPr/>
          <a:lstStyle/>
          <a:p>
            <a:r>
              <a:rPr lang="sr-Latn-RS" dirty="0" smtClean="0"/>
              <a:t>Šta ćemo naučiti u ovoj lekciji?</a:t>
            </a:r>
            <a:endParaRPr lang="en-US" dirty="0"/>
          </a:p>
        </p:txBody>
      </p:sp>
    </p:spTree>
    <p:extLst>
      <p:ext uri="{BB962C8B-B14F-4D97-AF65-F5344CB8AC3E}">
        <p14:creationId xmlns:p14="http://schemas.microsoft.com/office/powerpoint/2010/main" val="2950660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marL="0" indent="0">
              <a:buNone/>
            </a:pPr>
            <a:endParaRPr lang="en-US" dirty="0"/>
          </a:p>
        </p:txBody>
      </p:sp>
      <p:sp>
        <p:nvSpPr>
          <p:cNvPr id="3" name="Text Placeholder 2"/>
          <p:cNvSpPr>
            <a:spLocks noGrp="1"/>
          </p:cNvSpPr>
          <p:nvPr>
            <p:ph type="body" sz="quarter" idx="15"/>
          </p:nvPr>
        </p:nvSpPr>
        <p:spPr/>
        <p:txBody>
          <a:bodyPr/>
          <a:lstStyle/>
          <a:p>
            <a:r>
              <a:rPr lang="sr-Latn-RS" dirty="0" smtClean="0"/>
              <a:t>07</a:t>
            </a:r>
            <a:endParaRPr lang="en-US" dirty="0"/>
          </a:p>
        </p:txBody>
      </p:sp>
      <p:sp>
        <p:nvSpPr>
          <p:cNvPr id="4" name="Text Placeholder 3"/>
          <p:cNvSpPr>
            <a:spLocks noGrp="1"/>
          </p:cNvSpPr>
          <p:nvPr>
            <p:ph type="body" sz="quarter" idx="16"/>
          </p:nvPr>
        </p:nvSpPr>
        <p:spPr/>
        <p:txBody>
          <a:bodyPr/>
          <a:lstStyle/>
          <a:p>
            <a:endParaRPr lang="en-US"/>
          </a:p>
        </p:txBody>
      </p:sp>
      <p:sp>
        <p:nvSpPr>
          <p:cNvPr id="5" name="Title 4"/>
          <p:cNvSpPr>
            <a:spLocks noGrp="1"/>
          </p:cNvSpPr>
          <p:nvPr>
            <p:ph type="title"/>
          </p:nvPr>
        </p:nvSpPr>
        <p:spPr/>
        <p:txBody>
          <a:bodyPr/>
          <a:lstStyle/>
          <a:p>
            <a:r>
              <a:rPr lang="sr-Latn-RS" dirty="0"/>
              <a:t>Vežba: </a:t>
            </a:r>
            <a:r>
              <a:rPr lang="en-US" dirty="0" err="1"/>
              <a:t>Primeri</a:t>
            </a:r>
            <a:r>
              <a:rPr lang="en-US" dirty="0"/>
              <a:t> UPDATE </a:t>
            </a:r>
            <a:r>
              <a:rPr lang="en-US" dirty="0" err="1" smtClean="0"/>
              <a:t>naredbe</a:t>
            </a:r>
            <a:endParaRPr lang="en-US" dirty="0"/>
          </a:p>
        </p:txBody>
      </p:sp>
      <p:sp>
        <p:nvSpPr>
          <p:cNvPr id="6" name="Text Placeholder 5"/>
          <p:cNvSpPr>
            <a:spLocks noGrp="1"/>
          </p:cNvSpPr>
          <p:nvPr>
            <p:ph type="body" sz="quarter" idx="17"/>
          </p:nvPr>
        </p:nvSpPr>
        <p:spPr/>
        <p:txBody>
          <a:bodyPr/>
          <a:lstStyle/>
          <a:p>
            <a:endParaRPr lang="en-CA" dirty="0"/>
          </a:p>
        </p:txBody>
      </p:sp>
      <p:sp>
        <p:nvSpPr>
          <p:cNvPr id="7" name="Text Placeholder 6"/>
          <p:cNvSpPr>
            <a:spLocks noGrp="1"/>
          </p:cNvSpPr>
          <p:nvPr>
            <p:ph type="body" sz="quarter" idx="18"/>
          </p:nvPr>
        </p:nvSpPr>
        <p:spPr/>
        <p:txBody>
          <a:bodyPr/>
          <a:lstStyle/>
          <a:p>
            <a:endParaRPr lang="en-US" dirty="0"/>
          </a:p>
        </p:txBody>
      </p:sp>
      <p:sp>
        <p:nvSpPr>
          <p:cNvPr id="8" name="Text Placeholder 7"/>
          <p:cNvSpPr>
            <a:spLocks noGrp="1"/>
          </p:cNvSpPr>
          <p:nvPr>
            <p:ph type="body" sz="quarter" idx="19"/>
          </p:nvPr>
        </p:nvSpPr>
        <p:spPr/>
        <p:txBody>
          <a:bodyPr/>
          <a:lstStyle/>
          <a:p>
            <a:endParaRPr lang="en-US" dirty="0"/>
          </a:p>
        </p:txBody>
      </p:sp>
      <p:sp>
        <p:nvSpPr>
          <p:cNvPr id="9" name="Text Placeholder 8"/>
          <p:cNvSpPr>
            <a:spLocks noGrp="1"/>
          </p:cNvSpPr>
          <p:nvPr>
            <p:ph type="body" sz="quarter" idx="20"/>
          </p:nvPr>
        </p:nvSpPr>
        <p:spPr/>
        <p:txBody>
          <a:bodyPr/>
          <a:lstStyle/>
          <a:p>
            <a:endParaRPr lang="en-US" dirty="0"/>
          </a:p>
        </p:txBody>
      </p:sp>
      <p:sp>
        <p:nvSpPr>
          <p:cNvPr id="10" name="Text Placeholder 9"/>
          <p:cNvSpPr>
            <a:spLocks noGrp="1"/>
          </p:cNvSpPr>
          <p:nvPr>
            <p:ph type="body" sz="quarter" idx="21"/>
          </p:nvPr>
        </p:nvSpPr>
        <p:spPr/>
        <p:txBody>
          <a:bodyPr/>
          <a:lstStyle/>
          <a:p>
            <a:endParaRPr lang="en-US" dirty="0"/>
          </a:p>
        </p:txBody>
      </p:sp>
      <p:sp>
        <p:nvSpPr>
          <p:cNvPr id="11" name="Text Placeholder 10"/>
          <p:cNvSpPr>
            <a:spLocks noGrp="1"/>
          </p:cNvSpPr>
          <p:nvPr>
            <p:ph type="body" sz="quarter" idx="22"/>
          </p:nvPr>
        </p:nvSpPr>
        <p:spPr/>
        <p:txBody>
          <a:bodyPr/>
          <a:lstStyle/>
          <a:p>
            <a:endParaRPr lang="en-US" dirty="0"/>
          </a:p>
        </p:txBody>
      </p:sp>
    </p:spTree>
    <p:extLst>
      <p:ext uri="{BB962C8B-B14F-4D97-AF65-F5344CB8AC3E}">
        <p14:creationId xmlns:p14="http://schemas.microsoft.com/office/powerpoint/2010/main" val="32650150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a:xfrm>
            <a:off x="4649657" y="3758186"/>
            <a:ext cx="4037143" cy="432048"/>
          </a:xfrm>
        </p:spPr>
        <p:txBody>
          <a:bodyPr/>
          <a:lstStyle/>
          <a:p>
            <a:r>
              <a:rPr lang="sr-Latn-RS" dirty="0" smtClean="0"/>
              <a:t>Promena </a:t>
            </a:r>
            <a:r>
              <a:rPr lang="sr-Latn-RS" dirty="0"/>
              <a:t>podatka u koloni IME gde je ID 1. Nakon UPDATE-a tabela će </a:t>
            </a:r>
            <a:r>
              <a:rPr lang="sr-Latn-RS" dirty="0" smtClean="0"/>
              <a:t>izgledati kao na slici 2.</a:t>
            </a:r>
            <a:endParaRPr lang="en-US" dirty="0"/>
          </a:p>
        </p:txBody>
      </p:sp>
      <p:sp>
        <p:nvSpPr>
          <p:cNvPr id="3" name="Content Placeholder 2"/>
          <p:cNvSpPr>
            <a:spLocks noGrp="1"/>
          </p:cNvSpPr>
          <p:nvPr>
            <p:ph idx="1"/>
          </p:nvPr>
        </p:nvSpPr>
        <p:spPr/>
        <p:txBody>
          <a:bodyPr/>
          <a:lstStyle/>
          <a:p>
            <a:r>
              <a:rPr lang="sr-Latn-RS" dirty="0"/>
              <a:t>Upit koji služi za menjanje vrednosti u poljima u određenoj tabeli na osnovu navedenih kriterijuma. Sinaksa za UPDATE naredbu glasi</a:t>
            </a:r>
            <a:r>
              <a:rPr lang="sr-Latn-RS" dirty="0" smtClean="0"/>
              <a:t>:</a:t>
            </a:r>
          </a:p>
          <a:p>
            <a:r>
              <a:rPr lang="sr-Latn-RS" b="1" dirty="0" smtClean="0"/>
              <a:t>UPDATE </a:t>
            </a:r>
            <a:r>
              <a:rPr lang="sr-Latn-RS" b="1" dirty="0"/>
              <a:t>imeTabele</a:t>
            </a:r>
            <a:endParaRPr lang="en-US" b="1" dirty="0"/>
          </a:p>
          <a:p>
            <a:r>
              <a:rPr lang="sr-Latn-RS" b="1" dirty="0"/>
              <a:t>SET novaVrednost</a:t>
            </a:r>
            <a:endParaRPr lang="en-US" b="1" dirty="0"/>
          </a:p>
          <a:p>
            <a:r>
              <a:rPr lang="sr-Latn-RS" b="1" dirty="0"/>
              <a:t>WHERE kriterijumi</a:t>
            </a:r>
            <a:r>
              <a:rPr lang="sr-Latn-RS" b="1" dirty="0" smtClean="0"/>
              <a:t>;</a:t>
            </a:r>
          </a:p>
          <a:p>
            <a:endParaRPr lang="en-US" b="1" dirty="0"/>
          </a:p>
          <a:p>
            <a:r>
              <a:rPr lang="sr-Latn-RS" dirty="0"/>
              <a:t>Delovi UPDATE naredbe su:</a:t>
            </a:r>
            <a:endParaRPr lang="en-US" dirty="0"/>
          </a:p>
          <a:p>
            <a:pPr marL="171450" indent="-171450">
              <a:buFont typeface="Arial" pitchFamily="34" charset="0"/>
              <a:buChar char="•"/>
            </a:pPr>
            <a:r>
              <a:rPr lang="sr-Latn-RS" dirty="0"/>
              <a:t>imeTabele - tabela koja sadrži podatke koji se menjaju</a:t>
            </a:r>
            <a:endParaRPr lang="en-US" dirty="0"/>
          </a:p>
          <a:p>
            <a:pPr marL="171450" indent="-171450">
              <a:buFont typeface="Arial" pitchFamily="34" charset="0"/>
              <a:buChar char="•"/>
            </a:pPr>
            <a:r>
              <a:rPr lang="sr-Latn-RS" dirty="0"/>
              <a:t>novaVrednost - određuje vrednost koja treba da se unese u određeno polje u ažuriranim zapisima</a:t>
            </a:r>
            <a:endParaRPr lang="en-US" dirty="0"/>
          </a:p>
          <a:p>
            <a:pPr marL="171450" indent="-171450">
              <a:buFont typeface="Arial" pitchFamily="34" charset="0"/>
              <a:buChar char="•"/>
            </a:pPr>
            <a:r>
              <a:rPr lang="sr-Latn-RS" dirty="0"/>
              <a:t>kriterijumi - određuje koji zapisi će biti ažurirani.</a:t>
            </a:r>
            <a:endParaRPr lang="en-US" dirty="0"/>
          </a:p>
          <a:p>
            <a:r>
              <a:rPr lang="sr-Latn-RS" dirty="0" smtClean="0"/>
              <a:t>Ova </a:t>
            </a:r>
            <a:r>
              <a:rPr lang="sr-Latn-RS" dirty="0"/>
              <a:t>naredba se koristi kada se menja mnogo zapisa ili kada se zapisi koje želimo da promenimo nalaz u više tabela</a:t>
            </a:r>
            <a:r>
              <a:rPr lang="sr-Latn-RS" dirty="0" smtClean="0"/>
              <a:t>.</a:t>
            </a:r>
          </a:p>
          <a:p>
            <a:r>
              <a:rPr lang="sr-Latn-RS" dirty="0" smtClean="0"/>
              <a:t>Ukoliko </a:t>
            </a:r>
            <a:r>
              <a:rPr lang="sr-Latn-RS" dirty="0"/>
              <a:t>uzmemo primer tabele </a:t>
            </a:r>
            <a:r>
              <a:rPr lang="sr-Latn-RS" dirty="0" smtClean="0"/>
              <a:t>Imenik sa slike 1. i primenimo naredbu</a:t>
            </a:r>
          </a:p>
          <a:p>
            <a:r>
              <a:rPr lang="sr-Latn-RS" b="1" dirty="0"/>
              <a:t>UPDATE Imenik set IME='Petrija' </a:t>
            </a:r>
            <a:endParaRPr lang="en-US" b="1" dirty="0"/>
          </a:p>
          <a:p>
            <a:r>
              <a:rPr lang="sr-Latn-RS" b="1" dirty="0"/>
              <a:t>WHERE ID=1</a:t>
            </a:r>
            <a:r>
              <a:rPr lang="sr-Latn-RS" b="1" dirty="0" smtClean="0"/>
              <a:t>;</a:t>
            </a:r>
            <a:endParaRPr lang="en-US" dirty="0"/>
          </a:p>
          <a:p>
            <a:endParaRPr lang="en-US" dirty="0"/>
          </a:p>
          <a:p>
            <a:endParaRPr lang="en-US" dirty="0"/>
          </a:p>
        </p:txBody>
      </p:sp>
      <p:sp>
        <p:nvSpPr>
          <p:cNvPr id="4" name="Title 3"/>
          <p:cNvSpPr>
            <a:spLocks noGrp="1"/>
          </p:cNvSpPr>
          <p:nvPr>
            <p:ph type="title"/>
          </p:nvPr>
        </p:nvSpPr>
        <p:spPr/>
        <p:txBody>
          <a:bodyPr/>
          <a:lstStyle/>
          <a:p>
            <a:r>
              <a:rPr lang="sr-Latn-RS" dirty="0" smtClean="0"/>
              <a:t>Primer 1. naredbe update</a:t>
            </a:r>
            <a:endParaRPr lang="en-US" dirty="0"/>
          </a:p>
        </p:txBody>
      </p:sp>
      <p:sp>
        <p:nvSpPr>
          <p:cNvPr id="5" name="Text Placeholder 4"/>
          <p:cNvSpPr>
            <a:spLocks noGrp="1"/>
          </p:cNvSpPr>
          <p:nvPr>
            <p:ph type="body" idx="10"/>
          </p:nvPr>
        </p:nvSpPr>
        <p:spPr/>
        <p:txBody>
          <a:bodyPr/>
          <a:lstStyle/>
          <a:p>
            <a:r>
              <a:rPr lang="sr-Latn-RS" dirty="0" smtClean="0"/>
              <a:t>Naredba UPDATE nad tabelom Imenik</a:t>
            </a:r>
            <a:endParaRPr lang="en-US" dirty="0"/>
          </a:p>
        </p:txBody>
      </p:sp>
      <p:pic>
        <p:nvPicPr>
          <p:cNvPr id="6" name="Picture 5">
            <a:hlinkClick r:id="rId4" action="ppaction://hlinkfile"/>
          </p:cNvPr>
          <p:cNvPicPr>
            <a:picLocks/>
          </p:cNvPicPr>
          <p:nvPr/>
        </p:nvPicPr>
        <p:blipFill>
          <a:blip r:embed="rId5">
            <a:extLst>
              <a:ext uri="{28A0092B-C50C-407E-A947-70E740481C1C}">
                <a14:useLocalDpi xmlns:a14="http://schemas.microsoft.com/office/drawing/2010/main" val="0"/>
              </a:ext>
            </a:extLst>
          </a:blip>
          <a:stretch>
            <a:fillRect/>
          </a:stretch>
        </p:blipFill>
        <p:spPr>
          <a:xfrm>
            <a:off x="4642287" y="1669125"/>
            <a:ext cx="4037143" cy="1899072"/>
          </a:xfrm>
          <a:prstGeom prst="rect">
            <a:avLst/>
          </a:prstGeom>
        </p:spPr>
      </p:pic>
      <p:sp>
        <p:nvSpPr>
          <p:cNvPr id="7" name="TextBox 6"/>
          <p:cNvSpPr txBox="1"/>
          <p:nvPr>
            <p:custDataLst>
              <p:tags r:id="rId1"/>
            </p:custDataLst>
          </p:nvPr>
        </p:nvSpPr>
        <p:spPr>
          <a:xfrm>
            <a:off x="4642287" y="3578553"/>
            <a:ext cx="4037143" cy="169277"/>
          </a:xfrm>
          <a:prstGeom prst="rect">
            <a:avLst/>
          </a:prstGeom>
          <a:solidFill>
            <a:srgbClr val="EBEBE9"/>
          </a:solidFill>
        </p:spPr>
        <p:txBody>
          <a:bodyPr vert="horz" wrap="square" lIns="0" tIns="0" rIns="0" bIns="0" rtlCol="0">
            <a:noAutofit/>
          </a:bodyPr>
          <a:lstStyle/>
          <a:p>
            <a:r>
              <a:rPr lang="en-US" sz="1100" dirty="0" smtClean="0">
                <a:solidFill>
                  <a:schemeClr val="tx2"/>
                </a:solidFill>
                <a:latin typeface="+mj-lt"/>
              </a:rPr>
              <a:t>Slika 1. Prikaz tabele Imenik pre UPDATE-a</a:t>
            </a:r>
          </a:p>
        </p:txBody>
      </p:sp>
      <p:pic>
        <p:nvPicPr>
          <p:cNvPr id="10" name="Picture 9">
            <a:hlinkClick r:id="rId6" action="ppaction://hlinkfile"/>
          </p:cNvPr>
          <p:cNvPicPr>
            <a:picLocks/>
          </p:cNvPicPr>
          <p:nvPr/>
        </p:nvPicPr>
        <p:blipFill>
          <a:blip r:embed="rId7">
            <a:extLst>
              <a:ext uri="{28A0092B-C50C-407E-A947-70E740481C1C}">
                <a14:useLocalDpi xmlns:a14="http://schemas.microsoft.com/office/drawing/2010/main" val="0"/>
              </a:ext>
            </a:extLst>
          </a:blip>
          <a:stretch>
            <a:fillRect/>
          </a:stretch>
        </p:blipFill>
        <p:spPr>
          <a:xfrm>
            <a:off x="4642286" y="4167524"/>
            <a:ext cx="4037143" cy="1899072"/>
          </a:xfrm>
          <a:prstGeom prst="rect">
            <a:avLst/>
          </a:prstGeom>
        </p:spPr>
      </p:pic>
      <p:sp>
        <p:nvSpPr>
          <p:cNvPr id="11" name="TextBox 10"/>
          <p:cNvSpPr txBox="1"/>
          <p:nvPr>
            <p:custDataLst>
              <p:tags r:id="rId2"/>
            </p:custDataLst>
          </p:nvPr>
        </p:nvSpPr>
        <p:spPr>
          <a:xfrm>
            <a:off x="4642286" y="6131339"/>
            <a:ext cx="4037143" cy="169277"/>
          </a:xfrm>
          <a:prstGeom prst="rect">
            <a:avLst/>
          </a:prstGeom>
          <a:solidFill>
            <a:srgbClr val="EBEBE9"/>
          </a:solidFill>
        </p:spPr>
        <p:txBody>
          <a:bodyPr vert="horz" wrap="square" lIns="0" tIns="0" rIns="0" bIns="0" rtlCol="0">
            <a:noAutofit/>
          </a:bodyPr>
          <a:lstStyle/>
          <a:p>
            <a:r>
              <a:rPr lang="en-US" sz="1100" dirty="0" err="1" smtClean="0">
                <a:solidFill>
                  <a:schemeClr val="tx2"/>
                </a:solidFill>
                <a:latin typeface="+mj-lt"/>
              </a:rPr>
              <a:t>Slika</a:t>
            </a:r>
            <a:r>
              <a:rPr lang="en-US" sz="1100" dirty="0" smtClean="0">
                <a:solidFill>
                  <a:schemeClr val="tx2"/>
                </a:solidFill>
                <a:latin typeface="+mj-lt"/>
              </a:rPr>
              <a:t> 2.</a:t>
            </a:r>
            <a:r>
              <a:rPr lang="sr-Latn-RS" sz="1100" dirty="0" smtClean="0">
                <a:solidFill>
                  <a:schemeClr val="tx2"/>
                </a:solidFill>
                <a:latin typeface="+mj-lt"/>
              </a:rPr>
              <a:t> </a:t>
            </a:r>
            <a:r>
              <a:rPr lang="sr-Latn-RS" sz="1100" dirty="0">
                <a:solidFill>
                  <a:schemeClr val="tx2"/>
                </a:solidFill>
                <a:latin typeface="+mj-lt"/>
              </a:rPr>
              <a:t>Prikaz tabele Imenik posle UPDATE</a:t>
            </a:r>
            <a:endParaRPr lang="en-US" sz="1100" dirty="0">
              <a:solidFill>
                <a:schemeClr val="tx2"/>
              </a:solidFill>
              <a:latin typeface="+mj-lt"/>
            </a:endParaRPr>
          </a:p>
        </p:txBody>
      </p:sp>
    </p:spTree>
    <p:extLst>
      <p:ext uri="{BB962C8B-B14F-4D97-AF65-F5344CB8AC3E}">
        <p14:creationId xmlns:p14="http://schemas.microsoft.com/office/powerpoint/2010/main" val="17515877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p:txBody>
          <a:bodyPr/>
          <a:lstStyle/>
          <a:p>
            <a:r>
              <a:rPr lang="sr-Latn-RS" b="1" dirty="0"/>
              <a:t>3. Korišćenje klauzule exist</a:t>
            </a:r>
          </a:p>
          <a:p>
            <a:r>
              <a:rPr lang="en-US" dirty="0"/>
              <a:t>UPDATE suppliers SET </a:t>
            </a:r>
            <a:r>
              <a:rPr lang="en-US" dirty="0" err="1"/>
              <a:t>supplier_name</a:t>
            </a:r>
            <a:r>
              <a:rPr lang="en-US" dirty="0"/>
              <a:t> = (SELECT </a:t>
            </a:r>
            <a:r>
              <a:rPr lang="en-US" dirty="0" err="1"/>
              <a:t>customers.customer_name</a:t>
            </a:r>
            <a:r>
              <a:rPr lang="en-US" dirty="0"/>
              <a:t> FROM customers WHERE </a:t>
            </a:r>
            <a:r>
              <a:rPr lang="en-US" dirty="0" err="1"/>
              <a:t>customers.customer_id</a:t>
            </a:r>
            <a:r>
              <a:rPr lang="en-US" dirty="0"/>
              <a:t> = </a:t>
            </a:r>
            <a:r>
              <a:rPr lang="en-US" dirty="0" err="1"/>
              <a:t>suppliers.supplier_id</a:t>
            </a:r>
            <a:r>
              <a:rPr lang="en-US" dirty="0"/>
              <a:t>) WHERE EXISTS (SELECT </a:t>
            </a:r>
            <a:r>
              <a:rPr lang="en-US" dirty="0" err="1"/>
              <a:t>customers.customer_name</a:t>
            </a:r>
            <a:r>
              <a:rPr lang="en-US" dirty="0"/>
              <a:t> FROM customers WHERE </a:t>
            </a:r>
            <a:r>
              <a:rPr lang="en-US" dirty="0" err="1"/>
              <a:t>customers.customer_id</a:t>
            </a:r>
            <a:r>
              <a:rPr lang="en-US" dirty="0"/>
              <a:t> = </a:t>
            </a:r>
            <a:r>
              <a:rPr lang="en-US" dirty="0" err="1"/>
              <a:t>suppliers.supplier_id</a:t>
            </a:r>
            <a:r>
              <a:rPr lang="en-US" dirty="0"/>
              <a:t>);</a:t>
            </a:r>
            <a:endParaRPr lang="sr-Latn-RS" b="1" dirty="0"/>
          </a:p>
          <a:p>
            <a:endParaRPr lang="sr-Latn-RS" dirty="0" smtClean="0"/>
          </a:p>
          <a:p>
            <a:r>
              <a:rPr lang="sr-Latn-RS" b="1" dirty="0" smtClean="0"/>
              <a:t>4. Predhodna naredba se može napisati i na drugi način:</a:t>
            </a:r>
          </a:p>
          <a:p>
            <a:r>
              <a:rPr lang="en-US" dirty="0"/>
              <a:t>UPDATE suppliers, customers SET </a:t>
            </a:r>
            <a:r>
              <a:rPr lang="en-US" dirty="0" err="1"/>
              <a:t>suppliers.supplier_name</a:t>
            </a:r>
            <a:r>
              <a:rPr lang="en-US" dirty="0"/>
              <a:t> = </a:t>
            </a:r>
            <a:r>
              <a:rPr lang="en-US" dirty="0" err="1"/>
              <a:t>customers.customer_name</a:t>
            </a:r>
            <a:r>
              <a:rPr lang="en-US" dirty="0"/>
              <a:t> WHERE </a:t>
            </a:r>
            <a:r>
              <a:rPr lang="en-US" dirty="0" err="1"/>
              <a:t>suppliers.supplier_id</a:t>
            </a:r>
            <a:r>
              <a:rPr lang="en-US" dirty="0"/>
              <a:t> = </a:t>
            </a:r>
            <a:r>
              <a:rPr lang="en-US" dirty="0" err="1"/>
              <a:t>customers.customer_id</a:t>
            </a:r>
            <a:r>
              <a:rPr lang="en-US" dirty="0"/>
              <a:t>;</a:t>
            </a:r>
          </a:p>
        </p:txBody>
      </p:sp>
      <p:sp>
        <p:nvSpPr>
          <p:cNvPr id="3" name="Content Placeholder 2"/>
          <p:cNvSpPr>
            <a:spLocks noGrp="1"/>
          </p:cNvSpPr>
          <p:nvPr>
            <p:ph idx="1"/>
          </p:nvPr>
        </p:nvSpPr>
        <p:spPr/>
        <p:txBody>
          <a:bodyPr/>
          <a:lstStyle/>
          <a:p>
            <a:r>
              <a:rPr lang="sr-Latn-RS" b="1" dirty="0" smtClean="0"/>
              <a:t>1. Ažuriranje tabele sa podacima iz druge tabele:</a:t>
            </a:r>
          </a:p>
          <a:p>
            <a:r>
              <a:rPr lang="en-US" dirty="0"/>
              <a:t>UPDATE customers SET </a:t>
            </a:r>
            <a:r>
              <a:rPr lang="en-US" dirty="0" err="1"/>
              <a:t>c_details</a:t>
            </a:r>
            <a:r>
              <a:rPr lang="en-US" dirty="0"/>
              <a:t> = (SELECT </a:t>
            </a:r>
            <a:r>
              <a:rPr lang="en-US" dirty="0" err="1"/>
              <a:t>contract_date</a:t>
            </a:r>
            <a:r>
              <a:rPr lang="en-US" dirty="0"/>
              <a:t> FROM suppliers WHERE </a:t>
            </a:r>
            <a:r>
              <a:rPr lang="en-US" dirty="0" err="1"/>
              <a:t>suppliers.supplier_name</a:t>
            </a:r>
            <a:r>
              <a:rPr lang="en-US" dirty="0"/>
              <a:t> = </a:t>
            </a:r>
            <a:r>
              <a:rPr lang="en-US" dirty="0" err="1"/>
              <a:t>customers.customer_name</a:t>
            </a:r>
            <a:r>
              <a:rPr lang="en-US" dirty="0"/>
              <a:t>) WHERE </a:t>
            </a:r>
            <a:r>
              <a:rPr lang="en-US" dirty="0" err="1"/>
              <a:t>customer_id</a:t>
            </a:r>
            <a:r>
              <a:rPr lang="en-US" dirty="0"/>
              <a:t> &lt; 1000</a:t>
            </a:r>
            <a:r>
              <a:rPr lang="en-US" dirty="0" smtClean="0"/>
              <a:t>;</a:t>
            </a:r>
            <a:endParaRPr lang="sr-Latn-RS" dirty="0" smtClean="0"/>
          </a:p>
          <a:p>
            <a:endParaRPr lang="sr-Latn-RS" dirty="0"/>
          </a:p>
          <a:p>
            <a:r>
              <a:rPr lang="sr-Latn-RS" b="1" dirty="0" smtClean="0"/>
              <a:t>2. Ažuriranje više tabela:</a:t>
            </a:r>
          </a:p>
          <a:p>
            <a:r>
              <a:rPr lang="en-US" dirty="0"/>
              <a:t>UPDATE suppliers, contacts</a:t>
            </a:r>
            <a:br>
              <a:rPr lang="en-US" dirty="0"/>
            </a:br>
            <a:r>
              <a:rPr lang="en-US" dirty="0"/>
              <a:t>SET </a:t>
            </a:r>
            <a:r>
              <a:rPr lang="en-US" dirty="0" err="1"/>
              <a:t>suppliers.status</a:t>
            </a:r>
            <a:r>
              <a:rPr lang="en-US" dirty="0"/>
              <a:t> = 'Active', </a:t>
            </a:r>
            <a:r>
              <a:rPr lang="en-US" dirty="0" err="1"/>
              <a:t>contacts.note</a:t>
            </a:r>
            <a:r>
              <a:rPr lang="en-US" dirty="0"/>
              <a:t> = 'Also Supplier'</a:t>
            </a:r>
            <a:br>
              <a:rPr lang="en-US" dirty="0"/>
            </a:br>
            <a:r>
              <a:rPr lang="en-US" dirty="0"/>
              <a:t>WHERE </a:t>
            </a:r>
            <a:r>
              <a:rPr lang="en-US" dirty="0" err="1"/>
              <a:t>suppliers.supplier_id</a:t>
            </a:r>
            <a:r>
              <a:rPr lang="en-US" dirty="0"/>
              <a:t> = </a:t>
            </a:r>
            <a:r>
              <a:rPr lang="en-US" dirty="0" err="1" smtClean="0"/>
              <a:t>contacts.contact_id</a:t>
            </a:r>
            <a:endParaRPr lang="sr-Latn-RS" dirty="0" smtClean="0"/>
          </a:p>
          <a:p>
            <a:endParaRPr lang="sr-Latn-RS" b="1" dirty="0"/>
          </a:p>
          <a:p>
            <a:endParaRPr lang="sr-Latn-RS" b="1" dirty="0" smtClean="0"/>
          </a:p>
          <a:p>
            <a:endParaRPr lang="en-US" dirty="0"/>
          </a:p>
        </p:txBody>
      </p:sp>
      <p:sp>
        <p:nvSpPr>
          <p:cNvPr id="4" name="Title 3"/>
          <p:cNvSpPr>
            <a:spLocks noGrp="1"/>
          </p:cNvSpPr>
          <p:nvPr>
            <p:ph type="title"/>
          </p:nvPr>
        </p:nvSpPr>
        <p:spPr/>
        <p:txBody>
          <a:bodyPr/>
          <a:lstStyle/>
          <a:p>
            <a:r>
              <a:rPr lang="sr-Latn-RS" dirty="0" smtClean="0"/>
              <a:t>Primer 2. naredbA update sa naredbom select</a:t>
            </a:r>
            <a:endParaRPr lang="en-US" dirty="0"/>
          </a:p>
        </p:txBody>
      </p:sp>
      <p:sp>
        <p:nvSpPr>
          <p:cNvPr id="5" name="Text Placeholder 4"/>
          <p:cNvSpPr>
            <a:spLocks noGrp="1"/>
          </p:cNvSpPr>
          <p:nvPr>
            <p:ph type="body" idx="10"/>
          </p:nvPr>
        </p:nvSpPr>
        <p:spPr/>
        <p:txBody>
          <a:bodyPr/>
          <a:lstStyle/>
          <a:p>
            <a:r>
              <a:rPr lang="sr-Latn-RS" dirty="0" smtClean="0"/>
              <a:t>Nad tabelama CUSTOMER i SUPPLIERS</a:t>
            </a:r>
            <a:endParaRPr lang="en-US" dirty="0"/>
          </a:p>
        </p:txBody>
      </p:sp>
    </p:spTree>
    <p:extLst>
      <p:ext uri="{BB962C8B-B14F-4D97-AF65-F5344CB8AC3E}">
        <p14:creationId xmlns:p14="http://schemas.microsoft.com/office/powerpoint/2010/main" val="8325702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p:txBody>
          <a:bodyPr/>
          <a:lstStyle/>
          <a:p>
            <a:r>
              <a:rPr lang="en-US" b="1" dirty="0"/>
              <a:t>UPDATE suppliers </a:t>
            </a:r>
            <a:r>
              <a:rPr lang="en-US" dirty="0"/>
              <a:t>SET city = 'Santa Clara' WHERE </a:t>
            </a:r>
            <a:r>
              <a:rPr lang="en-US" dirty="0" err="1"/>
              <a:t>supplier_name</a:t>
            </a:r>
            <a:r>
              <a:rPr lang="en-US" dirty="0"/>
              <a:t> = 'NVIDIA';</a:t>
            </a:r>
          </a:p>
        </p:txBody>
      </p:sp>
      <p:sp>
        <p:nvSpPr>
          <p:cNvPr id="3" name="Content Placeholder 2"/>
          <p:cNvSpPr>
            <a:spLocks noGrp="1"/>
          </p:cNvSpPr>
          <p:nvPr>
            <p:ph idx="1"/>
          </p:nvPr>
        </p:nvSpPr>
        <p:spPr/>
        <p:txBody>
          <a:bodyPr/>
          <a:lstStyle/>
          <a:p>
            <a:r>
              <a:rPr lang="sr-Latn-RS" dirty="0"/>
              <a:t>Na osnovu tabele Suppliers koja sadrži sledeće podatke, ažurirajte city sa </a:t>
            </a:r>
            <a:r>
              <a:rPr lang="en-US" dirty="0"/>
              <a:t>"Santa Clara" </a:t>
            </a:r>
            <a:r>
              <a:rPr lang="sr-Latn-RS" dirty="0"/>
              <a:t> za sve slogove kod kojih je </a:t>
            </a:r>
            <a:r>
              <a:rPr lang="en-US" dirty="0" err="1"/>
              <a:t>supplier_name</a:t>
            </a:r>
            <a:r>
              <a:rPr lang="en-US" dirty="0"/>
              <a:t> "NVIDIA".</a:t>
            </a:r>
            <a:endParaRPr lang="sr-Latn-RS" dirty="0"/>
          </a:p>
          <a:p>
            <a:endParaRPr lang="sr-Latn-RS" b="1" dirty="0" smtClean="0"/>
          </a:p>
          <a:p>
            <a:r>
              <a:rPr lang="en-US" b="1" dirty="0" smtClean="0"/>
              <a:t>CREATE </a:t>
            </a:r>
            <a:r>
              <a:rPr lang="en-US" b="1" dirty="0"/>
              <a:t>TABLE suppliers </a:t>
            </a:r>
            <a:r>
              <a:rPr lang="en-US" dirty="0"/>
              <a:t>( </a:t>
            </a:r>
            <a:r>
              <a:rPr lang="en-US" dirty="0" err="1"/>
              <a:t>supplier_id</a:t>
            </a:r>
            <a:r>
              <a:rPr lang="en-US" dirty="0"/>
              <a:t> number(10) not null, </a:t>
            </a:r>
            <a:r>
              <a:rPr lang="en-US" dirty="0" err="1"/>
              <a:t>supplier_name</a:t>
            </a:r>
            <a:r>
              <a:rPr lang="en-US" dirty="0"/>
              <a:t> varchar2(50) not null, city varchar2(50), CONSTRAINT </a:t>
            </a:r>
            <a:r>
              <a:rPr lang="en-US" dirty="0" err="1"/>
              <a:t>suppliers_pk</a:t>
            </a:r>
            <a:r>
              <a:rPr lang="en-US" dirty="0"/>
              <a:t> PRIMARY KEY (</a:t>
            </a:r>
            <a:r>
              <a:rPr lang="en-US" dirty="0" err="1"/>
              <a:t>supplier_id</a:t>
            </a:r>
            <a:r>
              <a:rPr lang="en-US" dirty="0"/>
              <a:t>) ); </a:t>
            </a:r>
            <a:endParaRPr lang="sr-Latn-RS" dirty="0" smtClean="0"/>
          </a:p>
          <a:p>
            <a:endParaRPr lang="sr-Latn-RS" dirty="0" smtClean="0"/>
          </a:p>
          <a:p>
            <a:r>
              <a:rPr lang="en-US" b="1" dirty="0" smtClean="0"/>
              <a:t>INSERT </a:t>
            </a:r>
            <a:r>
              <a:rPr lang="en-US" b="1" dirty="0"/>
              <a:t>INTO suppliers </a:t>
            </a:r>
            <a:r>
              <a:rPr lang="en-US" dirty="0"/>
              <a:t>(</a:t>
            </a:r>
            <a:r>
              <a:rPr lang="en-US" dirty="0" err="1"/>
              <a:t>supplier_id</a:t>
            </a:r>
            <a:r>
              <a:rPr lang="en-US" dirty="0"/>
              <a:t>, </a:t>
            </a:r>
            <a:r>
              <a:rPr lang="en-US" dirty="0" err="1"/>
              <a:t>supplier_name</a:t>
            </a:r>
            <a:r>
              <a:rPr lang="en-US" dirty="0"/>
              <a:t>, city) VALUES (5001, 'Microsoft', 'New York'); </a:t>
            </a:r>
            <a:endParaRPr lang="sr-Latn-RS" dirty="0" smtClean="0"/>
          </a:p>
          <a:p>
            <a:r>
              <a:rPr lang="en-US" b="1" dirty="0" smtClean="0"/>
              <a:t>INSERT </a:t>
            </a:r>
            <a:r>
              <a:rPr lang="en-US" b="1" dirty="0"/>
              <a:t>INTO suppliers </a:t>
            </a:r>
            <a:r>
              <a:rPr lang="en-US" dirty="0"/>
              <a:t>(</a:t>
            </a:r>
            <a:r>
              <a:rPr lang="en-US" dirty="0" err="1"/>
              <a:t>supplier_id</a:t>
            </a:r>
            <a:r>
              <a:rPr lang="en-US" dirty="0"/>
              <a:t>, </a:t>
            </a:r>
            <a:r>
              <a:rPr lang="en-US" dirty="0" err="1"/>
              <a:t>supplier_name</a:t>
            </a:r>
            <a:r>
              <a:rPr lang="en-US" dirty="0"/>
              <a:t>, city) VALUES (5002, 'IBM', 'Chicago'); </a:t>
            </a:r>
            <a:endParaRPr lang="sr-Latn-RS" dirty="0" smtClean="0"/>
          </a:p>
          <a:p>
            <a:r>
              <a:rPr lang="en-US" b="1" dirty="0" smtClean="0"/>
              <a:t>INSERT </a:t>
            </a:r>
            <a:r>
              <a:rPr lang="en-US" b="1" dirty="0"/>
              <a:t>INTO suppliers </a:t>
            </a:r>
            <a:r>
              <a:rPr lang="en-US" dirty="0"/>
              <a:t>(</a:t>
            </a:r>
            <a:r>
              <a:rPr lang="en-US" dirty="0" err="1"/>
              <a:t>supplier_id</a:t>
            </a:r>
            <a:r>
              <a:rPr lang="en-US" dirty="0"/>
              <a:t>, </a:t>
            </a:r>
            <a:r>
              <a:rPr lang="en-US" dirty="0" err="1"/>
              <a:t>supplier_name</a:t>
            </a:r>
            <a:r>
              <a:rPr lang="en-US" dirty="0"/>
              <a:t>, city) VALUES (5003, 'Red Hat', 'Detroit'); </a:t>
            </a:r>
            <a:endParaRPr lang="sr-Latn-RS" dirty="0" smtClean="0"/>
          </a:p>
          <a:p>
            <a:r>
              <a:rPr lang="en-US" b="1" dirty="0" smtClean="0"/>
              <a:t>INSERT </a:t>
            </a:r>
            <a:r>
              <a:rPr lang="en-US" b="1" dirty="0"/>
              <a:t>INTO suppliers </a:t>
            </a:r>
            <a:r>
              <a:rPr lang="en-US" dirty="0"/>
              <a:t>(</a:t>
            </a:r>
            <a:r>
              <a:rPr lang="en-US" dirty="0" err="1"/>
              <a:t>supplier_id</a:t>
            </a:r>
            <a:r>
              <a:rPr lang="en-US" dirty="0"/>
              <a:t>, </a:t>
            </a:r>
            <a:r>
              <a:rPr lang="en-US" dirty="0" err="1"/>
              <a:t>supplier_name</a:t>
            </a:r>
            <a:r>
              <a:rPr lang="en-US" dirty="0"/>
              <a:t>, city) VALUES (5004, 'NVIDIA', 'New York');</a:t>
            </a:r>
            <a:endParaRPr lang="en-US" i="1" dirty="0"/>
          </a:p>
          <a:p>
            <a:endParaRPr lang="en-US" dirty="0"/>
          </a:p>
        </p:txBody>
      </p:sp>
      <p:sp>
        <p:nvSpPr>
          <p:cNvPr id="4" name="Title 3"/>
          <p:cNvSpPr>
            <a:spLocks noGrp="1"/>
          </p:cNvSpPr>
          <p:nvPr>
            <p:ph type="title"/>
          </p:nvPr>
        </p:nvSpPr>
        <p:spPr/>
        <p:txBody>
          <a:bodyPr/>
          <a:lstStyle/>
          <a:p>
            <a:r>
              <a:rPr lang="sr-Latn-RS" dirty="0" smtClean="0"/>
              <a:t>Praktična vežba 1:</a:t>
            </a:r>
            <a:endParaRPr lang="en-US" dirty="0"/>
          </a:p>
        </p:txBody>
      </p:sp>
      <p:sp>
        <p:nvSpPr>
          <p:cNvPr id="5" name="Text Placeholder 4"/>
          <p:cNvSpPr>
            <a:spLocks noGrp="1"/>
          </p:cNvSpPr>
          <p:nvPr>
            <p:ph type="body" idx="10"/>
          </p:nvPr>
        </p:nvSpPr>
        <p:spPr/>
        <p:txBody>
          <a:bodyPr/>
          <a:lstStyle/>
          <a:p>
            <a:r>
              <a:rPr lang="sr-Latn-RS" dirty="0" smtClean="0"/>
              <a:t>Primeri naredbi CREATE, INSERT i UPDATE</a:t>
            </a:r>
            <a:endParaRPr lang="en-US" dirty="0"/>
          </a:p>
        </p:txBody>
      </p:sp>
    </p:spTree>
    <p:extLst>
      <p:ext uri="{BB962C8B-B14F-4D97-AF65-F5344CB8AC3E}">
        <p14:creationId xmlns:p14="http://schemas.microsoft.com/office/powerpoint/2010/main" val="22106026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p:txBody>
          <a:bodyPr/>
          <a:lstStyle/>
          <a:p>
            <a:r>
              <a:rPr lang="en-US" b="1" dirty="0"/>
              <a:t>CREATE TABLE customers </a:t>
            </a:r>
            <a:r>
              <a:rPr lang="en-US" dirty="0"/>
              <a:t>( </a:t>
            </a:r>
            <a:r>
              <a:rPr lang="en-US" dirty="0" err="1"/>
              <a:t>customer_id</a:t>
            </a:r>
            <a:r>
              <a:rPr lang="en-US" dirty="0"/>
              <a:t> number(10) not null, </a:t>
            </a:r>
            <a:r>
              <a:rPr lang="en-US" dirty="0" err="1"/>
              <a:t>customer_name</a:t>
            </a:r>
            <a:r>
              <a:rPr lang="en-US" dirty="0"/>
              <a:t> varchar2(50) not null, city varchar2(50), CONSTRAINT </a:t>
            </a:r>
            <a:r>
              <a:rPr lang="en-US" dirty="0" err="1"/>
              <a:t>customers_pk</a:t>
            </a:r>
            <a:r>
              <a:rPr lang="en-US" dirty="0"/>
              <a:t> PRIMARY KEY (</a:t>
            </a:r>
            <a:r>
              <a:rPr lang="en-US" dirty="0" err="1"/>
              <a:t>customer_id</a:t>
            </a:r>
            <a:r>
              <a:rPr lang="en-US" dirty="0"/>
              <a:t>) ); </a:t>
            </a:r>
            <a:endParaRPr lang="sr-Latn-RS" dirty="0" smtClean="0"/>
          </a:p>
          <a:p>
            <a:endParaRPr lang="sr-Latn-RS" dirty="0"/>
          </a:p>
          <a:p>
            <a:r>
              <a:rPr lang="en-US" b="1" dirty="0" smtClean="0"/>
              <a:t>INSERT </a:t>
            </a:r>
            <a:r>
              <a:rPr lang="en-US" b="1" dirty="0"/>
              <a:t>INTO customers </a:t>
            </a:r>
            <a:r>
              <a:rPr lang="en-US" dirty="0"/>
              <a:t>(</a:t>
            </a:r>
            <a:r>
              <a:rPr lang="en-US" dirty="0" err="1"/>
              <a:t>customer_id</a:t>
            </a:r>
            <a:r>
              <a:rPr lang="en-US" dirty="0"/>
              <a:t>, </a:t>
            </a:r>
            <a:r>
              <a:rPr lang="en-US" dirty="0" err="1"/>
              <a:t>customer_name</a:t>
            </a:r>
            <a:r>
              <a:rPr lang="en-US" dirty="0"/>
              <a:t>, city) VALUES (7001, 'Microsoft', 'San Francisco</a:t>
            </a:r>
            <a:r>
              <a:rPr lang="en-US" dirty="0" smtClean="0"/>
              <a:t>');</a:t>
            </a:r>
            <a:endParaRPr lang="sr-Latn-RS" dirty="0" smtClean="0"/>
          </a:p>
          <a:p>
            <a:r>
              <a:rPr lang="en-US" b="1" dirty="0" smtClean="0"/>
              <a:t>INSERT </a:t>
            </a:r>
            <a:r>
              <a:rPr lang="en-US" b="1" dirty="0"/>
              <a:t>INTO customers </a:t>
            </a:r>
            <a:r>
              <a:rPr lang="en-US" dirty="0"/>
              <a:t>(</a:t>
            </a:r>
            <a:r>
              <a:rPr lang="en-US" dirty="0" err="1"/>
              <a:t>customer_id</a:t>
            </a:r>
            <a:r>
              <a:rPr lang="en-US" dirty="0"/>
              <a:t>, </a:t>
            </a:r>
            <a:r>
              <a:rPr lang="en-US" dirty="0" err="1"/>
              <a:t>customer_name</a:t>
            </a:r>
            <a:r>
              <a:rPr lang="en-US" dirty="0"/>
              <a:t>, city) VALUES (7002, 'IBM', 'Toronto'); </a:t>
            </a:r>
            <a:endParaRPr lang="sr-Latn-RS" dirty="0" smtClean="0"/>
          </a:p>
          <a:p>
            <a:r>
              <a:rPr lang="en-US" b="1" dirty="0" smtClean="0"/>
              <a:t>INSERT </a:t>
            </a:r>
            <a:r>
              <a:rPr lang="en-US" b="1" dirty="0"/>
              <a:t>INTO customers </a:t>
            </a:r>
            <a:r>
              <a:rPr lang="en-US" dirty="0"/>
              <a:t>(</a:t>
            </a:r>
            <a:r>
              <a:rPr lang="en-US" dirty="0" err="1"/>
              <a:t>customer_id</a:t>
            </a:r>
            <a:r>
              <a:rPr lang="en-US" dirty="0"/>
              <a:t>, </a:t>
            </a:r>
            <a:r>
              <a:rPr lang="en-US" dirty="0" err="1"/>
              <a:t>customer_name</a:t>
            </a:r>
            <a:r>
              <a:rPr lang="en-US" dirty="0"/>
              <a:t>, city) VALUES (7003, 'Red Hat', 'Newark</a:t>
            </a:r>
            <a:r>
              <a:rPr lang="en-US" dirty="0" smtClean="0"/>
              <a:t>');</a:t>
            </a:r>
            <a:endParaRPr lang="sr-Latn-RS" dirty="0" smtClean="0"/>
          </a:p>
          <a:p>
            <a:endParaRPr lang="sr-Latn-RS" dirty="0"/>
          </a:p>
          <a:p>
            <a:r>
              <a:rPr lang="en-US" b="1" dirty="0"/>
              <a:t>UPDATE suppliers </a:t>
            </a:r>
            <a:r>
              <a:rPr lang="en-US" dirty="0"/>
              <a:t>SET city = </a:t>
            </a:r>
            <a:endParaRPr lang="sr-Latn-RS" dirty="0" smtClean="0"/>
          </a:p>
          <a:p>
            <a:r>
              <a:rPr lang="sr-Latn-RS" dirty="0"/>
              <a:t>	</a:t>
            </a:r>
            <a:r>
              <a:rPr lang="en-US" dirty="0" smtClean="0"/>
              <a:t>(</a:t>
            </a:r>
            <a:r>
              <a:rPr lang="en-US" dirty="0"/>
              <a:t>SELECT </a:t>
            </a:r>
            <a:r>
              <a:rPr lang="en-US" dirty="0" err="1"/>
              <a:t>customers.city</a:t>
            </a:r>
            <a:r>
              <a:rPr lang="en-US" dirty="0"/>
              <a:t> FROM customers WHERE </a:t>
            </a:r>
            <a:r>
              <a:rPr lang="en-US" dirty="0" err="1"/>
              <a:t>customers.customer_name</a:t>
            </a:r>
            <a:r>
              <a:rPr lang="en-US" dirty="0"/>
              <a:t> = </a:t>
            </a:r>
            <a:r>
              <a:rPr lang="en-US" dirty="0" err="1"/>
              <a:t>suppliers.supplier_name</a:t>
            </a:r>
            <a:r>
              <a:rPr lang="en-US" dirty="0"/>
              <a:t>) WHERE EXISTS (SELECT </a:t>
            </a:r>
            <a:r>
              <a:rPr lang="en-US" dirty="0" err="1"/>
              <a:t>customers.city</a:t>
            </a:r>
            <a:r>
              <a:rPr lang="en-US" dirty="0"/>
              <a:t> FROM customers WHERE </a:t>
            </a:r>
            <a:r>
              <a:rPr lang="en-US" dirty="0" err="1"/>
              <a:t>customers.customer_name</a:t>
            </a:r>
            <a:r>
              <a:rPr lang="en-US" dirty="0"/>
              <a:t> = </a:t>
            </a:r>
            <a:r>
              <a:rPr lang="en-US" dirty="0" err="1"/>
              <a:t>suppliers.supplier_name</a:t>
            </a:r>
            <a:r>
              <a:rPr lang="en-US" dirty="0"/>
              <a:t>);</a:t>
            </a:r>
          </a:p>
        </p:txBody>
      </p:sp>
      <p:sp>
        <p:nvSpPr>
          <p:cNvPr id="3" name="Content Placeholder 2"/>
          <p:cNvSpPr>
            <a:spLocks noGrp="1"/>
          </p:cNvSpPr>
          <p:nvPr>
            <p:ph idx="1"/>
          </p:nvPr>
        </p:nvSpPr>
        <p:spPr/>
        <p:txBody>
          <a:bodyPr/>
          <a:lstStyle/>
          <a:p>
            <a:r>
              <a:rPr lang="sr-Latn-RS" dirty="0" smtClean="0"/>
              <a:t>Na osnovu tabela </a:t>
            </a:r>
            <a:r>
              <a:rPr lang="en-US" i="1" dirty="0"/>
              <a:t>suppliers</a:t>
            </a:r>
            <a:r>
              <a:rPr lang="en-US" dirty="0"/>
              <a:t> </a:t>
            </a:r>
            <a:r>
              <a:rPr lang="sr-Latn-RS" dirty="0"/>
              <a:t>i</a:t>
            </a:r>
            <a:r>
              <a:rPr lang="en-US" dirty="0" smtClean="0"/>
              <a:t> </a:t>
            </a:r>
            <a:r>
              <a:rPr lang="en-US" i="1" dirty="0"/>
              <a:t>customers</a:t>
            </a:r>
            <a:r>
              <a:rPr lang="en-US" dirty="0"/>
              <a:t> </a:t>
            </a:r>
            <a:r>
              <a:rPr lang="sr-Latn-RS" dirty="0" smtClean="0"/>
              <a:t>koje sadrže sledeće podatke, ažuriraj </a:t>
            </a:r>
            <a:r>
              <a:rPr lang="en-US" i="1" dirty="0"/>
              <a:t>city</a:t>
            </a:r>
            <a:r>
              <a:rPr lang="en-US" dirty="0"/>
              <a:t> </a:t>
            </a:r>
            <a:r>
              <a:rPr lang="sr-Latn-RS" dirty="0" smtClean="0"/>
              <a:t>u tabeli</a:t>
            </a:r>
            <a:r>
              <a:rPr lang="en-US" dirty="0" smtClean="0"/>
              <a:t> </a:t>
            </a:r>
            <a:r>
              <a:rPr lang="en-US" i="1" dirty="0"/>
              <a:t>suppliers</a:t>
            </a:r>
            <a:r>
              <a:rPr lang="en-US" dirty="0"/>
              <a:t> </a:t>
            </a:r>
            <a:r>
              <a:rPr lang="sr-Latn-RS" dirty="0" smtClean="0"/>
              <a:t>sa </a:t>
            </a:r>
            <a:r>
              <a:rPr lang="en-US" i="1" dirty="0"/>
              <a:t>city</a:t>
            </a:r>
            <a:r>
              <a:rPr lang="en-US" dirty="0"/>
              <a:t> </a:t>
            </a:r>
            <a:r>
              <a:rPr lang="sr-Latn-RS" dirty="0"/>
              <a:t>u tabeli</a:t>
            </a:r>
            <a:r>
              <a:rPr lang="en-US" dirty="0"/>
              <a:t> </a:t>
            </a:r>
            <a:r>
              <a:rPr lang="en-US" i="1" dirty="0" smtClean="0"/>
              <a:t>customers</a:t>
            </a:r>
            <a:r>
              <a:rPr lang="sr-Latn-RS" i="1" dirty="0" smtClean="0"/>
              <a:t> </a:t>
            </a:r>
            <a:r>
              <a:rPr lang="sr-Latn-RS" dirty="0" smtClean="0"/>
              <a:t>kada se </a:t>
            </a:r>
            <a:r>
              <a:rPr lang="en-US" dirty="0" smtClean="0"/>
              <a:t> </a:t>
            </a:r>
            <a:r>
              <a:rPr lang="en-US" i="1" dirty="0" err="1" smtClean="0"/>
              <a:t>supplier_name</a:t>
            </a:r>
            <a:r>
              <a:rPr lang="en-US" dirty="0" smtClean="0"/>
              <a:t> </a:t>
            </a:r>
            <a:r>
              <a:rPr lang="sr-Latn-RS" dirty="0" smtClean="0"/>
              <a:t>u tabeli</a:t>
            </a:r>
            <a:r>
              <a:rPr lang="en-US" dirty="0" smtClean="0"/>
              <a:t> </a:t>
            </a:r>
            <a:r>
              <a:rPr lang="en-US" i="1" dirty="0"/>
              <a:t>suppliers</a:t>
            </a:r>
            <a:r>
              <a:rPr lang="en-US" dirty="0"/>
              <a:t> </a:t>
            </a:r>
            <a:r>
              <a:rPr lang="sr-Latn-RS" dirty="0" smtClean="0"/>
              <a:t>podudara sa </a:t>
            </a:r>
            <a:r>
              <a:rPr lang="en-US" dirty="0" smtClean="0"/>
              <a:t> </a:t>
            </a:r>
            <a:r>
              <a:rPr lang="en-US" i="1" dirty="0" err="1"/>
              <a:t>customer_name</a:t>
            </a:r>
            <a:r>
              <a:rPr lang="en-US" dirty="0"/>
              <a:t> </a:t>
            </a:r>
            <a:r>
              <a:rPr lang="sr-Latn-RS" dirty="0" smtClean="0"/>
              <a:t>u tabeli</a:t>
            </a:r>
            <a:r>
              <a:rPr lang="en-US" dirty="0" smtClean="0"/>
              <a:t> </a:t>
            </a:r>
            <a:r>
              <a:rPr lang="en-US" i="1" dirty="0" smtClean="0"/>
              <a:t>customers</a:t>
            </a:r>
            <a:r>
              <a:rPr lang="en-US" dirty="0" smtClean="0"/>
              <a:t>.</a:t>
            </a:r>
            <a:endParaRPr lang="sr-Latn-RS" dirty="0" smtClean="0"/>
          </a:p>
          <a:p>
            <a:endParaRPr lang="sr-Latn-RS" dirty="0"/>
          </a:p>
          <a:p>
            <a:r>
              <a:rPr lang="en-US" b="1" dirty="0"/>
              <a:t>CREATE TABLE </a:t>
            </a:r>
            <a:r>
              <a:rPr lang="en-US" dirty="0"/>
              <a:t>suppliers ( </a:t>
            </a:r>
            <a:r>
              <a:rPr lang="en-US" dirty="0" err="1"/>
              <a:t>supplier_id</a:t>
            </a:r>
            <a:r>
              <a:rPr lang="en-US" dirty="0"/>
              <a:t> number(10) not null, </a:t>
            </a:r>
            <a:r>
              <a:rPr lang="en-US" dirty="0" err="1"/>
              <a:t>supplier_name</a:t>
            </a:r>
            <a:r>
              <a:rPr lang="en-US" dirty="0"/>
              <a:t> varchar2(50) not null, city varchar2(50), CONSTRAINT </a:t>
            </a:r>
            <a:r>
              <a:rPr lang="en-US" dirty="0" err="1"/>
              <a:t>suppliers_pk</a:t>
            </a:r>
            <a:r>
              <a:rPr lang="en-US" dirty="0"/>
              <a:t> PRIMARY KEY (</a:t>
            </a:r>
            <a:r>
              <a:rPr lang="en-US" dirty="0" err="1"/>
              <a:t>supplier_id</a:t>
            </a:r>
            <a:r>
              <a:rPr lang="en-US" dirty="0"/>
              <a:t>) ); </a:t>
            </a:r>
            <a:endParaRPr lang="sr-Latn-RS" dirty="0" smtClean="0"/>
          </a:p>
          <a:p>
            <a:endParaRPr lang="sr-Latn-RS" dirty="0"/>
          </a:p>
          <a:p>
            <a:r>
              <a:rPr lang="en-US" b="1" dirty="0" smtClean="0"/>
              <a:t>INSERT </a:t>
            </a:r>
            <a:r>
              <a:rPr lang="en-US" b="1" dirty="0"/>
              <a:t>INTO suppliers </a:t>
            </a:r>
            <a:r>
              <a:rPr lang="en-US" dirty="0"/>
              <a:t>(</a:t>
            </a:r>
            <a:r>
              <a:rPr lang="en-US" dirty="0" err="1"/>
              <a:t>supplier_id</a:t>
            </a:r>
            <a:r>
              <a:rPr lang="en-US" dirty="0"/>
              <a:t>, </a:t>
            </a:r>
            <a:r>
              <a:rPr lang="en-US" dirty="0" err="1"/>
              <a:t>supplier_name</a:t>
            </a:r>
            <a:r>
              <a:rPr lang="en-US" dirty="0"/>
              <a:t>, city) VALUES (5001, 'Microsoft', 'New York</a:t>
            </a:r>
            <a:r>
              <a:rPr lang="en-US" dirty="0" smtClean="0"/>
              <a:t>');</a:t>
            </a:r>
            <a:endParaRPr lang="sr-Latn-RS" dirty="0" smtClean="0"/>
          </a:p>
          <a:p>
            <a:r>
              <a:rPr lang="en-US" b="1" dirty="0" smtClean="0"/>
              <a:t>INSERT </a:t>
            </a:r>
            <a:r>
              <a:rPr lang="en-US" b="1" dirty="0"/>
              <a:t>INTO suppliers </a:t>
            </a:r>
            <a:r>
              <a:rPr lang="en-US" dirty="0"/>
              <a:t>(</a:t>
            </a:r>
            <a:r>
              <a:rPr lang="en-US" dirty="0" err="1"/>
              <a:t>supplier_id</a:t>
            </a:r>
            <a:r>
              <a:rPr lang="en-US" dirty="0"/>
              <a:t>, </a:t>
            </a:r>
            <a:r>
              <a:rPr lang="en-US" dirty="0" err="1"/>
              <a:t>supplier_name</a:t>
            </a:r>
            <a:r>
              <a:rPr lang="en-US" dirty="0"/>
              <a:t>, city) VALUES (5002, 'IBM', 'Chicago</a:t>
            </a:r>
            <a:r>
              <a:rPr lang="en-US" dirty="0" smtClean="0"/>
              <a:t>');</a:t>
            </a:r>
            <a:endParaRPr lang="sr-Latn-RS" dirty="0" smtClean="0"/>
          </a:p>
          <a:p>
            <a:r>
              <a:rPr lang="en-US" b="1" dirty="0" smtClean="0"/>
              <a:t>INSERT </a:t>
            </a:r>
            <a:r>
              <a:rPr lang="en-US" b="1" dirty="0"/>
              <a:t>INTO suppliers </a:t>
            </a:r>
            <a:r>
              <a:rPr lang="en-US" dirty="0"/>
              <a:t>(</a:t>
            </a:r>
            <a:r>
              <a:rPr lang="en-US" dirty="0" err="1"/>
              <a:t>supplier_id</a:t>
            </a:r>
            <a:r>
              <a:rPr lang="en-US" dirty="0"/>
              <a:t>, </a:t>
            </a:r>
            <a:r>
              <a:rPr lang="en-US" dirty="0" err="1"/>
              <a:t>supplier_name</a:t>
            </a:r>
            <a:r>
              <a:rPr lang="en-US" dirty="0"/>
              <a:t>, city) VALUES (5003, 'Red Hat', 'Detroit</a:t>
            </a:r>
            <a:r>
              <a:rPr lang="en-US" dirty="0" smtClean="0"/>
              <a:t>');</a:t>
            </a:r>
            <a:endParaRPr lang="sr-Latn-RS" dirty="0" smtClean="0"/>
          </a:p>
          <a:p>
            <a:r>
              <a:rPr lang="en-US" b="1" dirty="0" smtClean="0"/>
              <a:t>INSERT </a:t>
            </a:r>
            <a:r>
              <a:rPr lang="en-US" b="1" dirty="0"/>
              <a:t>INTO suppliers </a:t>
            </a:r>
            <a:r>
              <a:rPr lang="en-US" dirty="0"/>
              <a:t>(</a:t>
            </a:r>
            <a:r>
              <a:rPr lang="en-US" dirty="0" err="1"/>
              <a:t>supplier_id</a:t>
            </a:r>
            <a:r>
              <a:rPr lang="en-US" dirty="0"/>
              <a:t>, </a:t>
            </a:r>
            <a:r>
              <a:rPr lang="en-US" dirty="0" err="1"/>
              <a:t>supplier_name</a:t>
            </a:r>
            <a:r>
              <a:rPr lang="en-US" dirty="0"/>
              <a:t>, city) VALUES (5005, 'NVIDIA', 'LA');</a:t>
            </a:r>
            <a:endParaRPr lang="sr-Latn-RS" dirty="0"/>
          </a:p>
          <a:p>
            <a:endParaRPr lang="en-US" dirty="0"/>
          </a:p>
        </p:txBody>
      </p:sp>
      <p:sp>
        <p:nvSpPr>
          <p:cNvPr id="4" name="Title 3"/>
          <p:cNvSpPr>
            <a:spLocks noGrp="1"/>
          </p:cNvSpPr>
          <p:nvPr>
            <p:ph type="title"/>
          </p:nvPr>
        </p:nvSpPr>
        <p:spPr/>
        <p:txBody>
          <a:bodyPr/>
          <a:lstStyle/>
          <a:p>
            <a:r>
              <a:rPr lang="sr-Latn-RS" dirty="0"/>
              <a:t>Praktična vežba </a:t>
            </a:r>
            <a:r>
              <a:rPr lang="sr-Latn-RS" dirty="0" smtClean="0"/>
              <a:t>2:</a:t>
            </a:r>
            <a:endParaRPr lang="en-US" dirty="0"/>
          </a:p>
        </p:txBody>
      </p:sp>
      <p:sp>
        <p:nvSpPr>
          <p:cNvPr id="5" name="Text Placeholder 4"/>
          <p:cNvSpPr>
            <a:spLocks noGrp="1"/>
          </p:cNvSpPr>
          <p:nvPr>
            <p:ph type="body" idx="10"/>
          </p:nvPr>
        </p:nvSpPr>
        <p:spPr/>
        <p:txBody>
          <a:bodyPr/>
          <a:lstStyle/>
          <a:p>
            <a:r>
              <a:rPr lang="sr-Latn-RS" dirty="0"/>
              <a:t>Primeri naredbi CREATE, INSERT i </a:t>
            </a:r>
            <a:r>
              <a:rPr lang="sr-Latn-RS" dirty="0" smtClean="0"/>
              <a:t>UPDATE</a:t>
            </a:r>
            <a:endParaRPr lang="en-US" dirty="0"/>
          </a:p>
        </p:txBody>
      </p:sp>
    </p:spTree>
    <p:extLst>
      <p:ext uri="{BB962C8B-B14F-4D97-AF65-F5344CB8AC3E}">
        <p14:creationId xmlns:p14="http://schemas.microsoft.com/office/powerpoint/2010/main" val="23784944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marL="0" indent="0">
              <a:buNone/>
            </a:pPr>
            <a:endParaRPr lang="sr-Latn-RS" dirty="0" smtClean="0"/>
          </a:p>
        </p:txBody>
      </p:sp>
      <p:sp>
        <p:nvSpPr>
          <p:cNvPr id="3" name="Text Placeholder 2"/>
          <p:cNvSpPr>
            <a:spLocks noGrp="1"/>
          </p:cNvSpPr>
          <p:nvPr>
            <p:ph type="body" sz="quarter" idx="15"/>
          </p:nvPr>
        </p:nvSpPr>
        <p:spPr/>
        <p:txBody>
          <a:bodyPr/>
          <a:lstStyle/>
          <a:p>
            <a:r>
              <a:rPr lang="sr-Latn-RS" dirty="0" smtClean="0"/>
              <a:t>08</a:t>
            </a:r>
            <a:endParaRPr lang="en-US" dirty="0"/>
          </a:p>
        </p:txBody>
      </p:sp>
      <p:sp>
        <p:nvSpPr>
          <p:cNvPr id="4" name="Text Placeholder 3"/>
          <p:cNvSpPr>
            <a:spLocks noGrp="1"/>
          </p:cNvSpPr>
          <p:nvPr>
            <p:ph type="body" sz="quarter" idx="16"/>
          </p:nvPr>
        </p:nvSpPr>
        <p:spPr/>
        <p:txBody>
          <a:bodyPr/>
          <a:lstStyle/>
          <a:p>
            <a:endParaRPr lang="en-US"/>
          </a:p>
        </p:txBody>
      </p:sp>
      <p:sp>
        <p:nvSpPr>
          <p:cNvPr id="5" name="Title 4"/>
          <p:cNvSpPr>
            <a:spLocks noGrp="1"/>
          </p:cNvSpPr>
          <p:nvPr>
            <p:ph type="title"/>
          </p:nvPr>
        </p:nvSpPr>
        <p:spPr/>
        <p:txBody>
          <a:bodyPr/>
          <a:lstStyle/>
          <a:p>
            <a:r>
              <a:rPr lang="sr-Latn-RS" dirty="0" smtClean="0"/>
              <a:t>Naredba DELETE</a:t>
            </a:r>
            <a:endParaRPr lang="en-US" dirty="0"/>
          </a:p>
        </p:txBody>
      </p:sp>
      <p:sp>
        <p:nvSpPr>
          <p:cNvPr id="6" name="Text Placeholder 5"/>
          <p:cNvSpPr>
            <a:spLocks noGrp="1"/>
          </p:cNvSpPr>
          <p:nvPr>
            <p:ph type="body" sz="quarter" idx="17"/>
          </p:nvPr>
        </p:nvSpPr>
        <p:spPr/>
        <p:txBody>
          <a:bodyPr/>
          <a:lstStyle/>
          <a:p>
            <a:endParaRPr lang="en-CA" dirty="0"/>
          </a:p>
        </p:txBody>
      </p:sp>
      <p:sp>
        <p:nvSpPr>
          <p:cNvPr id="7" name="Text Placeholder 6"/>
          <p:cNvSpPr>
            <a:spLocks noGrp="1"/>
          </p:cNvSpPr>
          <p:nvPr>
            <p:ph type="body" sz="quarter" idx="18"/>
          </p:nvPr>
        </p:nvSpPr>
        <p:spPr/>
        <p:txBody>
          <a:bodyPr/>
          <a:lstStyle/>
          <a:p>
            <a:endParaRPr lang="en-US" dirty="0"/>
          </a:p>
        </p:txBody>
      </p:sp>
      <p:sp>
        <p:nvSpPr>
          <p:cNvPr id="8" name="Text Placeholder 7"/>
          <p:cNvSpPr>
            <a:spLocks noGrp="1"/>
          </p:cNvSpPr>
          <p:nvPr>
            <p:ph type="body" sz="quarter" idx="19"/>
          </p:nvPr>
        </p:nvSpPr>
        <p:spPr/>
        <p:txBody>
          <a:bodyPr/>
          <a:lstStyle/>
          <a:p>
            <a:endParaRPr lang="en-US" dirty="0"/>
          </a:p>
        </p:txBody>
      </p:sp>
      <p:sp>
        <p:nvSpPr>
          <p:cNvPr id="9" name="Text Placeholder 8"/>
          <p:cNvSpPr>
            <a:spLocks noGrp="1"/>
          </p:cNvSpPr>
          <p:nvPr>
            <p:ph type="body" sz="quarter" idx="20"/>
          </p:nvPr>
        </p:nvSpPr>
        <p:spPr/>
        <p:txBody>
          <a:bodyPr/>
          <a:lstStyle/>
          <a:p>
            <a:endParaRPr lang="en-US" dirty="0"/>
          </a:p>
        </p:txBody>
      </p:sp>
      <p:sp>
        <p:nvSpPr>
          <p:cNvPr id="10" name="Text Placeholder 9"/>
          <p:cNvSpPr>
            <a:spLocks noGrp="1"/>
          </p:cNvSpPr>
          <p:nvPr>
            <p:ph type="body" sz="quarter" idx="21"/>
          </p:nvPr>
        </p:nvSpPr>
        <p:spPr/>
        <p:txBody>
          <a:bodyPr/>
          <a:lstStyle/>
          <a:p>
            <a:endParaRPr lang="en-US" dirty="0"/>
          </a:p>
        </p:txBody>
      </p:sp>
      <p:sp>
        <p:nvSpPr>
          <p:cNvPr id="11" name="Text Placeholder 10"/>
          <p:cNvSpPr>
            <a:spLocks noGrp="1"/>
          </p:cNvSpPr>
          <p:nvPr>
            <p:ph type="body" sz="quarter" idx="22"/>
          </p:nvPr>
        </p:nvSpPr>
        <p:spPr/>
        <p:txBody>
          <a:bodyPr/>
          <a:lstStyle/>
          <a:p>
            <a:endParaRPr lang="en-US" dirty="0"/>
          </a:p>
        </p:txBody>
      </p:sp>
    </p:spTree>
    <p:extLst>
      <p:ext uri="{BB962C8B-B14F-4D97-AF65-F5344CB8AC3E}">
        <p14:creationId xmlns:p14="http://schemas.microsoft.com/office/powerpoint/2010/main" val="22068985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sr-Latn-RS" dirty="0">
                <a:solidFill>
                  <a:srgbClr val="FF0000"/>
                </a:solidFill>
              </a:rPr>
              <a:t>Upit koji služi za uklanjanje zapisa iz tabela navedenih u odrebdi FROM koji zadovoljavaju odredbu WHERE</a:t>
            </a:r>
            <a:r>
              <a:rPr lang="sr-Latn-RS" dirty="0" smtClean="0"/>
              <a:t>.</a:t>
            </a:r>
          </a:p>
          <a:p>
            <a:r>
              <a:rPr lang="sr-Latn-RS" b="1" dirty="0" smtClean="0"/>
              <a:t>DELETE </a:t>
            </a:r>
            <a:endParaRPr lang="en-US" b="1" dirty="0"/>
          </a:p>
          <a:p>
            <a:r>
              <a:rPr lang="sr-Latn-RS" b="1" dirty="0"/>
              <a:t>FROM tabela</a:t>
            </a:r>
            <a:endParaRPr lang="en-US" b="1" dirty="0"/>
          </a:p>
          <a:p>
            <a:r>
              <a:rPr lang="sr-Latn-RS" b="1" dirty="0"/>
              <a:t>WHERE </a:t>
            </a:r>
            <a:r>
              <a:rPr lang="sr-Latn-RS" b="1" dirty="0" smtClean="0"/>
              <a:t>kriterijumi</a:t>
            </a:r>
          </a:p>
          <a:p>
            <a:endParaRPr lang="sr-Latn-RS" dirty="0" smtClean="0"/>
          </a:p>
          <a:p>
            <a:r>
              <a:rPr lang="sr-Latn-RS" b="1" dirty="0"/>
              <a:t>T</a:t>
            </a:r>
            <a:r>
              <a:rPr lang="sr-Latn-RS" b="1" dirty="0" smtClean="0"/>
              <a:t>abela</a:t>
            </a:r>
            <a:r>
              <a:rPr lang="sr-Latn-RS" dirty="0" smtClean="0"/>
              <a:t> </a:t>
            </a:r>
            <a:r>
              <a:rPr lang="sr-Latn-RS" dirty="0"/>
              <a:t>je ime tabele iz koje se bršu zapisi </a:t>
            </a:r>
            <a:r>
              <a:rPr lang="sr-Latn-RS" dirty="0" smtClean="0"/>
              <a:t>a </a:t>
            </a:r>
            <a:r>
              <a:rPr lang="sr-Latn-RS" b="1" dirty="0" smtClean="0"/>
              <a:t>kriterijumi</a:t>
            </a:r>
            <a:r>
              <a:rPr lang="sr-Latn-RS" dirty="0" smtClean="0"/>
              <a:t> </a:t>
            </a:r>
            <a:r>
              <a:rPr lang="sr-Latn-RS" dirty="0"/>
              <a:t>je izraz koji određuje koji zapisi treba da se obrišu. </a:t>
            </a:r>
            <a:endParaRPr lang="sr-Latn-RS" dirty="0" smtClean="0"/>
          </a:p>
          <a:p>
            <a:endParaRPr lang="en-US" dirty="0"/>
          </a:p>
          <a:p>
            <a:r>
              <a:rPr lang="sr-Latn-RS" dirty="0"/>
              <a:t>DELETE se koristi ako se potencira na brisanju više zapisa. Ukoliko želimo da izbrišemo celu tabelu koristi se naredba DROP. Međutim ako se izbriše tabela, izbrisaće se struktura. DELETE briše samo podatke. Struktura, atributi, indeksi ostaće netaknuti. </a:t>
            </a:r>
            <a:endParaRPr lang="en-US" dirty="0"/>
          </a:p>
          <a:p>
            <a:r>
              <a:rPr lang="sr-Latn-RS" dirty="0"/>
              <a:t>Uzmimo na </a:t>
            </a:r>
            <a:r>
              <a:rPr lang="sr-Latn-RS" dirty="0" smtClean="0"/>
              <a:t>primer tabelu IMENIK (slika 1.). </a:t>
            </a:r>
            <a:r>
              <a:rPr lang="sr-Latn-RS" dirty="0"/>
              <a:t>Izvršimo </a:t>
            </a:r>
            <a:r>
              <a:rPr lang="sr-Latn-RS" dirty="0" smtClean="0"/>
              <a:t>upit</a:t>
            </a:r>
            <a:endParaRPr lang="en-US" dirty="0"/>
          </a:p>
          <a:p>
            <a:r>
              <a:rPr lang="sr-Latn-RS" b="1" dirty="0"/>
              <a:t>DELETE FROM Imenik WHERE ID=5</a:t>
            </a:r>
            <a:r>
              <a:rPr lang="sr-Latn-RS" b="1" dirty="0" smtClean="0"/>
              <a:t>;</a:t>
            </a:r>
          </a:p>
          <a:p>
            <a:r>
              <a:rPr lang="sr-Latn-RS" dirty="0" smtClean="0"/>
              <a:t>Nakon toga se dobija sadržaj tabele kao na slici 2.</a:t>
            </a:r>
            <a:endParaRPr lang="en-US" dirty="0"/>
          </a:p>
          <a:p>
            <a:endParaRPr lang="en-US" dirty="0"/>
          </a:p>
          <a:p>
            <a:endParaRPr lang="en-US" dirty="0"/>
          </a:p>
        </p:txBody>
      </p:sp>
      <p:sp>
        <p:nvSpPr>
          <p:cNvPr id="4" name="Title 3"/>
          <p:cNvSpPr>
            <a:spLocks noGrp="1"/>
          </p:cNvSpPr>
          <p:nvPr>
            <p:ph type="title"/>
          </p:nvPr>
        </p:nvSpPr>
        <p:spPr/>
        <p:txBody>
          <a:bodyPr/>
          <a:lstStyle/>
          <a:p>
            <a:r>
              <a:rPr lang="sr-Latn-RS" dirty="0" smtClean="0"/>
              <a:t>Čemu služi naredba DELETE</a:t>
            </a:r>
            <a:endParaRPr lang="en-US" dirty="0"/>
          </a:p>
        </p:txBody>
      </p:sp>
      <p:sp>
        <p:nvSpPr>
          <p:cNvPr id="5" name="Text Placeholder 4"/>
          <p:cNvSpPr>
            <a:spLocks noGrp="1"/>
          </p:cNvSpPr>
          <p:nvPr>
            <p:ph type="body" idx="10"/>
          </p:nvPr>
        </p:nvSpPr>
        <p:spPr/>
        <p:txBody>
          <a:bodyPr/>
          <a:lstStyle/>
          <a:p>
            <a:r>
              <a:rPr lang="sr-Latn-RS" dirty="0" smtClean="0"/>
              <a:t>Za brisanje sadržaja dela ili cele tabele</a:t>
            </a:r>
            <a:endParaRPr lang="en-US" dirty="0"/>
          </a:p>
        </p:txBody>
      </p:sp>
      <p:pic>
        <p:nvPicPr>
          <p:cNvPr id="6" name="Picture 5">
            <a:hlinkClick r:id="rId4" action="ppaction://hlinkfile"/>
          </p:cNvPr>
          <p:cNvPicPr>
            <a:picLocks/>
          </p:cNvPicPr>
          <p:nvPr/>
        </p:nvPicPr>
        <p:blipFill>
          <a:blip r:embed="rId5">
            <a:extLst>
              <a:ext uri="{28A0092B-C50C-407E-A947-70E740481C1C}">
                <a14:useLocalDpi xmlns:a14="http://schemas.microsoft.com/office/drawing/2010/main" val="0"/>
              </a:ext>
            </a:extLst>
          </a:blip>
          <a:stretch>
            <a:fillRect/>
          </a:stretch>
        </p:blipFill>
        <p:spPr>
          <a:xfrm>
            <a:off x="4640776" y="1884065"/>
            <a:ext cx="4037143" cy="1899072"/>
          </a:xfrm>
          <a:prstGeom prst="rect">
            <a:avLst/>
          </a:prstGeom>
        </p:spPr>
      </p:pic>
      <p:sp>
        <p:nvSpPr>
          <p:cNvPr id="7" name="TextBox 6"/>
          <p:cNvSpPr txBox="1"/>
          <p:nvPr>
            <p:custDataLst>
              <p:tags r:id="rId1"/>
            </p:custDataLst>
          </p:nvPr>
        </p:nvSpPr>
        <p:spPr>
          <a:xfrm>
            <a:off x="4647275" y="3783137"/>
            <a:ext cx="4037143" cy="169277"/>
          </a:xfrm>
          <a:prstGeom prst="rect">
            <a:avLst/>
          </a:prstGeom>
          <a:solidFill>
            <a:srgbClr val="EBEBE9"/>
          </a:solidFill>
        </p:spPr>
        <p:txBody>
          <a:bodyPr vert="horz" wrap="square" lIns="0" tIns="0" rIns="0" bIns="0" rtlCol="0">
            <a:noAutofit/>
          </a:bodyPr>
          <a:lstStyle/>
          <a:p>
            <a:r>
              <a:rPr lang="en-US" sz="1100" dirty="0" err="1" smtClean="0">
                <a:solidFill>
                  <a:schemeClr val="tx2"/>
                </a:solidFill>
                <a:latin typeface="+mj-lt"/>
              </a:rPr>
              <a:t>Slika</a:t>
            </a:r>
            <a:r>
              <a:rPr lang="en-US" sz="1100" dirty="0" smtClean="0">
                <a:solidFill>
                  <a:schemeClr val="tx2"/>
                </a:solidFill>
                <a:latin typeface="+mj-lt"/>
              </a:rPr>
              <a:t> 1.</a:t>
            </a:r>
            <a:r>
              <a:rPr lang="sr-Latn-RS" sz="1100" dirty="0" smtClean="0">
                <a:solidFill>
                  <a:schemeClr val="tx2"/>
                </a:solidFill>
                <a:latin typeface="+mj-lt"/>
              </a:rPr>
              <a:t> </a:t>
            </a:r>
            <a:r>
              <a:rPr lang="sr-Latn-RS" sz="1100" dirty="0">
                <a:solidFill>
                  <a:schemeClr val="tx2"/>
                </a:solidFill>
                <a:latin typeface="+mj-lt"/>
              </a:rPr>
              <a:t>Izgled tabele Imenik pre DELETE upita</a:t>
            </a:r>
            <a:endParaRPr lang="en-US" sz="1100" dirty="0">
              <a:solidFill>
                <a:schemeClr val="tx2"/>
              </a:solidFill>
              <a:latin typeface="+mj-lt"/>
            </a:endParaRPr>
          </a:p>
        </p:txBody>
      </p:sp>
      <p:sp>
        <p:nvSpPr>
          <p:cNvPr id="8" name="Content Placeholder 1"/>
          <p:cNvSpPr txBox="1">
            <a:spLocks/>
          </p:cNvSpPr>
          <p:nvPr/>
        </p:nvSpPr>
        <p:spPr>
          <a:xfrm>
            <a:off x="4647276" y="3999358"/>
            <a:ext cx="4037143" cy="221730"/>
          </a:xfrm>
          <a:prstGeom prst="rect">
            <a:avLst/>
          </a:prstGeom>
          <a:ln>
            <a:solidFill>
              <a:srgbClr val="0070C0">
                <a:alpha val="0"/>
              </a:srgbClr>
            </a:solidFill>
          </a:ln>
        </p:spPr>
        <p:txBody>
          <a:bodyPr vert="horz" lIns="0" tIns="0" rIns="0" bIns="0" rtlCol="0">
            <a:noAutofit/>
          </a:bodyPr>
          <a:lstStyle>
            <a:lvl1pPr marL="0" indent="0" algn="l" defTabSz="914400" rtl="0" eaLnBrk="1" latinLnBrk="0" hangingPunct="1">
              <a:lnSpc>
                <a:spcPct val="120000"/>
              </a:lnSpc>
              <a:spcBef>
                <a:spcPts val="600"/>
              </a:spcBef>
              <a:spcAft>
                <a:spcPts val="0"/>
              </a:spcAft>
              <a:buFontTx/>
              <a:buNone/>
              <a:defRPr sz="1100" i="0" kern="1200">
                <a:solidFill>
                  <a:schemeClr val="tx2"/>
                </a:solidFill>
                <a:latin typeface="+mj-lt"/>
                <a:ea typeface="+mn-ea"/>
                <a:cs typeface="+mn-cs"/>
              </a:defRPr>
            </a:lvl1pPr>
            <a:lvl2pPr marL="0" indent="0" algn="l" defTabSz="914400" rtl="0" eaLnBrk="1" latinLnBrk="0" hangingPunct="1">
              <a:lnSpc>
                <a:spcPct val="100000"/>
              </a:lnSpc>
              <a:spcBef>
                <a:spcPts val="0"/>
              </a:spcBef>
              <a:spcAft>
                <a:spcPts val="600"/>
              </a:spcAft>
              <a:buFontTx/>
              <a:buNone/>
              <a:defRPr sz="1500" i="1" kern="1200">
                <a:solidFill>
                  <a:schemeClr val="tx2"/>
                </a:solidFill>
                <a:latin typeface="+mj-lt"/>
                <a:ea typeface="+mn-ea"/>
                <a:cs typeface="+mn-cs"/>
              </a:defRPr>
            </a:lvl2pPr>
            <a:lvl3pPr marL="0" indent="0" algn="l" defTabSz="914400" rtl="0" eaLnBrk="1" latinLnBrk="0" hangingPunct="1">
              <a:lnSpc>
                <a:spcPct val="120000"/>
              </a:lnSpc>
              <a:spcBef>
                <a:spcPts val="600"/>
              </a:spcBef>
              <a:spcAft>
                <a:spcPts val="600"/>
              </a:spcAft>
              <a:buFontTx/>
              <a:buNone/>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Tx/>
              <a:buNone/>
              <a:defRPr sz="1100" i="1" kern="1200">
                <a:solidFill>
                  <a:schemeClr val="accent2"/>
                </a:solidFill>
                <a:latin typeface="+mj-lt"/>
                <a:ea typeface="+mn-ea"/>
                <a:cs typeface="+mn-cs"/>
              </a:defRPr>
            </a:lvl4pPr>
            <a:lvl5pPr marL="0" indent="0" algn="l" defTabSz="914400" rtl="0" eaLnBrk="1" latinLnBrk="0" hangingPunct="1">
              <a:lnSpc>
                <a:spcPct val="150000"/>
              </a:lnSpc>
              <a:spcBef>
                <a:spcPts val="0"/>
              </a:spcBef>
              <a:buFontTx/>
              <a:buNone/>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r-Latn-RS" dirty="0" smtClean="0"/>
              <a:t>Rezultat </a:t>
            </a:r>
            <a:r>
              <a:rPr lang="sr-Latn-RS" dirty="0"/>
              <a:t>je prikazan na </a:t>
            </a:r>
            <a:r>
              <a:rPr lang="sr-Latn-RS" dirty="0" smtClean="0"/>
              <a:t>slici 2. </a:t>
            </a:r>
            <a:r>
              <a:rPr lang="sr-Latn-RS" dirty="0"/>
              <a:t>Obrisan je ceo red. </a:t>
            </a:r>
            <a:endParaRPr lang="en-US" dirty="0"/>
          </a:p>
          <a:p>
            <a:endParaRPr lang="en-US" dirty="0" smtClean="0"/>
          </a:p>
          <a:p>
            <a:endParaRPr lang="en-US" dirty="0"/>
          </a:p>
        </p:txBody>
      </p:sp>
      <p:pic>
        <p:nvPicPr>
          <p:cNvPr id="10" name="Picture 9">
            <a:hlinkClick r:id="rId6" action="ppaction://hlinkfile"/>
          </p:cNvPr>
          <p:cNvPicPr>
            <a:picLocks/>
          </p:cNvPicPr>
          <p:nvPr/>
        </p:nvPicPr>
        <p:blipFill>
          <a:blip r:embed="rId7">
            <a:extLst>
              <a:ext uri="{28A0092B-C50C-407E-A947-70E740481C1C}">
                <a14:useLocalDpi xmlns:a14="http://schemas.microsoft.com/office/drawing/2010/main" val="0"/>
              </a:ext>
            </a:extLst>
          </a:blip>
          <a:stretch>
            <a:fillRect/>
          </a:stretch>
        </p:blipFill>
        <p:spPr>
          <a:xfrm>
            <a:off x="4647276" y="4221088"/>
            <a:ext cx="4037143" cy="1899072"/>
          </a:xfrm>
          <a:prstGeom prst="rect">
            <a:avLst/>
          </a:prstGeom>
        </p:spPr>
      </p:pic>
      <p:sp>
        <p:nvSpPr>
          <p:cNvPr id="11" name="TextBox 10"/>
          <p:cNvSpPr txBox="1"/>
          <p:nvPr>
            <p:custDataLst>
              <p:tags r:id="rId2"/>
            </p:custDataLst>
          </p:nvPr>
        </p:nvSpPr>
        <p:spPr>
          <a:xfrm>
            <a:off x="4638444" y="6180246"/>
            <a:ext cx="4037143" cy="169277"/>
          </a:xfrm>
          <a:prstGeom prst="rect">
            <a:avLst/>
          </a:prstGeom>
          <a:solidFill>
            <a:srgbClr val="EBEBE9"/>
          </a:solidFill>
        </p:spPr>
        <p:txBody>
          <a:bodyPr vert="horz" wrap="square" lIns="0" tIns="0" rIns="0" bIns="0" rtlCol="0">
            <a:noAutofit/>
          </a:bodyPr>
          <a:lstStyle/>
          <a:p>
            <a:r>
              <a:rPr lang="en-US" sz="1100" smtClean="0">
                <a:solidFill>
                  <a:schemeClr val="tx2"/>
                </a:solidFill>
                <a:latin typeface="+mj-lt"/>
              </a:rPr>
              <a:t>Slika 2.Prikaz tabele Imenik posle DELETE</a:t>
            </a:r>
            <a:endParaRPr lang="en-US" sz="1100" dirty="0" smtClean="0">
              <a:solidFill>
                <a:schemeClr val="tx2"/>
              </a:solidFill>
              <a:latin typeface="+mj-lt"/>
            </a:endParaRPr>
          </a:p>
        </p:txBody>
      </p:sp>
    </p:spTree>
    <p:extLst>
      <p:ext uri="{BB962C8B-B14F-4D97-AF65-F5344CB8AC3E}">
        <p14:creationId xmlns:p14="http://schemas.microsoft.com/office/powerpoint/2010/main" val="1404739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DML-</a:t>
            </a:r>
            <a:r>
              <a:rPr lang="sr-Latn-RS" dirty="0"/>
              <a:t>Primena naredbe </a:t>
            </a:r>
            <a:r>
              <a:rPr lang="sr-Latn-RS" dirty="0" smtClean="0"/>
              <a:t>SELECT</a:t>
            </a:r>
          </a:p>
          <a:p>
            <a:r>
              <a:rPr lang="sr-Latn-RS" dirty="0" smtClean="0"/>
              <a:t>Vežba</a:t>
            </a:r>
            <a:r>
              <a:rPr lang="sr-Latn-RS" dirty="0"/>
              <a:t>: </a:t>
            </a:r>
            <a:r>
              <a:rPr lang="en-US" dirty="0" err="1"/>
              <a:t>Primeri</a:t>
            </a:r>
            <a:r>
              <a:rPr lang="en-US" dirty="0"/>
              <a:t> </a:t>
            </a:r>
            <a:r>
              <a:rPr lang="en-US" dirty="0" err="1"/>
              <a:t>bazicnih</a:t>
            </a:r>
            <a:r>
              <a:rPr lang="en-US" dirty="0"/>
              <a:t> </a:t>
            </a:r>
            <a:r>
              <a:rPr lang="en-US" dirty="0" err="1"/>
              <a:t>oblika</a:t>
            </a:r>
            <a:r>
              <a:rPr lang="en-US" dirty="0"/>
              <a:t> SELECT </a:t>
            </a:r>
            <a:r>
              <a:rPr lang="en-US" dirty="0" err="1"/>
              <a:t>naredbe</a:t>
            </a:r>
            <a:endParaRPr lang="sr-Latn-RS" dirty="0"/>
          </a:p>
          <a:p>
            <a:pPr marL="0" indent="0">
              <a:buNone/>
            </a:pPr>
            <a:endParaRPr lang="en-US" dirty="0"/>
          </a:p>
        </p:txBody>
      </p:sp>
      <p:sp>
        <p:nvSpPr>
          <p:cNvPr id="3" name="Text Placeholder 2"/>
          <p:cNvSpPr>
            <a:spLocks noGrp="1"/>
          </p:cNvSpPr>
          <p:nvPr>
            <p:ph type="body" sz="quarter" idx="15"/>
          </p:nvPr>
        </p:nvSpPr>
        <p:spPr/>
        <p:txBody>
          <a:bodyPr/>
          <a:lstStyle/>
          <a:p>
            <a:r>
              <a:rPr lang="en-GB" dirty="0" smtClean="0"/>
              <a:t>09</a:t>
            </a:r>
            <a:endParaRPr lang="en-US" dirty="0"/>
          </a:p>
        </p:txBody>
      </p:sp>
      <p:sp>
        <p:nvSpPr>
          <p:cNvPr id="4" name="Text Placeholder 3"/>
          <p:cNvSpPr>
            <a:spLocks noGrp="1"/>
          </p:cNvSpPr>
          <p:nvPr>
            <p:ph type="body" sz="quarter" idx="16"/>
          </p:nvPr>
        </p:nvSpPr>
        <p:spPr/>
        <p:txBody>
          <a:bodyPr/>
          <a:lstStyle/>
          <a:p>
            <a:endParaRPr lang="en-US"/>
          </a:p>
        </p:txBody>
      </p:sp>
      <p:sp>
        <p:nvSpPr>
          <p:cNvPr id="5" name="Title 4"/>
          <p:cNvSpPr>
            <a:spLocks noGrp="1"/>
          </p:cNvSpPr>
          <p:nvPr>
            <p:ph type="title"/>
          </p:nvPr>
        </p:nvSpPr>
        <p:spPr/>
        <p:txBody>
          <a:bodyPr/>
          <a:lstStyle/>
          <a:p>
            <a:r>
              <a:rPr lang="en-US" dirty="0"/>
              <a:t>DML-SELECT-</a:t>
            </a:r>
            <a:r>
              <a:rPr lang="en-US" dirty="0" err="1"/>
              <a:t>osnovni</a:t>
            </a:r>
            <a:r>
              <a:rPr lang="en-US" dirty="0"/>
              <a:t> </a:t>
            </a:r>
            <a:r>
              <a:rPr lang="en-US" dirty="0" err="1"/>
              <a:t>oblik</a:t>
            </a:r>
            <a:endParaRPr lang="en-US" dirty="0"/>
          </a:p>
        </p:txBody>
      </p:sp>
      <p:sp>
        <p:nvSpPr>
          <p:cNvPr id="6" name="Text Placeholder 5"/>
          <p:cNvSpPr>
            <a:spLocks noGrp="1"/>
          </p:cNvSpPr>
          <p:nvPr>
            <p:ph type="body" sz="quarter" idx="17"/>
          </p:nvPr>
        </p:nvSpPr>
        <p:spPr/>
        <p:txBody>
          <a:bodyPr/>
          <a:lstStyle/>
          <a:p>
            <a:endParaRPr lang="en-US" dirty="0"/>
          </a:p>
        </p:txBody>
      </p:sp>
      <p:sp>
        <p:nvSpPr>
          <p:cNvPr id="7" name="Text Placeholder 6"/>
          <p:cNvSpPr>
            <a:spLocks noGrp="1"/>
          </p:cNvSpPr>
          <p:nvPr>
            <p:ph type="body" sz="quarter" idx="18"/>
          </p:nvPr>
        </p:nvSpPr>
        <p:spPr/>
        <p:txBody>
          <a:bodyPr/>
          <a:lstStyle/>
          <a:p>
            <a:endParaRPr lang="en-US" dirty="0"/>
          </a:p>
        </p:txBody>
      </p:sp>
      <p:sp>
        <p:nvSpPr>
          <p:cNvPr id="8" name="Text Placeholder 7"/>
          <p:cNvSpPr>
            <a:spLocks noGrp="1"/>
          </p:cNvSpPr>
          <p:nvPr>
            <p:ph type="body" sz="quarter" idx="19"/>
          </p:nvPr>
        </p:nvSpPr>
        <p:spPr/>
        <p:txBody>
          <a:bodyPr/>
          <a:lstStyle/>
          <a:p>
            <a:endParaRPr lang="en-US" dirty="0"/>
          </a:p>
        </p:txBody>
      </p:sp>
      <p:sp>
        <p:nvSpPr>
          <p:cNvPr id="9" name="Text Placeholder 8"/>
          <p:cNvSpPr>
            <a:spLocks noGrp="1"/>
          </p:cNvSpPr>
          <p:nvPr>
            <p:ph type="body" sz="quarter" idx="20"/>
          </p:nvPr>
        </p:nvSpPr>
        <p:spPr/>
        <p:txBody>
          <a:bodyPr/>
          <a:lstStyle/>
          <a:p>
            <a:endParaRPr lang="en-US" dirty="0"/>
          </a:p>
        </p:txBody>
      </p:sp>
      <p:sp>
        <p:nvSpPr>
          <p:cNvPr id="10" name="Text Placeholder 9"/>
          <p:cNvSpPr>
            <a:spLocks noGrp="1"/>
          </p:cNvSpPr>
          <p:nvPr>
            <p:ph type="body" sz="quarter" idx="21"/>
          </p:nvPr>
        </p:nvSpPr>
        <p:spPr/>
        <p:txBody>
          <a:bodyPr/>
          <a:lstStyle/>
          <a:p>
            <a:endParaRPr lang="en-US" dirty="0"/>
          </a:p>
        </p:txBody>
      </p:sp>
      <p:sp>
        <p:nvSpPr>
          <p:cNvPr id="11" name="Text Placeholder 10"/>
          <p:cNvSpPr>
            <a:spLocks noGrp="1"/>
          </p:cNvSpPr>
          <p:nvPr>
            <p:ph type="body" sz="quarter" idx="22"/>
          </p:nvPr>
        </p:nvSpPr>
        <p:spPr/>
        <p:txBody>
          <a:bodyPr/>
          <a:lstStyle/>
          <a:p>
            <a:endParaRPr lang="en-US" dirty="0"/>
          </a:p>
        </p:txBody>
      </p:sp>
    </p:spTree>
    <p:extLst>
      <p:ext uri="{BB962C8B-B14F-4D97-AF65-F5344CB8AC3E}">
        <p14:creationId xmlns:p14="http://schemas.microsoft.com/office/powerpoint/2010/main" val="23247549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custDataLst>
              <p:tags r:id="rId1"/>
            </p:custDataLst>
          </p:nvPr>
        </p:nvSpPr>
        <p:spPr>
          <a:xfrm>
            <a:off x="4634576" y="1803400"/>
            <a:ext cx="3071876" cy="213868"/>
          </a:xfrm>
          <a:prstGeom prst="rect">
            <a:avLst/>
          </a:prstGeom>
          <a:solidFill>
            <a:srgbClr val="FFD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8" name="Rectangle 7"/>
          <p:cNvSpPr/>
          <p:nvPr>
            <p:custDataLst>
              <p:tags r:id="rId2"/>
            </p:custDataLst>
          </p:nvPr>
        </p:nvSpPr>
        <p:spPr>
          <a:xfrm>
            <a:off x="4634576" y="2281936"/>
            <a:ext cx="3487738" cy="290068"/>
          </a:xfrm>
          <a:prstGeom prst="rect">
            <a:avLst/>
          </a:prstGeom>
          <a:solidFill>
            <a:srgbClr val="FFD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9" name="Rectangle 8"/>
          <p:cNvSpPr/>
          <p:nvPr>
            <p:custDataLst>
              <p:tags r:id="rId3"/>
            </p:custDataLst>
          </p:nvPr>
        </p:nvSpPr>
        <p:spPr>
          <a:xfrm>
            <a:off x="4634576" y="2559304"/>
            <a:ext cx="1678051" cy="213868"/>
          </a:xfrm>
          <a:prstGeom prst="rect">
            <a:avLst/>
          </a:prstGeom>
          <a:solidFill>
            <a:srgbClr val="FFD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2" name="Content Placeholder 1"/>
          <p:cNvSpPr>
            <a:spLocks noGrp="1"/>
          </p:cNvSpPr>
          <p:nvPr>
            <p:ph idx="12"/>
          </p:nvPr>
        </p:nvSpPr>
        <p:spPr/>
        <p:txBody>
          <a:bodyPr/>
          <a:lstStyle/>
          <a:p>
            <a:r>
              <a:rPr lang="sr-Latn-CS" dirty="0">
                <a:solidFill>
                  <a:srgbClr val="696968"/>
                </a:solidFill>
              </a:rPr>
              <a:t>Listom atributa zadaje se operacija PROJEKCIJE</a:t>
            </a:r>
            <a:r>
              <a:rPr lang="sr-Latn-CS" dirty="0"/>
              <a:t>. </a:t>
            </a:r>
            <a:endParaRPr lang="en-US" dirty="0"/>
          </a:p>
          <a:p>
            <a:endParaRPr lang="sr-Latn-CS" dirty="0" smtClean="0"/>
          </a:p>
          <a:p>
            <a:r>
              <a:rPr lang="sr-Latn-CS" dirty="0" smtClean="0">
                <a:solidFill>
                  <a:srgbClr val="696968"/>
                </a:solidFill>
              </a:rPr>
              <a:t>Kvalifikacionim </a:t>
            </a:r>
            <a:r>
              <a:rPr lang="sr-Latn-CS" dirty="0">
                <a:solidFill>
                  <a:srgbClr val="696968"/>
                </a:solidFill>
              </a:rPr>
              <a:t>izrazom zadaju se uslovi RESTRIKCIJE (SELEKCIJE) i SPAJANJA</a:t>
            </a:r>
            <a:r>
              <a:rPr lang="sr-Latn-CS" dirty="0"/>
              <a:t>, odnosno iskazi slični iskazima u relacionom računu.</a:t>
            </a:r>
            <a:endParaRPr lang="en-US" dirty="0"/>
          </a:p>
          <a:p>
            <a:r>
              <a:rPr lang="sr-Latn-CS" dirty="0"/>
              <a:t> </a:t>
            </a:r>
            <a:endParaRPr lang="en-US" dirty="0"/>
          </a:p>
          <a:p>
            <a:r>
              <a:rPr lang="sr-Latn-CS" dirty="0">
                <a:solidFill>
                  <a:srgbClr val="FF0000"/>
                </a:solidFill>
              </a:rPr>
              <a:t>Klauzule SELECT i FROM su obavezne, dok klauzula WHERE nije</a:t>
            </a:r>
            <a:r>
              <a:rPr lang="sr-Latn-CS" dirty="0"/>
              <a:t>.</a:t>
            </a:r>
            <a:endParaRPr lang="en-US" dirty="0"/>
          </a:p>
          <a:p>
            <a:endParaRPr lang="en-US" dirty="0"/>
          </a:p>
        </p:txBody>
      </p:sp>
      <p:sp>
        <p:nvSpPr>
          <p:cNvPr id="6" name="Rectangle 5"/>
          <p:cNvSpPr/>
          <p:nvPr>
            <p:custDataLst>
              <p:tags r:id="rId4"/>
            </p:custDataLst>
          </p:nvPr>
        </p:nvSpPr>
        <p:spPr>
          <a:xfrm>
            <a:off x="445032" y="3086608"/>
            <a:ext cx="3540189" cy="290068"/>
          </a:xfrm>
          <a:prstGeom prst="rect">
            <a:avLst/>
          </a:prstGeom>
          <a:solidFill>
            <a:srgbClr val="FFD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3" name="Content Placeholder 2"/>
          <p:cNvSpPr>
            <a:spLocks noGrp="1"/>
          </p:cNvSpPr>
          <p:nvPr>
            <p:ph idx="1"/>
          </p:nvPr>
        </p:nvSpPr>
        <p:spPr/>
        <p:txBody>
          <a:bodyPr/>
          <a:lstStyle/>
          <a:p>
            <a:r>
              <a:rPr lang="sr-Latn-CS" dirty="0"/>
              <a:t>Naredba SELECT spadu u grupu naredbi za manipulisanje podacima (data manipulation statements-DML). Naredbe DML-a (SELECT, INSERT, UPDATE, DELETE) omogućavaju ažuriranje u širem smislu značenja te reči i izveštavanje iz relacione baze podataka</a:t>
            </a:r>
            <a:r>
              <a:rPr lang="sr-Latn-CS" dirty="0" smtClean="0"/>
              <a:t>.</a:t>
            </a:r>
          </a:p>
          <a:p>
            <a:endParaRPr lang="sr-Latn-CS" dirty="0" smtClean="0"/>
          </a:p>
          <a:p>
            <a:r>
              <a:rPr lang="sr-Latn-CS" dirty="0" smtClean="0">
                <a:solidFill>
                  <a:srgbClr val="696968"/>
                </a:solidFill>
              </a:rPr>
              <a:t>Naredba </a:t>
            </a:r>
            <a:r>
              <a:rPr lang="sr-Latn-CS" dirty="0">
                <a:solidFill>
                  <a:srgbClr val="696968"/>
                </a:solidFill>
              </a:rPr>
              <a:t>SELECT služi za izveštavanje iz baze podataka</a:t>
            </a:r>
            <a:r>
              <a:rPr lang="sr-Latn-CS" dirty="0"/>
              <a:t>.</a:t>
            </a:r>
            <a:endParaRPr lang="en-US" dirty="0"/>
          </a:p>
          <a:p>
            <a:r>
              <a:rPr lang="sr-Latn-CS" dirty="0"/>
              <a:t> </a:t>
            </a:r>
            <a:endParaRPr lang="en-US" dirty="0"/>
          </a:p>
          <a:p>
            <a:r>
              <a:rPr lang="sr-Latn-CS" dirty="0"/>
              <a:t>Osnovni oblik naredbe SELECT je</a:t>
            </a:r>
            <a:r>
              <a:rPr lang="sr-Latn-CS" dirty="0" smtClean="0"/>
              <a:t>:</a:t>
            </a:r>
            <a:endParaRPr lang="en-US" dirty="0"/>
          </a:p>
          <a:p>
            <a:r>
              <a:rPr lang="sr-Latn-CS" b="1" dirty="0"/>
              <a:t>SELECT 	&lt; lista atributa &gt;</a:t>
            </a:r>
            <a:endParaRPr lang="en-US" dirty="0"/>
          </a:p>
          <a:p>
            <a:r>
              <a:rPr lang="sr-Latn-CS" b="1" dirty="0"/>
              <a:t>FROM   	&lt; lista relacija &gt;</a:t>
            </a:r>
            <a:endParaRPr lang="en-US" dirty="0"/>
          </a:p>
          <a:p>
            <a:r>
              <a:rPr lang="sr-Latn-CS" b="1" dirty="0"/>
              <a:t>WHERE 	&lt; kvalifikacioni izraz &gt;;</a:t>
            </a:r>
            <a:endParaRPr lang="en-US" dirty="0"/>
          </a:p>
          <a:p>
            <a:r>
              <a:rPr lang="sr-Latn-CS" dirty="0"/>
              <a:t> </a:t>
            </a:r>
            <a:endParaRPr lang="en-US" dirty="0"/>
          </a:p>
        </p:txBody>
      </p:sp>
      <p:sp>
        <p:nvSpPr>
          <p:cNvPr id="4" name="Title 3"/>
          <p:cNvSpPr>
            <a:spLocks noGrp="1"/>
          </p:cNvSpPr>
          <p:nvPr>
            <p:ph type="title"/>
          </p:nvPr>
        </p:nvSpPr>
        <p:spPr/>
        <p:txBody>
          <a:bodyPr/>
          <a:lstStyle/>
          <a:p>
            <a:r>
              <a:rPr lang="sr-Latn-RS" dirty="0" smtClean="0"/>
              <a:t>Čemu služi naredba select?</a:t>
            </a:r>
            <a:endParaRPr lang="en-US" dirty="0"/>
          </a:p>
        </p:txBody>
      </p:sp>
      <p:sp>
        <p:nvSpPr>
          <p:cNvPr id="5" name="Text Placeholder 4"/>
          <p:cNvSpPr>
            <a:spLocks noGrp="1"/>
          </p:cNvSpPr>
          <p:nvPr>
            <p:ph type="body" idx="10"/>
          </p:nvPr>
        </p:nvSpPr>
        <p:spPr/>
        <p:txBody>
          <a:bodyPr/>
          <a:lstStyle/>
          <a:p>
            <a:r>
              <a:rPr lang="sr-Latn-CS" dirty="0" smtClean="0"/>
              <a:t>Za izveštavanje </a:t>
            </a:r>
            <a:r>
              <a:rPr lang="sr-Latn-CS" dirty="0"/>
              <a:t>iz relacione baze podataka.</a:t>
            </a:r>
            <a:endParaRPr lang="en-US" dirty="0"/>
          </a:p>
        </p:txBody>
      </p:sp>
    </p:spTree>
    <p:extLst>
      <p:ext uri="{BB962C8B-B14F-4D97-AF65-F5344CB8AC3E}">
        <p14:creationId xmlns:p14="http://schemas.microsoft.com/office/powerpoint/2010/main" val="27870735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marL="0" indent="0">
              <a:buNone/>
            </a:pPr>
            <a:endParaRPr lang="en-US" dirty="0"/>
          </a:p>
        </p:txBody>
      </p:sp>
      <p:sp>
        <p:nvSpPr>
          <p:cNvPr id="3" name="Text Placeholder 2"/>
          <p:cNvSpPr>
            <a:spLocks noGrp="1"/>
          </p:cNvSpPr>
          <p:nvPr>
            <p:ph type="body" sz="quarter" idx="15"/>
          </p:nvPr>
        </p:nvSpPr>
        <p:spPr/>
        <p:txBody>
          <a:bodyPr/>
          <a:lstStyle/>
          <a:p>
            <a:r>
              <a:rPr lang="en-GB" dirty="0" smtClean="0"/>
              <a:t>09</a:t>
            </a:r>
            <a:endParaRPr lang="en-US" dirty="0"/>
          </a:p>
        </p:txBody>
      </p:sp>
      <p:sp>
        <p:nvSpPr>
          <p:cNvPr id="4" name="Text Placeholder 3"/>
          <p:cNvSpPr>
            <a:spLocks noGrp="1"/>
          </p:cNvSpPr>
          <p:nvPr>
            <p:ph type="body" sz="quarter" idx="16"/>
          </p:nvPr>
        </p:nvSpPr>
        <p:spPr/>
        <p:txBody>
          <a:bodyPr/>
          <a:lstStyle/>
          <a:p>
            <a:endParaRPr lang="en-US" dirty="0"/>
          </a:p>
        </p:txBody>
      </p:sp>
      <p:sp>
        <p:nvSpPr>
          <p:cNvPr id="5" name="Title 4"/>
          <p:cNvSpPr>
            <a:spLocks noGrp="1"/>
          </p:cNvSpPr>
          <p:nvPr>
            <p:ph type="title"/>
          </p:nvPr>
        </p:nvSpPr>
        <p:spPr/>
        <p:txBody>
          <a:bodyPr/>
          <a:lstStyle/>
          <a:p>
            <a:r>
              <a:rPr lang="en-US" dirty="0" smtClean="0"/>
              <a:t>DML-</a:t>
            </a:r>
            <a:r>
              <a:rPr lang="sr-Latn-RS" dirty="0" smtClean="0"/>
              <a:t>Primena naredbe SELECT</a:t>
            </a:r>
            <a:endParaRPr lang="en-US" dirty="0"/>
          </a:p>
        </p:txBody>
      </p:sp>
      <p:sp>
        <p:nvSpPr>
          <p:cNvPr id="6" name="Text Placeholder 5"/>
          <p:cNvSpPr>
            <a:spLocks noGrp="1"/>
          </p:cNvSpPr>
          <p:nvPr>
            <p:ph type="body" sz="quarter" idx="17"/>
          </p:nvPr>
        </p:nvSpPr>
        <p:spPr/>
        <p:txBody>
          <a:bodyPr/>
          <a:lstStyle/>
          <a:p>
            <a:endParaRPr lang="en-US" dirty="0"/>
          </a:p>
        </p:txBody>
      </p:sp>
      <p:sp>
        <p:nvSpPr>
          <p:cNvPr id="7" name="Text Placeholder 6"/>
          <p:cNvSpPr>
            <a:spLocks noGrp="1"/>
          </p:cNvSpPr>
          <p:nvPr>
            <p:ph type="body" sz="quarter" idx="18"/>
          </p:nvPr>
        </p:nvSpPr>
        <p:spPr/>
        <p:txBody>
          <a:bodyPr/>
          <a:lstStyle/>
          <a:p>
            <a:endParaRPr lang="en-US" dirty="0"/>
          </a:p>
        </p:txBody>
      </p:sp>
      <p:sp>
        <p:nvSpPr>
          <p:cNvPr id="8" name="Text Placeholder 7"/>
          <p:cNvSpPr>
            <a:spLocks noGrp="1"/>
          </p:cNvSpPr>
          <p:nvPr>
            <p:ph type="body" sz="quarter" idx="19"/>
          </p:nvPr>
        </p:nvSpPr>
        <p:spPr/>
        <p:txBody>
          <a:bodyPr/>
          <a:lstStyle/>
          <a:p>
            <a:endParaRPr lang="en-US" dirty="0"/>
          </a:p>
        </p:txBody>
      </p:sp>
      <p:sp>
        <p:nvSpPr>
          <p:cNvPr id="9" name="Text Placeholder 8"/>
          <p:cNvSpPr>
            <a:spLocks noGrp="1"/>
          </p:cNvSpPr>
          <p:nvPr>
            <p:ph type="body" sz="quarter" idx="20"/>
          </p:nvPr>
        </p:nvSpPr>
        <p:spPr/>
        <p:txBody>
          <a:bodyPr/>
          <a:lstStyle/>
          <a:p>
            <a:endParaRPr lang="en-US" dirty="0"/>
          </a:p>
        </p:txBody>
      </p:sp>
      <p:sp>
        <p:nvSpPr>
          <p:cNvPr id="10" name="Text Placeholder 9"/>
          <p:cNvSpPr>
            <a:spLocks noGrp="1"/>
          </p:cNvSpPr>
          <p:nvPr>
            <p:ph type="body" sz="quarter" idx="21"/>
          </p:nvPr>
        </p:nvSpPr>
        <p:spPr/>
        <p:txBody>
          <a:bodyPr/>
          <a:lstStyle/>
          <a:p>
            <a:endParaRPr lang="en-US" dirty="0"/>
          </a:p>
        </p:txBody>
      </p:sp>
      <p:sp>
        <p:nvSpPr>
          <p:cNvPr id="11" name="Text Placeholder 10"/>
          <p:cNvSpPr>
            <a:spLocks noGrp="1"/>
          </p:cNvSpPr>
          <p:nvPr>
            <p:ph type="body" sz="quarter" idx="22"/>
          </p:nvPr>
        </p:nvSpPr>
        <p:spPr/>
        <p:txBody>
          <a:bodyPr/>
          <a:lstStyle/>
          <a:p>
            <a:endParaRPr lang="en-US" dirty="0"/>
          </a:p>
        </p:txBody>
      </p:sp>
    </p:spTree>
    <p:extLst>
      <p:ext uri="{BB962C8B-B14F-4D97-AF65-F5344CB8AC3E}">
        <p14:creationId xmlns:p14="http://schemas.microsoft.com/office/powerpoint/2010/main" val="3420321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sr-Latn-RS" dirty="0" smtClean="0"/>
              <a:t>SQL je ANSI (American National Standards Institute) standardni računarski jezik za pristup i manipulaciju podataka u relacionim bazama podataka. Naredbe SQL-a se koriste za pretraživanje i ažuriranje podataka z bazama podataka. </a:t>
            </a:r>
          </a:p>
          <a:p>
            <a:r>
              <a:rPr lang="sr-Latn-RS" dirty="0" smtClean="0"/>
              <a:t>Postoji mnogo različitih verzija SQL-a, ali da bi bile u skladu sa ANSI standardom, svaka od njih mora da podrži iste ključne reči na sličan način (kao što su SELECT, UPDATE, INSERT, DELETE, WHERE...).</a:t>
            </a:r>
            <a:endParaRPr lang="en-US" dirty="0"/>
          </a:p>
        </p:txBody>
      </p:sp>
      <p:sp>
        <p:nvSpPr>
          <p:cNvPr id="4" name="Title 3"/>
          <p:cNvSpPr>
            <a:spLocks noGrp="1"/>
          </p:cNvSpPr>
          <p:nvPr>
            <p:ph type="title"/>
          </p:nvPr>
        </p:nvSpPr>
        <p:spPr/>
        <p:txBody>
          <a:bodyPr/>
          <a:lstStyle/>
          <a:p>
            <a:r>
              <a:rPr lang="sr-Latn-RS" dirty="0" smtClean="0"/>
              <a:t>Sql JE?</a:t>
            </a:r>
            <a:endParaRPr lang="en-US" dirty="0"/>
          </a:p>
        </p:txBody>
      </p:sp>
      <p:sp>
        <p:nvSpPr>
          <p:cNvPr id="5" name="Text Placeholder 4"/>
          <p:cNvSpPr>
            <a:spLocks noGrp="1"/>
          </p:cNvSpPr>
          <p:nvPr>
            <p:ph type="body" idx="10"/>
          </p:nvPr>
        </p:nvSpPr>
        <p:spPr/>
        <p:txBody>
          <a:bodyPr/>
          <a:lstStyle/>
          <a:p>
            <a:r>
              <a:rPr lang="sr-Latn-RS" dirty="0" smtClean="0"/>
              <a:t>Standardni jezik za pristup bazi podataka.</a:t>
            </a:r>
            <a:endParaRPr lang="en-US" dirty="0"/>
          </a:p>
        </p:txBody>
      </p:sp>
      <p:sp>
        <p:nvSpPr>
          <p:cNvPr id="7" name="Content Placeholder 1"/>
          <p:cNvSpPr>
            <a:spLocks noGrp="1"/>
          </p:cNvSpPr>
          <p:nvPr>
            <p:ph idx="12"/>
          </p:nvPr>
        </p:nvSpPr>
        <p:spPr>
          <a:xfrm>
            <a:off x="4647276" y="1816100"/>
            <a:ext cx="4037143" cy="4583111"/>
          </a:xfrm>
        </p:spPr>
        <p:txBody>
          <a:bodyPr/>
          <a:lstStyle/>
          <a:p>
            <a:r>
              <a:rPr lang="sr-Latn-RS" dirty="0" smtClean="0"/>
              <a:t>S obzirom da se korišćenje SQL-a vezuje za korišćenje relacionih baza podataka, u ovom delu će biti data definicija relacionih baza podataka i osnovnih elemenata sistema za upravljanje relacionim bazama podataka (RDBMS).</a:t>
            </a:r>
          </a:p>
          <a:p>
            <a:r>
              <a:rPr lang="sr-Latn-RS" dirty="0" smtClean="0"/>
              <a:t>Baza podataka se može definisati kao celokupnost međusobno povezanih podataka uskladištenih na spoljnoj memoriji uz minimalnu redudantnost (ponvaljanje podatala), koja dozvoljava njihovo korišćenje od strane jedne ili više aplikacija.</a:t>
            </a:r>
            <a:endParaRPr lang="sr-Latn-RS" dirty="0"/>
          </a:p>
        </p:txBody>
      </p:sp>
    </p:spTree>
    <p:extLst>
      <p:ext uri="{BB962C8B-B14F-4D97-AF65-F5344CB8AC3E}">
        <p14:creationId xmlns:p14="http://schemas.microsoft.com/office/powerpoint/2010/main" val="1594182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sr-Latn-CS" dirty="0"/>
              <a:t>Mogućnosti naredbe SELECT za prikaz sadržaja tabela su ilustrovane na primeru relacionog modela sastavljenog od dve relacije: RADNIK i S_RJ (RADNA_JEDINICA). </a:t>
            </a:r>
            <a:endParaRPr lang="en-US" dirty="0"/>
          </a:p>
          <a:p>
            <a:r>
              <a:rPr lang="sr-Latn-CS" dirty="0"/>
              <a:t> </a:t>
            </a:r>
            <a:endParaRPr lang="en-US" dirty="0"/>
          </a:p>
          <a:p>
            <a:r>
              <a:rPr lang="sr-Latn-CS" b="1" dirty="0">
                <a:solidFill>
                  <a:srgbClr val="FF0000"/>
                </a:solidFill>
              </a:rPr>
              <a:t>Relacija S_RJ </a:t>
            </a:r>
            <a:r>
              <a:rPr lang="sr-Latn-CS" dirty="0"/>
              <a:t>ima prost ključ S_RJ (šifra radne jedinice) i opisne atribute NAZIV i GRAD. </a:t>
            </a:r>
            <a:endParaRPr lang="en-US" dirty="0"/>
          </a:p>
          <a:p>
            <a:r>
              <a:rPr lang="sr-Latn-CS" dirty="0"/>
              <a:t> </a:t>
            </a:r>
            <a:endParaRPr lang="en-US" dirty="0"/>
          </a:p>
          <a:p>
            <a:r>
              <a:rPr lang="sr-Latn-CS" b="1" dirty="0">
                <a:solidFill>
                  <a:srgbClr val="FF0000"/>
                </a:solidFill>
              </a:rPr>
              <a:t>Relacija RADNIK </a:t>
            </a:r>
            <a:r>
              <a:rPr lang="sr-Latn-CS" dirty="0"/>
              <a:t>ima prost ključ S_RADNIK (šifra radnika) i opisne atribute IME, POSAO, S_RUKOV (šifra neposrednog rukovodioca), DAT_ZAP (datum zaposlenja), LD (lični dohodak), PREMIJA i S_RJ (šifra RJ-a u kojoj radnik radi). </a:t>
            </a:r>
          </a:p>
          <a:p>
            <a:endParaRPr lang="en-US" dirty="0"/>
          </a:p>
          <a:p>
            <a:r>
              <a:rPr lang="sr-Latn-CS" dirty="0"/>
              <a:t>Atribut S_RJ relacije RADNIK je spoljni, sekundarni ključ i omogućuje povezivanje te relacije sa relacijom S_RJ.</a:t>
            </a:r>
          </a:p>
          <a:p>
            <a:endParaRPr lang="en-US" dirty="0"/>
          </a:p>
          <a:p>
            <a:r>
              <a:rPr lang="sr-Latn-CS" dirty="0"/>
              <a:t>Odgovarajuće tabele su prikazane na slici 1. i slici 2</a:t>
            </a:r>
            <a:endParaRPr lang="en-US" dirty="0"/>
          </a:p>
        </p:txBody>
      </p:sp>
      <p:sp>
        <p:nvSpPr>
          <p:cNvPr id="4" name="Title 3"/>
          <p:cNvSpPr>
            <a:spLocks noGrp="1"/>
          </p:cNvSpPr>
          <p:nvPr>
            <p:ph type="title"/>
          </p:nvPr>
        </p:nvSpPr>
        <p:spPr/>
        <p:txBody>
          <a:bodyPr/>
          <a:lstStyle/>
          <a:p>
            <a:r>
              <a:rPr lang="sr-Latn-RS" dirty="0"/>
              <a:t>Tabele za </a:t>
            </a:r>
            <a:r>
              <a:rPr lang="sr-Latn-CS" dirty="0"/>
              <a:t>prikaz različitih primena naredbe select</a:t>
            </a:r>
            <a:endParaRPr lang="en-US" dirty="0"/>
          </a:p>
        </p:txBody>
      </p:sp>
      <p:sp>
        <p:nvSpPr>
          <p:cNvPr id="5" name="Text Placeholder 4"/>
          <p:cNvSpPr>
            <a:spLocks noGrp="1"/>
          </p:cNvSpPr>
          <p:nvPr>
            <p:ph type="body" idx="10"/>
          </p:nvPr>
        </p:nvSpPr>
        <p:spPr/>
        <p:txBody>
          <a:bodyPr/>
          <a:lstStyle/>
          <a:p>
            <a:r>
              <a:rPr lang="sr-Latn-RS" dirty="0"/>
              <a:t>Tabela S_RJ i </a:t>
            </a:r>
            <a:r>
              <a:rPr lang="sr-Latn-RS" dirty="0" smtClean="0"/>
              <a:t>RADNIK</a:t>
            </a:r>
            <a:endParaRPr lang="en-US" dirty="0"/>
          </a:p>
        </p:txBody>
      </p:sp>
      <p:pic>
        <p:nvPicPr>
          <p:cNvPr id="7" name="Picture 6">
            <a:hlinkClick r:id="rId4" action="ppaction://hlinkfile"/>
          </p:cNvPr>
          <p:cNvPicPr>
            <a:picLocks/>
          </p:cNvPicPr>
          <p:nvPr/>
        </p:nvPicPr>
        <p:blipFill>
          <a:blip r:embed="rId5">
            <a:extLst>
              <a:ext uri="{28A0092B-C50C-407E-A947-70E740481C1C}">
                <a14:useLocalDpi xmlns:a14="http://schemas.microsoft.com/office/drawing/2010/main" val="0"/>
              </a:ext>
            </a:extLst>
          </a:blip>
          <a:stretch>
            <a:fillRect/>
          </a:stretch>
        </p:blipFill>
        <p:spPr>
          <a:xfrm>
            <a:off x="4637112" y="1878422"/>
            <a:ext cx="3093076" cy="1880716"/>
          </a:xfrm>
          <a:prstGeom prst="rect">
            <a:avLst/>
          </a:prstGeom>
        </p:spPr>
      </p:pic>
      <p:sp>
        <p:nvSpPr>
          <p:cNvPr id="8" name="TextBox 7"/>
          <p:cNvSpPr txBox="1"/>
          <p:nvPr>
            <p:custDataLst>
              <p:tags r:id="rId1"/>
            </p:custDataLst>
          </p:nvPr>
        </p:nvSpPr>
        <p:spPr>
          <a:xfrm>
            <a:off x="4625918" y="3674499"/>
            <a:ext cx="4037143" cy="169277"/>
          </a:xfrm>
          <a:prstGeom prst="rect">
            <a:avLst/>
          </a:prstGeom>
          <a:solidFill>
            <a:srgbClr val="EBEBE9"/>
          </a:solidFill>
        </p:spPr>
        <p:txBody>
          <a:bodyPr vert="horz" wrap="square" lIns="0" tIns="0" rIns="0" bIns="0" rtlCol="0">
            <a:noAutofit/>
          </a:bodyPr>
          <a:lstStyle/>
          <a:p>
            <a:r>
              <a:rPr lang="en-US" sz="1100" dirty="0" err="1" smtClean="0">
                <a:solidFill>
                  <a:schemeClr val="tx2"/>
                </a:solidFill>
                <a:latin typeface="+mj-lt"/>
              </a:rPr>
              <a:t>Slika</a:t>
            </a:r>
            <a:r>
              <a:rPr lang="en-US" sz="1100" dirty="0" smtClean="0">
                <a:solidFill>
                  <a:schemeClr val="tx2"/>
                </a:solidFill>
                <a:latin typeface="+mj-lt"/>
              </a:rPr>
              <a:t> 1. </a:t>
            </a:r>
            <a:r>
              <a:rPr lang="en-US" sz="1100" dirty="0" err="1" smtClean="0">
                <a:solidFill>
                  <a:schemeClr val="tx2"/>
                </a:solidFill>
                <a:latin typeface="+mj-lt"/>
              </a:rPr>
              <a:t>Tabela</a:t>
            </a:r>
            <a:r>
              <a:rPr lang="en-US" sz="1100" dirty="0" smtClean="0">
                <a:solidFill>
                  <a:schemeClr val="tx2"/>
                </a:solidFill>
                <a:latin typeface="+mj-lt"/>
              </a:rPr>
              <a:t>: S_RJ</a:t>
            </a:r>
          </a:p>
          <a:p>
            <a:endParaRPr lang="en-US" sz="1100" dirty="0" smtClean="0">
              <a:solidFill>
                <a:schemeClr val="tx2"/>
              </a:solidFill>
              <a:latin typeface="+mj-lt"/>
            </a:endParaRPr>
          </a:p>
        </p:txBody>
      </p:sp>
      <p:pic>
        <p:nvPicPr>
          <p:cNvPr id="10" name="Picture 9">
            <a:hlinkClick r:id="rId6" action="ppaction://hlinkfile"/>
          </p:cNvPr>
          <p:cNvPicPr>
            <a:picLocks/>
          </p:cNvPicPr>
          <p:nvPr/>
        </p:nvPicPr>
        <p:blipFill>
          <a:blip r:embed="rId7">
            <a:extLst>
              <a:ext uri="{28A0092B-C50C-407E-A947-70E740481C1C}">
                <a14:useLocalDpi xmlns:a14="http://schemas.microsoft.com/office/drawing/2010/main" val="0"/>
              </a:ext>
            </a:extLst>
          </a:blip>
          <a:stretch>
            <a:fillRect/>
          </a:stretch>
        </p:blipFill>
        <p:spPr>
          <a:xfrm>
            <a:off x="4637112" y="3933056"/>
            <a:ext cx="4037143" cy="2125213"/>
          </a:xfrm>
          <a:prstGeom prst="rect">
            <a:avLst/>
          </a:prstGeom>
        </p:spPr>
      </p:pic>
      <p:sp>
        <p:nvSpPr>
          <p:cNvPr id="11" name="TextBox 10"/>
          <p:cNvSpPr txBox="1"/>
          <p:nvPr>
            <p:custDataLst>
              <p:tags r:id="rId2"/>
            </p:custDataLst>
          </p:nvPr>
        </p:nvSpPr>
        <p:spPr>
          <a:xfrm>
            <a:off x="4649135" y="6058269"/>
            <a:ext cx="4037143" cy="169277"/>
          </a:xfrm>
          <a:prstGeom prst="rect">
            <a:avLst/>
          </a:prstGeom>
          <a:solidFill>
            <a:srgbClr val="EBEBE9"/>
          </a:solidFill>
        </p:spPr>
        <p:txBody>
          <a:bodyPr vert="horz" wrap="square" lIns="0" tIns="0" rIns="0" bIns="0" rtlCol="0">
            <a:noAutofit/>
          </a:bodyPr>
          <a:lstStyle/>
          <a:p>
            <a:r>
              <a:rPr lang="en-US" sz="1100" dirty="0" err="1" smtClean="0">
                <a:solidFill>
                  <a:schemeClr val="tx2"/>
                </a:solidFill>
                <a:latin typeface="+mj-lt"/>
              </a:rPr>
              <a:t>Slika</a:t>
            </a:r>
            <a:r>
              <a:rPr lang="en-US" sz="1100" dirty="0" smtClean="0">
                <a:solidFill>
                  <a:schemeClr val="tx2"/>
                </a:solidFill>
                <a:latin typeface="+mj-lt"/>
              </a:rPr>
              <a:t> 2.</a:t>
            </a:r>
            <a:r>
              <a:rPr lang="sr-Latn-RS" sz="1100" dirty="0" smtClean="0">
                <a:solidFill>
                  <a:schemeClr val="tx2"/>
                </a:solidFill>
                <a:latin typeface="+mj-lt"/>
              </a:rPr>
              <a:t> </a:t>
            </a:r>
            <a:r>
              <a:rPr lang="sr-Latn-CS" sz="1100" dirty="0" smtClean="0">
                <a:solidFill>
                  <a:schemeClr val="tx2"/>
                </a:solidFill>
                <a:latin typeface="+mj-lt"/>
              </a:rPr>
              <a:t>Tabela </a:t>
            </a:r>
            <a:r>
              <a:rPr lang="sr-Latn-CS" sz="1100" dirty="0">
                <a:solidFill>
                  <a:schemeClr val="tx2"/>
                </a:solidFill>
                <a:latin typeface="+mj-lt"/>
              </a:rPr>
              <a:t>RADNIK</a:t>
            </a:r>
            <a:endParaRPr lang="en-US" sz="1100" dirty="0">
              <a:solidFill>
                <a:schemeClr val="tx2"/>
              </a:solidFill>
              <a:latin typeface="+mj-lt"/>
            </a:endParaRPr>
          </a:p>
          <a:p>
            <a:r>
              <a:rPr lang="sr-Latn-RS" sz="1100" dirty="0" smtClean="0">
                <a:solidFill>
                  <a:schemeClr val="tx2"/>
                </a:solidFill>
                <a:latin typeface="+mj-lt"/>
              </a:rPr>
              <a:t> </a:t>
            </a:r>
            <a:endParaRPr lang="en-US" sz="1100" dirty="0" smtClean="0">
              <a:solidFill>
                <a:schemeClr val="tx2"/>
              </a:solidFill>
              <a:latin typeface="+mj-lt"/>
            </a:endParaRPr>
          </a:p>
        </p:txBody>
      </p:sp>
    </p:spTree>
    <p:extLst>
      <p:ext uri="{BB962C8B-B14F-4D97-AF65-F5344CB8AC3E}">
        <p14:creationId xmlns:p14="http://schemas.microsoft.com/office/powerpoint/2010/main" val="31723561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a:xfrm>
            <a:off x="4647276" y="1816101"/>
            <a:ext cx="4037143" cy="956320"/>
          </a:xfrm>
        </p:spPr>
        <p:txBody>
          <a:bodyPr/>
          <a:lstStyle/>
          <a:p>
            <a:r>
              <a:rPr lang="sr-Latn-CS" dirty="0"/>
              <a:t>Kada se traže svi atributi neke relacije, umesto navođenja svakog atributa pojedinačno, moguće je koristiti znak "*"sa istim </a:t>
            </a:r>
            <a:r>
              <a:rPr lang="sr-Latn-CS" dirty="0" smtClean="0"/>
              <a:t>dejstvom</a:t>
            </a:r>
            <a:r>
              <a:rPr lang="sr-Latn-CS" dirty="0"/>
              <a:t> </a:t>
            </a:r>
            <a:r>
              <a:rPr lang="sr-Latn-CS" dirty="0" smtClean="0"/>
              <a:t>(slike 5. i 6.)</a:t>
            </a:r>
          </a:p>
          <a:p>
            <a:r>
              <a:rPr lang="sr-Latn-CS" i="1" dirty="0" smtClean="0"/>
              <a:t>Primer:</a:t>
            </a:r>
            <a:endParaRPr lang="en-US" i="1" dirty="0"/>
          </a:p>
          <a:p>
            <a:r>
              <a:rPr lang="sr-Latn-CS" dirty="0"/>
              <a:t> </a:t>
            </a:r>
            <a:endParaRPr lang="en-US" dirty="0"/>
          </a:p>
          <a:p>
            <a:r>
              <a:rPr lang="sr-Latn-CS" i="1" dirty="0"/>
              <a:t>Primer:</a:t>
            </a:r>
            <a:endParaRPr lang="en-US" dirty="0"/>
          </a:p>
        </p:txBody>
      </p:sp>
      <p:sp>
        <p:nvSpPr>
          <p:cNvPr id="3" name="Content Placeholder 2"/>
          <p:cNvSpPr>
            <a:spLocks noGrp="1"/>
          </p:cNvSpPr>
          <p:nvPr>
            <p:ph idx="1"/>
          </p:nvPr>
        </p:nvSpPr>
        <p:spPr>
          <a:xfrm>
            <a:off x="457732" y="1816101"/>
            <a:ext cx="4037143" cy="892820"/>
          </a:xfrm>
        </p:spPr>
        <p:txBody>
          <a:bodyPr/>
          <a:lstStyle/>
          <a:p>
            <a:r>
              <a:rPr lang="sr-Latn-CS" dirty="0"/>
              <a:t>Naredbom SELECT.......FROM se može prikazati neizmenjen sadržaj tabele</a:t>
            </a:r>
            <a:endParaRPr lang="en-US" dirty="0"/>
          </a:p>
          <a:p>
            <a:r>
              <a:rPr lang="sr-Latn-CS" i="1" dirty="0" smtClean="0"/>
              <a:t>Primer</a:t>
            </a:r>
            <a:r>
              <a:rPr lang="sr-Latn-CS" i="1" dirty="0"/>
              <a:t>: Prikazati šifre, nazive i lokacije svih radnih jedinica iz relacije o </a:t>
            </a:r>
            <a:r>
              <a:rPr lang="sr-Latn-CS" i="1" dirty="0" smtClean="0"/>
              <a:t>RADNA_JEDINICA (slika 3. i slika 4.)</a:t>
            </a:r>
            <a:endParaRPr lang="en-US" dirty="0"/>
          </a:p>
        </p:txBody>
      </p:sp>
      <p:sp>
        <p:nvSpPr>
          <p:cNvPr id="4" name="Title 3"/>
          <p:cNvSpPr>
            <a:spLocks noGrp="1"/>
          </p:cNvSpPr>
          <p:nvPr>
            <p:ph type="title"/>
          </p:nvPr>
        </p:nvSpPr>
        <p:spPr/>
        <p:txBody>
          <a:bodyPr/>
          <a:lstStyle/>
          <a:p>
            <a:r>
              <a:rPr lang="sr-Latn-RS" dirty="0" smtClean="0"/>
              <a:t>Primer 1.</a:t>
            </a:r>
            <a:endParaRPr lang="en-US" dirty="0"/>
          </a:p>
        </p:txBody>
      </p:sp>
      <p:sp>
        <p:nvSpPr>
          <p:cNvPr id="5" name="Text Placeholder 4"/>
          <p:cNvSpPr>
            <a:spLocks noGrp="1"/>
          </p:cNvSpPr>
          <p:nvPr>
            <p:ph type="body" idx="10"/>
          </p:nvPr>
        </p:nvSpPr>
        <p:spPr/>
        <p:txBody>
          <a:bodyPr/>
          <a:lstStyle/>
          <a:p>
            <a:r>
              <a:rPr lang="sr-Latn-RS" dirty="0" smtClean="0"/>
              <a:t>Primeri za prikaz neizmenjenog sadržaja tabele</a:t>
            </a:r>
            <a:endParaRPr lang="en-US" dirty="0"/>
          </a:p>
        </p:txBody>
      </p:sp>
      <p:sp>
        <p:nvSpPr>
          <p:cNvPr id="7" name="TextBox 6"/>
          <p:cNvSpPr txBox="1"/>
          <p:nvPr>
            <p:custDataLst>
              <p:tags r:id="rId1"/>
            </p:custDataLst>
          </p:nvPr>
        </p:nvSpPr>
        <p:spPr>
          <a:xfrm>
            <a:off x="457732" y="3810404"/>
            <a:ext cx="4037143" cy="169277"/>
          </a:xfrm>
          <a:prstGeom prst="rect">
            <a:avLst/>
          </a:prstGeom>
          <a:solidFill>
            <a:srgbClr val="EBEBE9"/>
          </a:solidFill>
        </p:spPr>
        <p:txBody>
          <a:bodyPr vert="horz" wrap="square" lIns="0" tIns="0" rIns="0" bIns="0" rtlCol="0">
            <a:noAutofit/>
          </a:bodyPr>
          <a:lstStyle/>
          <a:p>
            <a:r>
              <a:rPr lang="en-US" sz="1100" dirty="0" err="1" smtClean="0">
                <a:solidFill>
                  <a:schemeClr val="tx2"/>
                </a:solidFill>
                <a:latin typeface="+mj-lt"/>
              </a:rPr>
              <a:t>Slika</a:t>
            </a:r>
            <a:r>
              <a:rPr lang="en-US" sz="1100" dirty="0" smtClean="0">
                <a:solidFill>
                  <a:schemeClr val="tx2"/>
                </a:solidFill>
                <a:latin typeface="+mj-lt"/>
              </a:rPr>
              <a:t> 3.</a:t>
            </a:r>
            <a:r>
              <a:rPr lang="sr-Latn-RS" sz="1100" dirty="0">
                <a:solidFill>
                  <a:schemeClr val="tx2"/>
                </a:solidFill>
                <a:latin typeface="+mj-lt"/>
              </a:rPr>
              <a:t> </a:t>
            </a:r>
            <a:r>
              <a:rPr lang="sr-Latn-RS" sz="1100" dirty="0" smtClean="0">
                <a:solidFill>
                  <a:schemeClr val="tx2"/>
                </a:solidFill>
                <a:latin typeface="+mj-lt"/>
              </a:rPr>
              <a:t>SELECT naredba za prikaz sadržaja tabele S_RJ </a:t>
            </a:r>
            <a:endParaRPr lang="en-US" sz="1100" dirty="0" smtClean="0">
              <a:solidFill>
                <a:schemeClr val="tx2"/>
              </a:solidFill>
              <a:latin typeface="+mj-lt"/>
            </a:endParaRPr>
          </a:p>
        </p:txBody>
      </p:sp>
      <p:sp>
        <p:nvSpPr>
          <p:cNvPr id="8" name="Content Placeholder 2"/>
          <p:cNvSpPr txBox="1">
            <a:spLocks/>
          </p:cNvSpPr>
          <p:nvPr/>
        </p:nvSpPr>
        <p:spPr>
          <a:xfrm>
            <a:off x="457731" y="4285915"/>
            <a:ext cx="4037143" cy="223205"/>
          </a:xfrm>
          <a:prstGeom prst="rect">
            <a:avLst/>
          </a:prstGeom>
          <a:ln>
            <a:solidFill>
              <a:srgbClr val="002060">
                <a:alpha val="0"/>
              </a:srgbClr>
            </a:solidFill>
          </a:ln>
        </p:spPr>
        <p:txBody>
          <a:bodyPr vert="horz" lIns="0" tIns="0" rIns="0" bIns="0" rtlCol="0">
            <a:noAutofit/>
          </a:bodyPr>
          <a:lstStyle>
            <a:lvl1pPr marL="0" indent="0" algn="l" defTabSz="914400" rtl="0" eaLnBrk="1" latinLnBrk="0" hangingPunct="1">
              <a:lnSpc>
                <a:spcPct val="120000"/>
              </a:lnSpc>
              <a:spcBef>
                <a:spcPts val="600"/>
              </a:spcBef>
              <a:spcAft>
                <a:spcPts val="0"/>
              </a:spcAft>
              <a:buFontTx/>
              <a:buNone/>
              <a:defRPr sz="1100" i="0" kern="1200">
                <a:solidFill>
                  <a:schemeClr val="tx2"/>
                </a:solidFill>
                <a:latin typeface="+mj-lt"/>
                <a:ea typeface="+mn-ea"/>
                <a:cs typeface="+mn-cs"/>
              </a:defRPr>
            </a:lvl1pPr>
            <a:lvl2pPr marL="0" indent="0" algn="l" defTabSz="914400" rtl="0" eaLnBrk="1" latinLnBrk="0" hangingPunct="1">
              <a:lnSpc>
                <a:spcPct val="100000"/>
              </a:lnSpc>
              <a:spcBef>
                <a:spcPts val="0"/>
              </a:spcBef>
              <a:spcAft>
                <a:spcPts val="600"/>
              </a:spcAft>
              <a:buFontTx/>
              <a:buNone/>
              <a:defRPr sz="1500" i="1" kern="1200">
                <a:solidFill>
                  <a:schemeClr val="tx2"/>
                </a:solidFill>
                <a:latin typeface="+mj-lt"/>
                <a:ea typeface="+mn-ea"/>
                <a:cs typeface="+mn-cs"/>
              </a:defRPr>
            </a:lvl2pPr>
            <a:lvl3pPr marL="0" indent="0" algn="l" defTabSz="914400" rtl="0" eaLnBrk="1" latinLnBrk="0" hangingPunct="1">
              <a:lnSpc>
                <a:spcPct val="120000"/>
              </a:lnSpc>
              <a:spcBef>
                <a:spcPts val="600"/>
              </a:spcBef>
              <a:spcAft>
                <a:spcPts val="600"/>
              </a:spcAft>
              <a:buFontTx/>
              <a:buNone/>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Tx/>
              <a:buNone/>
              <a:defRPr sz="1100" i="1" kern="1200">
                <a:solidFill>
                  <a:schemeClr val="accent2"/>
                </a:solidFill>
                <a:latin typeface="+mj-lt"/>
                <a:ea typeface="+mn-ea"/>
                <a:cs typeface="+mn-cs"/>
              </a:defRPr>
            </a:lvl4pPr>
            <a:lvl5pPr marL="0" indent="0" algn="l" defTabSz="914400" rtl="0" eaLnBrk="1" latinLnBrk="0" hangingPunct="1">
              <a:lnSpc>
                <a:spcPct val="150000"/>
              </a:lnSpc>
              <a:spcBef>
                <a:spcPts val="0"/>
              </a:spcBef>
              <a:buFontTx/>
              <a:buNone/>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r-Latn-CS" dirty="0"/>
              <a:t>Iz naredbe SELECT se dobija sledeći izlaz:</a:t>
            </a:r>
            <a:endParaRPr lang="en-US" dirty="0"/>
          </a:p>
          <a:p>
            <a:endParaRPr lang="en-US" dirty="0" smtClean="0"/>
          </a:p>
        </p:txBody>
      </p:sp>
      <p:sp>
        <p:nvSpPr>
          <p:cNvPr id="10" name="TextBox 9"/>
          <p:cNvSpPr txBox="1"/>
          <p:nvPr>
            <p:custDataLst>
              <p:tags r:id="rId2"/>
            </p:custDataLst>
          </p:nvPr>
        </p:nvSpPr>
        <p:spPr>
          <a:xfrm>
            <a:off x="457731" y="5249913"/>
            <a:ext cx="4037143" cy="169277"/>
          </a:xfrm>
          <a:prstGeom prst="rect">
            <a:avLst/>
          </a:prstGeom>
          <a:solidFill>
            <a:srgbClr val="EBEBE9"/>
          </a:solidFill>
        </p:spPr>
        <p:txBody>
          <a:bodyPr vert="horz" wrap="square" lIns="0" tIns="0" rIns="0" bIns="0" rtlCol="0">
            <a:noAutofit/>
          </a:bodyPr>
          <a:lstStyle/>
          <a:p>
            <a:r>
              <a:rPr lang="en-US" sz="1100" dirty="0" err="1" smtClean="0">
                <a:solidFill>
                  <a:schemeClr val="tx2"/>
                </a:solidFill>
                <a:latin typeface="+mj-lt"/>
              </a:rPr>
              <a:t>Slika</a:t>
            </a:r>
            <a:r>
              <a:rPr lang="en-US" sz="1100" dirty="0" smtClean="0">
                <a:solidFill>
                  <a:schemeClr val="tx2"/>
                </a:solidFill>
                <a:latin typeface="+mj-lt"/>
              </a:rPr>
              <a:t> 4.</a:t>
            </a:r>
            <a:r>
              <a:rPr lang="sr-Latn-RS" sz="1100" dirty="0" smtClean="0">
                <a:solidFill>
                  <a:schemeClr val="tx2"/>
                </a:solidFill>
                <a:latin typeface="+mj-lt"/>
              </a:rPr>
              <a:t> Neizmenjeni sadržaj tabele S_RJ</a:t>
            </a:r>
            <a:endParaRPr lang="en-US" sz="1100" dirty="0" smtClean="0">
              <a:solidFill>
                <a:schemeClr val="tx2"/>
              </a:solidFill>
              <a:latin typeface="+mj-lt"/>
            </a:endParaRPr>
          </a:p>
        </p:txBody>
      </p:sp>
      <p:sp>
        <p:nvSpPr>
          <p:cNvPr id="11" name="Content Placeholder 2"/>
          <p:cNvSpPr txBox="1">
            <a:spLocks/>
          </p:cNvSpPr>
          <p:nvPr/>
        </p:nvSpPr>
        <p:spPr>
          <a:xfrm>
            <a:off x="457730" y="5466766"/>
            <a:ext cx="4037143" cy="649803"/>
          </a:xfrm>
          <a:prstGeom prst="rect">
            <a:avLst/>
          </a:prstGeom>
          <a:ln>
            <a:solidFill>
              <a:srgbClr val="002060">
                <a:alpha val="0"/>
              </a:srgbClr>
            </a:solidFill>
          </a:ln>
        </p:spPr>
        <p:txBody>
          <a:bodyPr vert="horz" lIns="0" tIns="0" rIns="0" bIns="0" rtlCol="0">
            <a:noAutofit/>
          </a:bodyPr>
          <a:lstStyle>
            <a:lvl1pPr marL="0" indent="0" algn="l" defTabSz="914400" rtl="0" eaLnBrk="1" latinLnBrk="0" hangingPunct="1">
              <a:lnSpc>
                <a:spcPct val="120000"/>
              </a:lnSpc>
              <a:spcBef>
                <a:spcPts val="600"/>
              </a:spcBef>
              <a:spcAft>
                <a:spcPts val="0"/>
              </a:spcAft>
              <a:buFontTx/>
              <a:buNone/>
              <a:defRPr sz="1100" i="0" kern="1200">
                <a:solidFill>
                  <a:schemeClr val="tx2"/>
                </a:solidFill>
                <a:latin typeface="+mj-lt"/>
                <a:ea typeface="+mn-ea"/>
                <a:cs typeface="+mn-cs"/>
              </a:defRPr>
            </a:lvl1pPr>
            <a:lvl2pPr marL="0" indent="0" algn="l" defTabSz="914400" rtl="0" eaLnBrk="1" latinLnBrk="0" hangingPunct="1">
              <a:lnSpc>
                <a:spcPct val="100000"/>
              </a:lnSpc>
              <a:spcBef>
                <a:spcPts val="0"/>
              </a:spcBef>
              <a:spcAft>
                <a:spcPts val="600"/>
              </a:spcAft>
              <a:buFontTx/>
              <a:buNone/>
              <a:defRPr sz="1500" i="1" kern="1200">
                <a:solidFill>
                  <a:schemeClr val="tx2"/>
                </a:solidFill>
                <a:latin typeface="+mj-lt"/>
                <a:ea typeface="+mn-ea"/>
                <a:cs typeface="+mn-cs"/>
              </a:defRPr>
            </a:lvl2pPr>
            <a:lvl3pPr marL="0" indent="0" algn="l" defTabSz="914400" rtl="0" eaLnBrk="1" latinLnBrk="0" hangingPunct="1">
              <a:lnSpc>
                <a:spcPct val="120000"/>
              </a:lnSpc>
              <a:spcBef>
                <a:spcPts val="600"/>
              </a:spcBef>
              <a:spcAft>
                <a:spcPts val="600"/>
              </a:spcAft>
              <a:buFontTx/>
              <a:buNone/>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Tx/>
              <a:buNone/>
              <a:defRPr sz="1100" i="1" kern="1200">
                <a:solidFill>
                  <a:schemeClr val="accent2"/>
                </a:solidFill>
                <a:latin typeface="+mj-lt"/>
                <a:ea typeface="+mn-ea"/>
                <a:cs typeface="+mn-cs"/>
              </a:defRPr>
            </a:lvl4pPr>
            <a:lvl5pPr marL="0" indent="0" algn="l" defTabSz="914400" rtl="0" eaLnBrk="1" latinLnBrk="0" hangingPunct="1">
              <a:lnSpc>
                <a:spcPct val="150000"/>
              </a:lnSpc>
              <a:spcBef>
                <a:spcPts val="0"/>
              </a:spcBef>
              <a:buFontTx/>
              <a:buNone/>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r-Latn-CS" dirty="0"/>
              <a:t>U primeru je prikazano korišćenje naredbe SELECT za prikaz svih kolona iz table </a:t>
            </a:r>
            <a:r>
              <a:rPr lang="sr-Latn-CS" i="1" dirty="0"/>
              <a:t>RADNA_JEDINICA, </a:t>
            </a:r>
            <a:r>
              <a:rPr lang="sr-Latn-CS" dirty="0"/>
              <a:t>navođenjem njihovih imena</a:t>
            </a:r>
            <a:r>
              <a:rPr lang="sr-Latn-CS" dirty="0" smtClean="0"/>
              <a:t>.</a:t>
            </a:r>
            <a:endParaRPr lang="en-US" dirty="0"/>
          </a:p>
          <a:p>
            <a:endParaRPr lang="en-US" dirty="0" smtClean="0"/>
          </a:p>
        </p:txBody>
      </p:sp>
      <p:pic>
        <p:nvPicPr>
          <p:cNvPr id="12" name="Picture 11">
            <a:hlinkClick r:id="rId6" action="ppaction://hlinkfile"/>
          </p:cNvPr>
          <p:cNvPicPr>
            <a:picLocks/>
          </p:cNvPicPr>
          <p:nvPr/>
        </p:nvPicPr>
        <p:blipFill>
          <a:blip r:embed="rId7">
            <a:extLst>
              <a:ext uri="{28A0092B-C50C-407E-A947-70E740481C1C}">
                <a14:useLocalDpi xmlns:a14="http://schemas.microsoft.com/office/drawing/2010/main" val="0"/>
              </a:ext>
            </a:extLst>
          </a:blip>
          <a:stretch>
            <a:fillRect/>
          </a:stretch>
        </p:blipFill>
        <p:spPr>
          <a:xfrm>
            <a:off x="4647275" y="2805338"/>
            <a:ext cx="4037143" cy="1200743"/>
          </a:xfrm>
          <a:prstGeom prst="rect">
            <a:avLst/>
          </a:prstGeom>
        </p:spPr>
      </p:pic>
      <p:sp>
        <p:nvSpPr>
          <p:cNvPr id="13" name="TextBox 12"/>
          <p:cNvSpPr txBox="1"/>
          <p:nvPr>
            <p:custDataLst>
              <p:tags r:id="rId3"/>
            </p:custDataLst>
          </p:nvPr>
        </p:nvSpPr>
        <p:spPr>
          <a:xfrm>
            <a:off x="4754678" y="4062027"/>
            <a:ext cx="4037143" cy="375085"/>
          </a:xfrm>
          <a:prstGeom prst="rect">
            <a:avLst/>
          </a:prstGeom>
          <a:solidFill>
            <a:srgbClr val="EBEBE9"/>
          </a:solidFill>
        </p:spPr>
        <p:txBody>
          <a:bodyPr vert="horz" wrap="square" lIns="0" tIns="0" rIns="0" bIns="0" rtlCol="0">
            <a:noAutofit/>
          </a:bodyPr>
          <a:lstStyle/>
          <a:p>
            <a:r>
              <a:rPr lang="en-US" sz="1100" dirty="0" err="1" smtClean="0">
                <a:solidFill>
                  <a:schemeClr val="tx2"/>
                </a:solidFill>
                <a:latin typeface="+mj-lt"/>
              </a:rPr>
              <a:t>Slika</a:t>
            </a:r>
            <a:r>
              <a:rPr lang="en-US" sz="1100" dirty="0" smtClean="0">
                <a:solidFill>
                  <a:schemeClr val="tx2"/>
                </a:solidFill>
                <a:latin typeface="+mj-lt"/>
              </a:rPr>
              <a:t> 5</a:t>
            </a:r>
            <a:r>
              <a:rPr lang="sr-Latn-RS" sz="1100" dirty="0" smtClean="0">
                <a:solidFill>
                  <a:schemeClr val="tx2"/>
                </a:solidFill>
                <a:latin typeface="+mj-lt"/>
              </a:rPr>
              <a:t>. </a:t>
            </a:r>
            <a:r>
              <a:rPr lang="sr-Latn-RS" sz="1100" dirty="0">
                <a:solidFill>
                  <a:schemeClr val="tx2"/>
                </a:solidFill>
                <a:latin typeface="+mj-lt"/>
              </a:rPr>
              <a:t>Drugi način za prikaz neizmenjenog sadržaja tabele S_RJ </a:t>
            </a:r>
            <a:endParaRPr lang="en-US" sz="1100" dirty="0">
              <a:solidFill>
                <a:schemeClr val="tx2"/>
              </a:solidFill>
              <a:latin typeface="+mj-lt"/>
            </a:endParaRPr>
          </a:p>
          <a:p>
            <a:endParaRPr lang="en-US" sz="1100" dirty="0" smtClean="0">
              <a:solidFill>
                <a:schemeClr val="tx2"/>
              </a:solidFill>
              <a:latin typeface="+mj-lt"/>
            </a:endParaRPr>
          </a:p>
        </p:txBody>
      </p:sp>
      <p:sp>
        <p:nvSpPr>
          <p:cNvPr id="15" name="Content Placeholder 1"/>
          <p:cNvSpPr txBox="1">
            <a:spLocks/>
          </p:cNvSpPr>
          <p:nvPr/>
        </p:nvSpPr>
        <p:spPr>
          <a:xfrm>
            <a:off x="4773680" y="4642679"/>
            <a:ext cx="4037143" cy="257985"/>
          </a:xfrm>
          <a:prstGeom prst="rect">
            <a:avLst/>
          </a:prstGeom>
          <a:ln>
            <a:solidFill>
              <a:srgbClr val="0070C0">
                <a:alpha val="0"/>
              </a:srgbClr>
            </a:solidFill>
          </a:ln>
        </p:spPr>
        <p:txBody>
          <a:bodyPr vert="horz" lIns="0" tIns="0" rIns="0" bIns="0" rtlCol="0">
            <a:noAutofit/>
          </a:bodyPr>
          <a:lstStyle>
            <a:lvl1pPr marL="0" indent="0" algn="l" defTabSz="914400" rtl="0" eaLnBrk="1" latinLnBrk="0" hangingPunct="1">
              <a:lnSpc>
                <a:spcPct val="120000"/>
              </a:lnSpc>
              <a:spcBef>
                <a:spcPts val="600"/>
              </a:spcBef>
              <a:spcAft>
                <a:spcPts val="0"/>
              </a:spcAft>
              <a:buFontTx/>
              <a:buNone/>
              <a:defRPr sz="1100" i="0" kern="1200">
                <a:solidFill>
                  <a:schemeClr val="tx2"/>
                </a:solidFill>
                <a:latin typeface="+mj-lt"/>
                <a:ea typeface="+mn-ea"/>
                <a:cs typeface="+mn-cs"/>
              </a:defRPr>
            </a:lvl1pPr>
            <a:lvl2pPr marL="0" indent="0" algn="l" defTabSz="914400" rtl="0" eaLnBrk="1" latinLnBrk="0" hangingPunct="1">
              <a:lnSpc>
                <a:spcPct val="100000"/>
              </a:lnSpc>
              <a:spcBef>
                <a:spcPts val="0"/>
              </a:spcBef>
              <a:spcAft>
                <a:spcPts val="600"/>
              </a:spcAft>
              <a:buFontTx/>
              <a:buNone/>
              <a:defRPr sz="1500" i="1" kern="1200">
                <a:solidFill>
                  <a:schemeClr val="tx2"/>
                </a:solidFill>
                <a:latin typeface="+mj-lt"/>
                <a:ea typeface="+mn-ea"/>
                <a:cs typeface="+mn-cs"/>
              </a:defRPr>
            </a:lvl2pPr>
            <a:lvl3pPr marL="0" indent="0" algn="l" defTabSz="914400" rtl="0" eaLnBrk="1" latinLnBrk="0" hangingPunct="1">
              <a:lnSpc>
                <a:spcPct val="120000"/>
              </a:lnSpc>
              <a:spcBef>
                <a:spcPts val="600"/>
              </a:spcBef>
              <a:spcAft>
                <a:spcPts val="600"/>
              </a:spcAft>
              <a:buFontTx/>
              <a:buNone/>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Tx/>
              <a:buNone/>
              <a:defRPr sz="1100" i="1" kern="1200">
                <a:solidFill>
                  <a:schemeClr val="accent2"/>
                </a:solidFill>
                <a:latin typeface="+mj-lt"/>
                <a:ea typeface="+mn-ea"/>
                <a:cs typeface="+mn-cs"/>
              </a:defRPr>
            </a:lvl4pPr>
            <a:lvl5pPr marL="0" indent="0" algn="l" defTabSz="914400" rtl="0" eaLnBrk="1" latinLnBrk="0" hangingPunct="1">
              <a:lnSpc>
                <a:spcPct val="150000"/>
              </a:lnSpc>
              <a:spcBef>
                <a:spcPts val="0"/>
              </a:spcBef>
              <a:buFontTx/>
              <a:buNone/>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r-Latn-CS" dirty="0"/>
              <a:t>Iz naredbe SELECT se dobija sledeći izlaz:</a:t>
            </a:r>
            <a:endParaRPr lang="en-US" dirty="0"/>
          </a:p>
          <a:p>
            <a:r>
              <a:rPr lang="sr-Latn-CS" dirty="0" smtClean="0"/>
              <a:t> </a:t>
            </a:r>
            <a:endParaRPr lang="en-US" dirty="0" smtClean="0"/>
          </a:p>
        </p:txBody>
      </p:sp>
      <p:sp>
        <p:nvSpPr>
          <p:cNvPr id="17" name="TextBox 16"/>
          <p:cNvSpPr txBox="1"/>
          <p:nvPr>
            <p:custDataLst>
              <p:tags r:id="rId4"/>
            </p:custDataLst>
          </p:nvPr>
        </p:nvSpPr>
        <p:spPr>
          <a:xfrm>
            <a:off x="4764180" y="5622391"/>
            <a:ext cx="4037143" cy="169277"/>
          </a:xfrm>
          <a:prstGeom prst="rect">
            <a:avLst/>
          </a:prstGeom>
          <a:solidFill>
            <a:srgbClr val="EBEBE9"/>
          </a:solidFill>
        </p:spPr>
        <p:txBody>
          <a:bodyPr vert="horz" wrap="square" lIns="0" tIns="0" rIns="0" bIns="0" rtlCol="0">
            <a:noAutofit/>
          </a:bodyPr>
          <a:lstStyle/>
          <a:p>
            <a:r>
              <a:rPr lang="en-US" sz="1100" dirty="0" err="1" smtClean="0">
                <a:solidFill>
                  <a:schemeClr val="tx2"/>
                </a:solidFill>
                <a:latin typeface="+mj-lt"/>
              </a:rPr>
              <a:t>Slika</a:t>
            </a:r>
            <a:r>
              <a:rPr lang="en-US" sz="1100" dirty="0" smtClean="0">
                <a:solidFill>
                  <a:schemeClr val="tx2"/>
                </a:solidFill>
                <a:latin typeface="+mj-lt"/>
              </a:rPr>
              <a:t> 6.</a:t>
            </a:r>
            <a:r>
              <a:rPr lang="sr-Latn-RS" sz="1100" dirty="0" smtClean="0">
                <a:solidFill>
                  <a:schemeClr val="tx2"/>
                </a:solidFill>
                <a:latin typeface="+mj-lt"/>
              </a:rPr>
              <a:t> Prikaz sadržaja svih atributa tabele</a:t>
            </a:r>
            <a:endParaRPr lang="en-US" sz="1100" dirty="0" smtClean="0">
              <a:solidFill>
                <a:schemeClr val="tx2"/>
              </a:solidFill>
              <a:latin typeface="+mj-lt"/>
            </a:endParaRPr>
          </a:p>
        </p:txBody>
      </p:sp>
      <p:sp>
        <p:nvSpPr>
          <p:cNvPr id="18" name="Content Placeholder 2"/>
          <p:cNvSpPr txBox="1">
            <a:spLocks/>
          </p:cNvSpPr>
          <p:nvPr/>
        </p:nvSpPr>
        <p:spPr>
          <a:xfrm>
            <a:off x="4754677" y="5805264"/>
            <a:ext cx="4037143" cy="409077"/>
          </a:xfrm>
          <a:prstGeom prst="rect">
            <a:avLst/>
          </a:prstGeom>
          <a:ln>
            <a:solidFill>
              <a:srgbClr val="002060">
                <a:alpha val="0"/>
              </a:srgbClr>
            </a:solidFill>
          </a:ln>
        </p:spPr>
        <p:txBody>
          <a:bodyPr vert="horz" lIns="0" tIns="0" rIns="0" bIns="0" rtlCol="0">
            <a:noAutofit/>
          </a:bodyPr>
          <a:lstStyle>
            <a:lvl1pPr marL="0" indent="0" algn="l" defTabSz="914400" rtl="0" eaLnBrk="1" latinLnBrk="0" hangingPunct="1">
              <a:lnSpc>
                <a:spcPct val="120000"/>
              </a:lnSpc>
              <a:spcBef>
                <a:spcPts val="600"/>
              </a:spcBef>
              <a:spcAft>
                <a:spcPts val="0"/>
              </a:spcAft>
              <a:buFontTx/>
              <a:buNone/>
              <a:defRPr sz="1100" i="0" kern="1200">
                <a:solidFill>
                  <a:schemeClr val="tx2"/>
                </a:solidFill>
                <a:latin typeface="+mj-lt"/>
                <a:ea typeface="+mn-ea"/>
                <a:cs typeface="+mn-cs"/>
              </a:defRPr>
            </a:lvl1pPr>
            <a:lvl2pPr marL="0" indent="0" algn="l" defTabSz="914400" rtl="0" eaLnBrk="1" latinLnBrk="0" hangingPunct="1">
              <a:lnSpc>
                <a:spcPct val="100000"/>
              </a:lnSpc>
              <a:spcBef>
                <a:spcPts val="0"/>
              </a:spcBef>
              <a:spcAft>
                <a:spcPts val="600"/>
              </a:spcAft>
              <a:buFontTx/>
              <a:buNone/>
              <a:defRPr sz="1500" i="1" kern="1200">
                <a:solidFill>
                  <a:schemeClr val="tx2"/>
                </a:solidFill>
                <a:latin typeface="+mj-lt"/>
                <a:ea typeface="+mn-ea"/>
                <a:cs typeface="+mn-cs"/>
              </a:defRPr>
            </a:lvl2pPr>
            <a:lvl3pPr marL="0" indent="0" algn="l" defTabSz="914400" rtl="0" eaLnBrk="1" latinLnBrk="0" hangingPunct="1">
              <a:lnSpc>
                <a:spcPct val="120000"/>
              </a:lnSpc>
              <a:spcBef>
                <a:spcPts val="600"/>
              </a:spcBef>
              <a:spcAft>
                <a:spcPts val="600"/>
              </a:spcAft>
              <a:buFontTx/>
              <a:buNone/>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Tx/>
              <a:buNone/>
              <a:defRPr sz="1100" i="1" kern="1200">
                <a:solidFill>
                  <a:schemeClr val="accent2"/>
                </a:solidFill>
                <a:latin typeface="+mj-lt"/>
                <a:ea typeface="+mn-ea"/>
                <a:cs typeface="+mn-cs"/>
              </a:defRPr>
            </a:lvl4pPr>
            <a:lvl5pPr marL="0" indent="0" algn="l" defTabSz="914400" rtl="0" eaLnBrk="1" latinLnBrk="0" hangingPunct="1">
              <a:lnSpc>
                <a:spcPct val="150000"/>
              </a:lnSpc>
              <a:spcBef>
                <a:spcPts val="0"/>
              </a:spcBef>
              <a:buFontTx/>
              <a:buNone/>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r-Latn-CS" dirty="0"/>
              <a:t>U primeru je prikazano korišćenje naredbe SELECT kojom se dobijaju svi atributi neke relacije korišćenjem znaka "*".</a:t>
            </a:r>
            <a:endParaRPr lang="en-US" dirty="0" smtClean="0"/>
          </a:p>
        </p:txBody>
      </p:sp>
      <p:pic>
        <p:nvPicPr>
          <p:cNvPr id="14" name="Picture 13">
            <a:hlinkClick r:id="rId8" action="ppaction://hlinkfile"/>
          </p:cNvPr>
          <p:cNvPicPr>
            <a:picLocks/>
          </p:cNvPicPr>
          <p:nvPr/>
        </p:nvPicPr>
        <p:blipFill>
          <a:blip r:embed="rId9">
            <a:extLst>
              <a:ext uri="{28A0092B-C50C-407E-A947-70E740481C1C}">
                <a14:useLocalDpi xmlns:a14="http://schemas.microsoft.com/office/drawing/2010/main" val="0"/>
              </a:ext>
            </a:extLst>
          </a:blip>
          <a:stretch>
            <a:fillRect/>
          </a:stretch>
        </p:blipFill>
        <p:spPr>
          <a:xfrm>
            <a:off x="457732" y="2772421"/>
            <a:ext cx="4037143" cy="974483"/>
          </a:xfrm>
          <a:prstGeom prst="rect">
            <a:avLst/>
          </a:prstGeom>
        </p:spPr>
      </p:pic>
      <p:pic>
        <p:nvPicPr>
          <p:cNvPr id="20" name="Picture 19">
            <a:hlinkClick r:id="rId10" action="ppaction://hlinkfile"/>
          </p:cNvPr>
          <p:cNvPicPr>
            <a:picLocks/>
          </p:cNvPicPr>
          <p:nvPr/>
        </p:nvPicPr>
        <p:blipFill>
          <a:blip r:embed="rId11">
            <a:extLst>
              <a:ext uri="{28A0092B-C50C-407E-A947-70E740481C1C}">
                <a14:useLocalDpi xmlns:a14="http://schemas.microsoft.com/office/drawing/2010/main" val="0"/>
              </a:ext>
            </a:extLst>
          </a:blip>
          <a:stretch>
            <a:fillRect/>
          </a:stretch>
        </p:blipFill>
        <p:spPr>
          <a:xfrm>
            <a:off x="460039" y="4581851"/>
            <a:ext cx="4037143" cy="586528"/>
          </a:xfrm>
          <a:prstGeom prst="rect">
            <a:avLst/>
          </a:prstGeom>
        </p:spPr>
      </p:pic>
      <p:pic>
        <p:nvPicPr>
          <p:cNvPr id="22" name="Picture 21">
            <a:hlinkClick r:id="rId12" action="ppaction://hlinkfile"/>
          </p:cNvPr>
          <p:cNvPicPr>
            <a:picLocks/>
          </p:cNvPicPr>
          <p:nvPr/>
        </p:nvPicPr>
        <p:blipFill>
          <a:blip r:embed="rId7">
            <a:extLst>
              <a:ext uri="{28A0092B-C50C-407E-A947-70E740481C1C}">
                <a14:useLocalDpi xmlns:a14="http://schemas.microsoft.com/office/drawing/2010/main" val="0"/>
              </a:ext>
            </a:extLst>
          </a:blip>
          <a:stretch>
            <a:fillRect/>
          </a:stretch>
        </p:blipFill>
        <p:spPr>
          <a:xfrm>
            <a:off x="4754676" y="2747208"/>
            <a:ext cx="4037143" cy="1200743"/>
          </a:xfrm>
          <a:prstGeom prst="rect">
            <a:avLst/>
          </a:prstGeom>
        </p:spPr>
      </p:pic>
      <p:pic>
        <p:nvPicPr>
          <p:cNvPr id="24" name="Picture 23">
            <a:hlinkClick r:id="rId13" action="ppaction://hlinkfile"/>
          </p:cNvPr>
          <p:cNvPicPr>
            <a:picLocks/>
          </p:cNvPicPr>
          <p:nvPr/>
        </p:nvPicPr>
        <p:blipFill>
          <a:blip r:embed="rId14">
            <a:extLst>
              <a:ext uri="{28A0092B-C50C-407E-A947-70E740481C1C}">
                <a14:useLocalDpi xmlns:a14="http://schemas.microsoft.com/office/drawing/2010/main" val="0"/>
              </a:ext>
            </a:extLst>
          </a:blip>
          <a:stretch>
            <a:fillRect/>
          </a:stretch>
        </p:blipFill>
        <p:spPr>
          <a:xfrm>
            <a:off x="4773680" y="4964165"/>
            <a:ext cx="4037143" cy="630305"/>
          </a:xfrm>
          <a:prstGeom prst="rect">
            <a:avLst/>
          </a:prstGeom>
        </p:spPr>
      </p:pic>
    </p:spTree>
    <p:extLst>
      <p:ext uri="{BB962C8B-B14F-4D97-AF65-F5344CB8AC3E}">
        <p14:creationId xmlns:p14="http://schemas.microsoft.com/office/powerpoint/2010/main" val="29716318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a:xfrm>
            <a:off x="4647276" y="1816101"/>
            <a:ext cx="4037143" cy="1354191"/>
          </a:xfrm>
        </p:spPr>
        <p:txBody>
          <a:bodyPr/>
          <a:lstStyle/>
          <a:p>
            <a:r>
              <a:rPr lang="sr-Latn-CS" dirty="0"/>
              <a:t>U primeru je prikazno korišćenje naredbe SELECT za prikaz samo nekih atributa relacije, navođenjem naziva tih atributa</a:t>
            </a:r>
            <a:r>
              <a:rPr lang="sr-Latn-CS" dirty="0" smtClean="0"/>
              <a:t>.</a:t>
            </a:r>
            <a:endParaRPr lang="en-US" dirty="0"/>
          </a:p>
          <a:p>
            <a:r>
              <a:rPr lang="sr-Latn-CS" b="1" dirty="0"/>
              <a:t>Koristeći klauzulu  DISTINCT</a:t>
            </a:r>
            <a:r>
              <a:rPr lang="sr-Latn-CS" dirty="0"/>
              <a:t> obezbeđujemo prikazivanje samo različitih vrednosti nekog atributa (u ovom slučakju različitih </a:t>
            </a:r>
            <a:r>
              <a:rPr lang="sr-Latn-CS" dirty="0" smtClean="0"/>
              <a:t>poslova-slika 9 i slika 10).</a:t>
            </a:r>
            <a:endParaRPr lang="en-US" dirty="0"/>
          </a:p>
          <a:p>
            <a:r>
              <a:rPr lang="sr-Latn-CS" i="1" dirty="0"/>
              <a:t>Primer:</a:t>
            </a:r>
            <a:endParaRPr lang="en-US" dirty="0"/>
          </a:p>
          <a:p>
            <a:endParaRPr lang="en-US" dirty="0"/>
          </a:p>
        </p:txBody>
      </p:sp>
      <p:sp>
        <p:nvSpPr>
          <p:cNvPr id="3" name="Content Placeholder 2"/>
          <p:cNvSpPr>
            <a:spLocks noGrp="1"/>
          </p:cNvSpPr>
          <p:nvPr>
            <p:ph idx="1"/>
          </p:nvPr>
        </p:nvSpPr>
        <p:spPr>
          <a:xfrm>
            <a:off x="457732" y="1816101"/>
            <a:ext cx="4037143" cy="676796"/>
          </a:xfrm>
        </p:spPr>
        <p:txBody>
          <a:bodyPr/>
          <a:lstStyle/>
          <a:p>
            <a:r>
              <a:rPr lang="sr-Latn-CS" dirty="0"/>
              <a:t>Kada želimo da prikažemo samo neke atribute relacije, nakon reči SELECT navodimo nazive tih </a:t>
            </a:r>
            <a:r>
              <a:rPr lang="sr-Latn-CS" dirty="0" smtClean="0"/>
              <a:t>atributa ( slika 7. i slika 8.) </a:t>
            </a:r>
            <a:endParaRPr lang="en-US" dirty="0"/>
          </a:p>
          <a:p>
            <a:r>
              <a:rPr lang="sr-Latn-CS" i="1" dirty="0" smtClean="0"/>
              <a:t>Primer</a:t>
            </a:r>
            <a:r>
              <a:rPr lang="sr-Latn-CS" i="1" dirty="0"/>
              <a:t>: Prikazati sve poslove radnika.</a:t>
            </a:r>
            <a:endParaRPr lang="en-US" dirty="0"/>
          </a:p>
          <a:p>
            <a:endParaRPr lang="en-US" dirty="0"/>
          </a:p>
        </p:txBody>
      </p:sp>
      <p:sp>
        <p:nvSpPr>
          <p:cNvPr id="4" name="Title 3"/>
          <p:cNvSpPr>
            <a:spLocks noGrp="1"/>
          </p:cNvSpPr>
          <p:nvPr>
            <p:ph type="title"/>
          </p:nvPr>
        </p:nvSpPr>
        <p:spPr/>
        <p:txBody>
          <a:bodyPr/>
          <a:lstStyle/>
          <a:p>
            <a:r>
              <a:rPr lang="sr-Latn-RS" dirty="0" smtClean="0"/>
              <a:t>Primer 2.</a:t>
            </a:r>
            <a:endParaRPr lang="en-US" dirty="0"/>
          </a:p>
        </p:txBody>
      </p:sp>
      <p:sp>
        <p:nvSpPr>
          <p:cNvPr id="5" name="Text Placeholder 4"/>
          <p:cNvSpPr>
            <a:spLocks noGrp="1"/>
          </p:cNvSpPr>
          <p:nvPr>
            <p:ph type="body" idx="10"/>
          </p:nvPr>
        </p:nvSpPr>
        <p:spPr/>
        <p:txBody>
          <a:bodyPr/>
          <a:lstStyle/>
          <a:p>
            <a:r>
              <a:rPr lang="sr-Latn-RS" dirty="0" err="1" smtClean="0"/>
              <a:t>P</a:t>
            </a:r>
            <a:r>
              <a:rPr lang="en-US" dirty="0" err="1" smtClean="0"/>
              <a:t>rikaz</a:t>
            </a:r>
            <a:r>
              <a:rPr lang="en-US" dirty="0" smtClean="0"/>
              <a:t> </a:t>
            </a:r>
            <a:r>
              <a:rPr lang="sr-Latn-RS" dirty="0" smtClean="0"/>
              <a:t>sadržaja samo </a:t>
            </a:r>
            <a:r>
              <a:rPr lang="en-US" dirty="0" err="1" smtClean="0"/>
              <a:t>nekih</a:t>
            </a:r>
            <a:r>
              <a:rPr lang="en-US" dirty="0" smtClean="0"/>
              <a:t> </a:t>
            </a:r>
            <a:r>
              <a:rPr lang="en-US" dirty="0" err="1"/>
              <a:t>atributa</a:t>
            </a:r>
            <a:endParaRPr lang="en-US" dirty="0"/>
          </a:p>
        </p:txBody>
      </p:sp>
      <p:sp>
        <p:nvSpPr>
          <p:cNvPr id="7" name="TextBox 6"/>
          <p:cNvSpPr txBox="1"/>
          <p:nvPr>
            <p:custDataLst>
              <p:tags r:id="rId1"/>
            </p:custDataLst>
          </p:nvPr>
        </p:nvSpPr>
        <p:spPr>
          <a:xfrm>
            <a:off x="457732" y="3784188"/>
            <a:ext cx="4037143" cy="169277"/>
          </a:xfrm>
          <a:prstGeom prst="rect">
            <a:avLst/>
          </a:prstGeom>
          <a:solidFill>
            <a:srgbClr val="EBEBE9"/>
          </a:solidFill>
        </p:spPr>
        <p:txBody>
          <a:bodyPr vert="horz" wrap="square" lIns="0" tIns="0" rIns="0" bIns="0" rtlCol="0">
            <a:noAutofit/>
          </a:bodyPr>
          <a:lstStyle/>
          <a:p>
            <a:r>
              <a:rPr lang="en-US" sz="1100" dirty="0" err="1" smtClean="0">
                <a:solidFill>
                  <a:schemeClr val="tx2"/>
                </a:solidFill>
                <a:latin typeface="+mj-lt"/>
              </a:rPr>
              <a:t>Slika</a:t>
            </a:r>
            <a:r>
              <a:rPr lang="en-US" sz="1100" dirty="0" smtClean="0">
                <a:solidFill>
                  <a:schemeClr val="tx2"/>
                </a:solidFill>
                <a:latin typeface="+mj-lt"/>
              </a:rPr>
              <a:t> </a:t>
            </a:r>
            <a:r>
              <a:rPr lang="sr-Latn-RS" sz="1100" dirty="0">
                <a:solidFill>
                  <a:schemeClr val="tx2"/>
                </a:solidFill>
                <a:latin typeface="+mj-lt"/>
              </a:rPr>
              <a:t>7</a:t>
            </a:r>
            <a:r>
              <a:rPr lang="en-US" sz="1100" dirty="0" smtClean="0">
                <a:solidFill>
                  <a:schemeClr val="tx2"/>
                </a:solidFill>
                <a:latin typeface="+mj-lt"/>
              </a:rPr>
              <a:t>.</a:t>
            </a:r>
            <a:r>
              <a:rPr lang="sr-Latn-RS" sz="1100" dirty="0" smtClean="0">
                <a:solidFill>
                  <a:schemeClr val="tx2"/>
                </a:solidFill>
                <a:latin typeface="+mj-lt"/>
              </a:rPr>
              <a:t> Naredba SELECT za prikaz atributa POSAO</a:t>
            </a:r>
            <a:endParaRPr lang="en-US" sz="1100" dirty="0" smtClean="0">
              <a:solidFill>
                <a:schemeClr val="tx2"/>
              </a:solidFill>
              <a:latin typeface="+mj-lt"/>
            </a:endParaRPr>
          </a:p>
        </p:txBody>
      </p:sp>
      <p:sp>
        <p:nvSpPr>
          <p:cNvPr id="8" name="Content Placeholder 2"/>
          <p:cNvSpPr txBox="1">
            <a:spLocks/>
          </p:cNvSpPr>
          <p:nvPr/>
        </p:nvSpPr>
        <p:spPr>
          <a:xfrm>
            <a:off x="457731" y="4041068"/>
            <a:ext cx="4037143" cy="216024"/>
          </a:xfrm>
          <a:prstGeom prst="rect">
            <a:avLst/>
          </a:prstGeom>
          <a:ln>
            <a:solidFill>
              <a:srgbClr val="002060">
                <a:alpha val="0"/>
              </a:srgbClr>
            </a:solidFill>
          </a:ln>
        </p:spPr>
        <p:txBody>
          <a:bodyPr vert="horz" lIns="0" tIns="0" rIns="0" bIns="0" rtlCol="0">
            <a:noAutofit/>
          </a:bodyPr>
          <a:lstStyle>
            <a:lvl1pPr marL="0" indent="0" algn="l" defTabSz="914400" rtl="0" eaLnBrk="1" latinLnBrk="0" hangingPunct="1">
              <a:lnSpc>
                <a:spcPct val="120000"/>
              </a:lnSpc>
              <a:spcBef>
                <a:spcPts val="600"/>
              </a:spcBef>
              <a:spcAft>
                <a:spcPts val="0"/>
              </a:spcAft>
              <a:buFontTx/>
              <a:buNone/>
              <a:defRPr sz="1100" i="0" kern="1200">
                <a:solidFill>
                  <a:schemeClr val="tx2"/>
                </a:solidFill>
                <a:latin typeface="+mj-lt"/>
                <a:ea typeface="+mn-ea"/>
                <a:cs typeface="+mn-cs"/>
              </a:defRPr>
            </a:lvl1pPr>
            <a:lvl2pPr marL="0" indent="0" algn="l" defTabSz="914400" rtl="0" eaLnBrk="1" latinLnBrk="0" hangingPunct="1">
              <a:lnSpc>
                <a:spcPct val="100000"/>
              </a:lnSpc>
              <a:spcBef>
                <a:spcPts val="0"/>
              </a:spcBef>
              <a:spcAft>
                <a:spcPts val="600"/>
              </a:spcAft>
              <a:buFontTx/>
              <a:buNone/>
              <a:defRPr sz="1500" i="1" kern="1200">
                <a:solidFill>
                  <a:schemeClr val="tx2"/>
                </a:solidFill>
                <a:latin typeface="+mj-lt"/>
                <a:ea typeface="+mn-ea"/>
                <a:cs typeface="+mn-cs"/>
              </a:defRPr>
            </a:lvl2pPr>
            <a:lvl3pPr marL="0" indent="0" algn="l" defTabSz="914400" rtl="0" eaLnBrk="1" latinLnBrk="0" hangingPunct="1">
              <a:lnSpc>
                <a:spcPct val="120000"/>
              </a:lnSpc>
              <a:spcBef>
                <a:spcPts val="600"/>
              </a:spcBef>
              <a:spcAft>
                <a:spcPts val="600"/>
              </a:spcAft>
              <a:buFontTx/>
              <a:buNone/>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Tx/>
              <a:buNone/>
              <a:defRPr sz="1100" i="1" kern="1200">
                <a:solidFill>
                  <a:schemeClr val="accent2"/>
                </a:solidFill>
                <a:latin typeface="+mj-lt"/>
                <a:ea typeface="+mn-ea"/>
                <a:cs typeface="+mn-cs"/>
              </a:defRPr>
            </a:lvl4pPr>
            <a:lvl5pPr marL="0" indent="0" algn="l" defTabSz="914400" rtl="0" eaLnBrk="1" latinLnBrk="0" hangingPunct="1">
              <a:lnSpc>
                <a:spcPct val="150000"/>
              </a:lnSpc>
              <a:spcBef>
                <a:spcPts val="0"/>
              </a:spcBef>
              <a:buFontTx/>
              <a:buNone/>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r-Latn-CS" dirty="0"/>
              <a:t>Iz naredbe SELECT se dobija sledeći izlaz:</a:t>
            </a:r>
            <a:endParaRPr lang="en-US" dirty="0"/>
          </a:p>
          <a:p>
            <a:endParaRPr lang="en-US" dirty="0"/>
          </a:p>
        </p:txBody>
      </p:sp>
      <p:sp>
        <p:nvSpPr>
          <p:cNvPr id="10" name="TextBox 9"/>
          <p:cNvSpPr txBox="1"/>
          <p:nvPr>
            <p:custDataLst>
              <p:tags r:id="rId2"/>
            </p:custDataLst>
          </p:nvPr>
        </p:nvSpPr>
        <p:spPr>
          <a:xfrm>
            <a:off x="2123728" y="6165304"/>
            <a:ext cx="2232248" cy="169277"/>
          </a:xfrm>
          <a:prstGeom prst="rect">
            <a:avLst/>
          </a:prstGeom>
          <a:solidFill>
            <a:srgbClr val="EBEBE9"/>
          </a:solidFill>
        </p:spPr>
        <p:txBody>
          <a:bodyPr vert="horz" wrap="square" lIns="0" tIns="0" rIns="0" bIns="0" rtlCol="0">
            <a:noAutofit/>
          </a:bodyPr>
          <a:lstStyle/>
          <a:p>
            <a:r>
              <a:rPr lang="en-US" sz="1100" dirty="0" err="1" smtClean="0">
                <a:solidFill>
                  <a:schemeClr val="tx2"/>
                </a:solidFill>
                <a:latin typeface="+mj-lt"/>
              </a:rPr>
              <a:t>Slika</a:t>
            </a:r>
            <a:r>
              <a:rPr lang="en-US" sz="1100" dirty="0" smtClean="0">
                <a:solidFill>
                  <a:schemeClr val="tx2"/>
                </a:solidFill>
                <a:latin typeface="+mj-lt"/>
              </a:rPr>
              <a:t> </a:t>
            </a:r>
            <a:r>
              <a:rPr lang="sr-Latn-RS" sz="1100" dirty="0">
                <a:solidFill>
                  <a:schemeClr val="tx2"/>
                </a:solidFill>
                <a:latin typeface="+mj-lt"/>
              </a:rPr>
              <a:t>8</a:t>
            </a:r>
            <a:r>
              <a:rPr lang="en-US" sz="1100" dirty="0" smtClean="0">
                <a:solidFill>
                  <a:schemeClr val="tx2"/>
                </a:solidFill>
                <a:latin typeface="+mj-lt"/>
              </a:rPr>
              <a:t>.</a:t>
            </a:r>
            <a:r>
              <a:rPr lang="sr-Latn-RS" sz="1100" dirty="0" smtClean="0">
                <a:solidFill>
                  <a:schemeClr val="tx2"/>
                </a:solidFill>
                <a:latin typeface="+mj-lt"/>
              </a:rPr>
              <a:t> Izlaz iz naredbe SELECT</a:t>
            </a:r>
            <a:endParaRPr lang="en-US" sz="1100" dirty="0" smtClean="0">
              <a:solidFill>
                <a:schemeClr val="tx2"/>
              </a:solidFill>
              <a:latin typeface="+mj-lt"/>
            </a:endParaRPr>
          </a:p>
        </p:txBody>
      </p:sp>
      <p:sp>
        <p:nvSpPr>
          <p:cNvPr id="12" name="TextBox 11"/>
          <p:cNvSpPr txBox="1"/>
          <p:nvPr>
            <p:custDataLst>
              <p:tags r:id="rId3"/>
            </p:custDataLst>
          </p:nvPr>
        </p:nvSpPr>
        <p:spPr>
          <a:xfrm>
            <a:off x="4647276" y="4286257"/>
            <a:ext cx="4037143" cy="169277"/>
          </a:xfrm>
          <a:prstGeom prst="rect">
            <a:avLst/>
          </a:prstGeom>
          <a:solidFill>
            <a:srgbClr val="EBEBE9"/>
          </a:solidFill>
        </p:spPr>
        <p:txBody>
          <a:bodyPr vert="horz" wrap="square" lIns="0" tIns="0" rIns="0" bIns="0" rtlCol="0">
            <a:noAutofit/>
          </a:bodyPr>
          <a:lstStyle/>
          <a:p>
            <a:r>
              <a:rPr lang="en-US" sz="1100" dirty="0" err="1" smtClean="0">
                <a:solidFill>
                  <a:schemeClr val="tx2"/>
                </a:solidFill>
                <a:latin typeface="+mj-lt"/>
              </a:rPr>
              <a:t>Slika</a:t>
            </a:r>
            <a:r>
              <a:rPr lang="en-US" sz="1100" dirty="0" smtClean="0">
                <a:solidFill>
                  <a:schemeClr val="tx2"/>
                </a:solidFill>
                <a:latin typeface="+mj-lt"/>
              </a:rPr>
              <a:t> </a:t>
            </a:r>
            <a:r>
              <a:rPr lang="sr-Latn-RS" sz="1100" dirty="0" smtClean="0">
                <a:solidFill>
                  <a:schemeClr val="tx2"/>
                </a:solidFill>
                <a:latin typeface="+mj-lt"/>
              </a:rPr>
              <a:t>9</a:t>
            </a:r>
            <a:r>
              <a:rPr lang="en-US" sz="1100" dirty="0" smtClean="0">
                <a:solidFill>
                  <a:schemeClr val="tx2"/>
                </a:solidFill>
                <a:latin typeface="+mj-lt"/>
              </a:rPr>
              <a:t>.</a:t>
            </a:r>
            <a:r>
              <a:rPr lang="sr-Latn-RS" sz="1100" dirty="0" smtClean="0">
                <a:solidFill>
                  <a:schemeClr val="tx2"/>
                </a:solidFill>
                <a:latin typeface="+mj-lt"/>
              </a:rPr>
              <a:t> Korišćenje klauzule DISTINC </a:t>
            </a:r>
            <a:endParaRPr lang="en-US" sz="1100" dirty="0" smtClean="0">
              <a:solidFill>
                <a:schemeClr val="tx2"/>
              </a:solidFill>
              <a:latin typeface="+mj-lt"/>
            </a:endParaRPr>
          </a:p>
        </p:txBody>
      </p:sp>
      <p:sp>
        <p:nvSpPr>
          <p:cNvPr id="13" name="Content Placeholder 1"/>
          <p:cNvSpPr txBox="1">
            <a:spLocks/>
          </p:cNvSpPr>
          <p:nvPr/>
        </p:nvSpPr>
        <p:spPr>
          <a:xfrm>
            <a:off x="4647276" y="4455535"/>
            <a:ext cx="4037143" cy="197602"/>
          </a:xfrm>
          <a:prstGeom prst="rect">
            <a:avLst/>
          </a:prstGeom>
          <a:ln>
            <a:solidFill>
              <a:srgbClr val="0070C0">
                <a:alpha val="0"/>
              </a:srgbClr>
            </a:solidFill>
          </a:ln>
        </p:spPr>
        <p:txBody>
          <a:bodyPr vert="horz" lIns="0" tIns="0" rIns="0" bIns="0" rtlCol="0">
            <a:noAutofit/>
          </a:bodyPr>
          <a:lstStyle>
            <a:lvl1pPr marL="0" indent="0" algn="l" defTabSz="914400" rtl="0" eaLnBrk="1" latinLnBrk="0" hangingPunct="1">
              <a:lnSpc>
                <a:spcPct val="120000"/>
              </a:lnSpc>
              <a:spcBef>
                <a:spcPts val="600"/>
              </a:spcBef>
              <a:spcAft>
                <a:spcPts val="0"/>
              </a:spcAft>
              <a:buFontTx/>
              <a:buNone/>
              <a:defRPr sz="1100" i="0" kern="1200">
                <a:solidFill>
                  <a:schemeClr val="tx2"/>
                </a:solidFill>
                <a:latin typeface="+mj-lt"/>
                <a:ea typeface="+mn-ea"/>
                <a:cs typeface="+mn-cs"/>
              </a:defRPr>
            </a:lvl1pPr>
            <a:lvl2pPr marL="0" indent="0" algn="l" defTabSz="914400" rtl="0" eaLnBrk="1" latinLnBrk="0" hangingPunct="1">
              <a:lnSpc>
                <a:spcPct val="100000"/>
              </a:lnSpc>
              <a:spcBef>
                <a:spcPts val="0"/>
              </a:spcBef>
              <a:spcAft>
                <a:spcPts val="600"/>
              </a:spcAft>
              <a:buFontTx/>
              <a:buNone/>
              <a:defRPr sz="1500" i="1" kern="1200">
                <a:solidFill>
                  <a:schemeClr val="tx2"/>
                </a:solidFill>
                <a:latin typeface="+mj-lt"/>
                <a:ea typeface="+mn-ea"/>
                <a:cs typeface="+mn-cs"/>
              </a:defRPr>
            </a:lvl2pPr>
            <a:lvl3pPr marL="0" indent="0" algn="l" defTabSz="914400" rtl="0" eaLnBrk="1" latinLnBrk="0" hangingPunct="1">
              <a:lnSpc>
                <a:spcPct val="120000"/>
              </a:lnSpc>
              <a:spcBef>
                <a:spcPts val="600"/>
              </a:spcBef>
              <a:spcAft>
                <a:spcPts val="600"/>
              </a:spcAft>
              <a:buFontTx/>
              <a:buNone/>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Tx/>
              <a:buNone/>
              <a:defRPr sz="1100" i="1" kern="1200">
                <a:solidFill>
                  <a:schemeClr val="accent2"/>
                </a:solidFill>
                <a:latin typeface="+mj-lt"/>
                <a:ea typeface="+mn-ea"/>
                <a:cs typeface="+mn-cs"/>
              </a:defRPr>
            </a:lvl4pPr>
            <a:lvl5pPr marL="0" indent="0" algn="l" defTabSz="914400" rtl="0" eaLnBrk="1" latinLnBrk="0" hangingPunct="1">
              <a:lnSpc>
                <a:spcPct val="150000"/>
              </a:lnSpc>
              <a:spcBef>
                <a:spcPts val="0"/>
              </a:spcBef>
              <a:buFontTx/>
              <a:buNone/>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r-Latn-CS" dirty="0"/>
              <a:t>Iz naredbe SELECT se dobija sledeći izlaz:</a:t>
            </a:r>
            <a:endParaRPr lang="en-US" dirty="0"/>
          </a:p>
          <a:p>
            <a:endParaRPr lang="en-US" dirty="0"/>
          </a:p>
        </p:txBody>
      </p:sp>
      <p:sp>
        <p:nvSpPr>
          <p:cNvPr id="15" name="TextBox 14"/>
          <p:cNvSpPr txBox="1"/>
          <p:nvPr>
            <p:custDataLst>
              <p:tags r:id="rId4"/>
            </p:custDataLst>
          </p:nvPr>
        </p:nvSpPr>
        <p:spPr>
          <a:xfrm>
            <a:off x="4716016" y="6165304"/>
            <a:ext cx="2304256" cy="169277"/>
          </a:xfrm>
          <a:prstGeom prst="rect">
            <a:avLst/>
          </a:prstGeom>
          <a:solidFill>
            <a:srgbClr val="EBEBE9"/>
          </a:solidFill>
        </p:spPr>
        <p:txBody>
          <a:bodyPr vert="horz" wrap="square" lIns="0" tIns="0" rIns="0" bIns="0" rtlCol="0">
            <a:noAutofit/>
          </a:bodyPr>
          <a:lstStyle/>
          <a:p>
            <a:r>
              <a:rPr lang="en-US" sz="1100" dirty="0" err="1" smtClean="0">
                <a:solidFill>
                  <a:schemeClr val="tx2"/>
                </a:solidFill>
                <a:latin typeface="+mj-lt"/>
              </a:rPr>
              <a:t>Slika</a:t>
            </a:r>
            <a:r>
              <a:rPr lang="en-US" sz="1100" dirty="0" smtClean="0">
                <a:solidFill>
                  <a:schemeClr val="tx2"/>
                </a:solidFill>
                <a:latin typeface="+mj-lt"/>
              </a:rPr>
              <a:t> </a:t>
            </a:r>
            <a:r>
              <a:rPr lang="sr-Latn-RS" sz="1100" dirty="0" smtClean="0">
                <a:solidFill>
                  <a:schemeClr val="tx2"/>
                </a:solidFill>
                <a:latin typeface="+mj-lt"/>
              </a:rPr>
              <a:t>10</a:t>
            </a:r>
            <a:r>
              <a:rPr lang="en-US" sz="1100" dirty="0" smtClean="0">
                <a:solidFill>
                  <a:schemeClr val="tx2"/>
                </a:solidFill>
                <a:latin typeface="+mj-lt"/>
              </a:rPr>
              <a:t>.</a:t>
            </a:r>
            <a:r>
              <a:rPr lang="sr-Latn-RS" sz="1100" dirty="0" smtClean="0">
                <a:solidFill>
                  <a:schemeClr val="tx2"/>
                </a:solidFill>
                <a:latin typeface="+mj-lt"/>
              </a:rPr>
              <a:t> Izlaz iz naredbe SELECT</a:t>
            </a:r>
            <a:endParaRPr lang="en-US" sz="1100" dirty="0" smtClean="0">
              <a:solidFill>
                <a:schemeClr val="tx2"/>
              </a:solidFill>
              <a:latin typeface="+mj-lt"/>
            </a:endParaRPr>
          </a:p>
        </p:txBody>
      </p:sp>
      <p:pic>
        <p:nvPicPr>
          <p:cNvPr id="16" name="Picture 15">
            <a:hlinkClick r:id="rId6" action="ppaction://hlinkfile"/>
          </p:cNvPr>
          <p:cNvPicPr>
            <a:picLocks/>
          </p:cNvPicPr>
          <p:nvPr/>
        </p:nvPicPr>
        <p:blipFill>
          <a:blip r:embed="rId7">
            <a:extLst>
              <a:ext uri="{28A0092B-C50C-407E-A947-70E740481C1C}">
                <a14:useLocalDpi xmlns:a14="http://schemas.microsoft.com/office/drawing/2010/main" val="0"/>
              </a:ext>
            </a:extLst>
          </a:blip>
          <a:stretch>
            <a:fillRect/>
          </a:stretch>
        </p:blipFill>
        <p:spPr>
          <a:xfrm>
            <a:off x="457732" y="2556397"/>
            <a:ext cx="4037143" cy="1227791"/>
          </a:xfrm>
          <a:prstGeom prst="rect">
            <a:avLst/>
          </a:prstGeom>
        </p:spPr>
      </p:pic>
      <p:pic>
        <p:nvPicPr>
          <p:cNvPr id="18" name="Picture 17">
            <a:hlinkClick r:id="rId8" action="ppaction://hlinkfile"/>
          </p:cNvPr>
          <p:cNvPicPr>
            <a:picLocks/>
          </p:cNvPicPr>
          <p:nvPr/>
        </p:nvPicPr>
        <p:blipFill>
          <a:blip r:embed="rId9">
            <a:extLst>
              <a:ext uri="{28A0092B-C50C-407E-A947-70E740481C1C}">
                <a14:useLocalDpi xmlns:a14="http://schemas.microsoft.com/office/drawing/2010/main" val="0"/>
              </a:ext>
            </a:extLst>
          </a:blip>
          <a:stretch>
            <a:fillRect/>
          </a:stretch>
        </p:blipFill>
        <p:spPr>
          <a:xfrm>
            <a:off x="457731" y="4241673"/>
            <a:ext cx="1437218" cy="2092908"/>
          </a:xfrm>
          <a:prstGeom prst="rect">
            <a:avLst/>
          </a:prstGeom>
        </p:spPr>
      </p:pic>
      <p:pic>
        <p:nvPicPr>
          <p:cNvPr id="20" name="Picture 19">
            <a:hlinkClick r:id="rId10" action="ppaction://hlinkfile"/>
          </p:cNvPr>
          <p:cNvPicPr>
            <a:picLocks/>
          </p:cNvPicPr>
          <p:nvPr/>
        </p:nvPicPr>
        <p:blipFill>
          <a:blip r:embed="rId11">
            <a:extLst>
              <a:ext uri="{28A0092B-C50C-407E-A947-70E740481C1C}">
                <a14:useLocalDpi xmlns:a14="http://schemas.microsoft.com/office/drawing/2010/main" val="0"/>
              </a:ext>
            </a:extLst>
          </a:blip>
          <a:stretch>
            <a:fillRect/>
          </a:stretch>
        </p:blipFill>
        <p:spPr>
          <a:xfrm>
            <a:off x="4647276" y="3233792"/>
            <a:ext cx="4037143" cy="1084445"/>
          </a:xfrm>
          <a:prstGeom prst="rect">
            <a:avLst/>
          </a:prstGeom>
        </p:spPr>
      </p:pic>
      <p:pic>
        <p:nvPicPr>
          <p:cNvPr id="22" name="Picture 21">
            <a:hlinkClick r:id="rId12" action="ppaction://hlinkfile"/>
          </p:cNvPr>
          <p:cNvPicPr>
            <a:picLocks/>
          </p:cNvPicPr>
          <p:nvPr/>
        </p:nvPicPr>
        <p:blipFill>
          <a:blip r:embed="rId13">
            <a:extLst>
              <a:ext uri="{28A0092B-C50C-407E-A947-70E740481C1C}">
                <a14:useLocalDpi xmlns:a14="http://schemas.microsoft.com/office/drawing/2010/main" val="0"/>
              </a:ext>
            </a:extLst>
          </a:blip>
          <a:stretch>
            <a:fillRect/>
          </a:stretch>
        </p:blipFill>
        <p:spPr>
          <a:xfrm>
            <a:off x="4703043" y="4685110"/>
            <a:ext cx="1436892" cy="1448667"/>
          </a:xfrm>
          <a:prstGeom prst="rect">
            <a:avLst/>
          </a:prstGeom>
        </p:spPr>
      </p:pic>
    </p:spTree>
    <p:extLst>
      <p:ext uri="{BB962C8B-B14F-4D97-AF65-F5344CB8AC3E}">
        <p14:creationId xmlns:p14="http://schemas.microsoft.com/office/powerpoint/2010/main" val="21286325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marL="0" indent="0">
              <a:buNone/>
            </a:pPr>
            <a:endParaRPr lang="en-US" dirty="0"/>
          </a:p>
        </p:txBody>
      </p:sp>
      <p:sp>
        <p:nvSpPr>
          <p:cNvPr id="3" name="Text Placeholder 2"/>
          <p:cNvSpPr>
            <a:spLocks noGrp="1"/>
          </p:cNvSpPr>
          <p:nvPr>
            <p:ph type="body" sz="quarter" idx="15"/>
          </p:nvPr>
        </p:nvSpPr>
        <p:spPr/>
        <p:txBody>
          <a:bodyPr/>
          <a:lstStyle/>
          <a:p>
            <a:endParaRPr lang="en-US"/>
          </a:p>
        </p:txBody>
      </p:sp>
      <p:sp>
        <p:nvSpPr>
          <p:cNvPr id="4" name="Text Placeholder 3"/>
          <p:cNvSpPr>
            <a:spLocks noGrp="1"/>
          </p:cNvSpPr>
          <p:nvPr>
            <p:ph type="body" sz="quarter" idx="16"/>
          </p:nvPr>
        </p:nvSpPr>
        <p:spPr/>
        <p:txBody>
          <a:bodyPr/>
          <a:lstStyle/>
          <a:p>
            <a:endParaRPr lang="en-US" dirty="0"/>
          </a:p>
        </p:txBody>
      </p:sp>
      <p:sp>
        <p:nvSpPr>
          <p:cNvPr id="5" name="Title 4"/>
          <p:cNvSpPr>
            <a:spLocks noGrp="1"/>
          </p:cNvSpPr>
          <p:nvPr>
            <p:ph type="title"/>
          </p:nvPr>
        </p:nvSpPr>
        <p:spPr/>
        <p:txBody>
          <a:bodyPr/>
          <a:lstStyle/>
          <a:p>
            <a:r>
              <a:rPr lang="sr-Latn-RS" dirty="0"/>
              <a:t>Vežba: </a:t>
            </a:r>
            <a:r>
              <a:rPr lang="en-US" dirty="0" err="1"/>
              <a:t>Primeri</a:t>
            </a:r>
            <a:r>
              <a:rPr lang="en-US" dirty="0"/>
              <a:t> </a:t>
            </a:r>
            <a:r>
              <a:rPr lang="en-US" dirty="0" err="1"/>
              <a:t>bazicnih</a:t>
            </a:r>
            <a:r>
              <a:rPr lang="en-US" dirty="0"/>
              <a:t> </a:t>
            </a:r>
            <a:r>
              <a:rPr lang="en-US" dirty="0" err="1"/>
              <a:t>oblika</a:t>
            </a:r>
            <a:r>
              <a:rPr lang="en-US" dirty="0"/>
              <a:t> SELECT </a:t>
            </a:r>
            <a:r>
              <a:rPr lang="en-US" dirty="0" err="1" smtClean="0"/>
              <a:t>naredbe</a:t>
            </a:r>
            <a:endParaRPr lang="en-US" dirty="0"/>
          </a:p>
        </p:txBody>
      </p:sp>
      <p:sp>
        <p:nvSpPr>
          <p:cNvPr id="6" name="Text Placeholder 5"/>
          <p:cNvSpPr>
            <a:spLocks noGrp="1"/>
          </p:cNvSpPr>
          <p:nvPr>
            <p:ph type="body" sz="quarter" idx="17"/>
          </p:nvPr>
        </p:nvSpPr>
        <p:spPr/>
        <p:txBody>
          <a:bodyPr/>
          <a:lstStyle/>
          <a:p>
            <a:endParaRPr lang="en-US" dirty="0"/>
          </a:p>
        </p:txBody>
      </p:sp>
      <p:sp>
        <p:nvSpPr>
          <p:cNvPr id="7" name="Text Placeholder 6"/>
          <p:cNvSpPr>
            <a:spLocks noGrp="1"/>
          </p:cNvSpPr>
          <p:nvPr>
            <p:ph type="body" sz="quarter" idx="18"/>
          </p:nvPr>
        </p:nvSpPr>
        <p:spPr/>
        <p:txBody>
          <a:bodyPr/>
          <a:lstStyle/>
          <a:p>
            <a:endParaRPr lang="en-US" dirty="0"/>
          </a:p>
        </p:txBody>
      </p:sp>
      <p:sp>
        <p:nvSpPr>
          <p:cNvPr id="8" name="Text Placeholder 7"/>
          <p:cNvSpPr>
            <a:spLocks noGrp="1"/>
          </p:cNvSpPr>
          <p:nvPr>
            <p:ph type="body" sz="quarter" idx="19"/>
          </p:nvPr>
        </p:nvSpPr>
        <p:spPr/>
        <p:txBody>
          <a:bodyPr/>
          <a:lstStyle/>
          <a:p>
            <a:endParaRPr lang="en-US" dirty="0"/>
          </a:p>
        </p:txBody>
      </p:sp>
      <p:sp>
        <p:nvSpPr>
          <p:cNvPr id="9" name="Text Placeholder 8"/>
          <p:cNvSpPr>
            <a:spLocks noGrp="1"/>
          </p:cNvSpPr>
          <p:nvPr>
            <p:ph type="body" sz="quarter" idx="20"/>
          </p:nvPr>
        </p:nvSpPr>
        <p:spPr/>
        <p:txBody>
          <a:bodyPr/>
          <a:lstStyle/>
          <a:p>
            <a:endParaRPr lang="en-US" dirty="0"/>
          </a:p>
        </p:txBody>
      </p:sp>
      <p:sp>
        <p:nvSpPr>
          <p:cNvPr id="10" name="Text Placeholder 9"/>
          <p:cNvSpPr>
            <a:spLocks noGrp="1"/>
          </p:cNvSpPr>
          <p:nvPr>
            <p:ph type="body" sz="quarter" idx="21"/>
          </p:nvPr>
        </p:nvSpPr>
        <p:spPr/>
        <p:txBody>
          <a:bodyPr/>
          <a:lstStyle/>
          <a:p>
            <a:endParaRPr lang="en-US" dirty="0"/>
          </a:p>
        </p:txBody>
      </p:sp>
      <p:sp>
        <p:nvSpPr>
          <p:cNvPr id="11" name="Text Placeholder 10"/>
          <p:cNvSpPr>
            <a:spLocks noGrp="1"/>
          </p:cNvSpPr>
          <p:nvPr>
            <p:ph type="body" sz="quarter" idx="22"/>
          </p:nvPr>
        </p:nvSpPr>
        <p:spPr/>
        <p:txBody>
          <a:bodyPr/>
          <a:lstStyle/>
          <a:p>
            <a:endParaRPr lang="en-US" dirty="0"/>
          </a:p>
        </p:txBody>
      </p:sp>
    </p:spTree>
    <p:extLst>
      <p:ext uri="{BB962C8B-B14F-4D97-AF65-F5344CB8AC3E}">
        <p14:creationId xmlns:p14="http://schemas.microsoft.com/office/powerpoint/2010/main" val="9979967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a:xfrm>
            <a:off x="4647276" y="1816101"/>
            <a:ext cx="4037143" cy="244748"/>
          </a:xfrm>
        </p:spPr>
        <p:txBody>
          <a:bodyPr/>
          <a:lstStyle/>
          <a:p>
            <a:r>
              <a:rPr lang="sr-Latn-RS" dirty="0"/>
              <a:t>SELECT user_name</a:t>
            </a:r>
            <a:r>
              <a:rPr lang="sr-Latn-RS" dirty="0" smtClean="0"/>
              <a:t>, st_index, idcard </a:t>
            </a:r>
            <a:r>
              <a:rPr lang="sr-Latn-RS" dirty="0"/>
              <a:t>FROM student;</a:t>
            </a:r>
            <a:endParaRPr lang="en-US" dirty="0"/>
          </a:p>
          <a:p>
            <a:endParaRPr lang="en-US" dirty="0"/>
          </a:p>
        </p:txBody>
      </p:sp>
      <p:sp>
        <p:nvSpPr>
          <p:cNvPr id="3" name="Content Placeholder 2"/>
          <p:cNvSpPr>
            <a:spLocks noGrp="1"/>
          </p:cNvSpPr>
          <p:nvPr>
            <p:ph idx="1"/>
          </p:nvPr>
        </p:nvSpPr>
        <p:spPr>
          <a:xfrm>
            <a:off x="457732" y="1816101"/>
            <a:ext cx="4037143" cy="964828"/>
          </a:xfrm>
        </p:spPr>
        <p:txBody>
          <a:bodyPr/>
          <a:lstStyle/>
          <a:p>
            <a:r>
              <a:rPr lang="sr-Latn-RS" dirty="0"/>
              <a:t>Nekvalifikovano pretraživanje SELECT naredbe je kada ne sadrži WHERE.</a:t>
            </a:r>
            <a:endParaRPr lang="en-US" dirty="0"/>
          </a:p>
          <a:p>
            <a:r>
              <a:rPr lang="sr-Latn-RS" dirty="0"/>
              <a:t>Primer za nekvalifikovano pretraživanje:</a:t>
            </a:r>
            <a:endParaRPr lang="en-US" dirty="0"/>
          </a:p>
          <a:p>
            <a:r>
              <a:rPr lang="sr-Latn-RS" dirty="0"/>
              <a:t>SELECT * FROM student;</a:t>
            </a:r>
            <a:endParaRPr lang="en-US" dirty="0"/>
          </a:p>
          <a:p>
            <a:endParaRPr lang="en-US" dirty="0"/>
          </a:p>
        </p:txBody>
      </p:sp>
      <p:sp>
        <p:nvSpPr>
          <p:cNvPr id="4" name="Title 3"/>
          <p:cNvSpPr>
            <a:spLocks noGrp="1"/>
          </p:cNvSpPr>
          <p:nvPr>
            <p:ph type="title"/>
          </p:nvPr>
        </p:nvSpPr>
        <p:spPr/>
        <p:txBody>
          <a:bodyPr/>
          <a:lstStyle/>
          <a:p>
            <a:r>
              <a:rPr lang="sr-Latn-RS" dirty="0" smtClean="0"/>
              <a:t>Naredba select bez where klauzule</a:t>
            </a:r>
            <a:endParaRPr lang="en-US" dirty="0"/>
          </a:p>
        </p:txBody>
      </p:sp>
      <p:sp>
        <p:nvSpPr>
          <p:cNvPr id="5" name="Text Placeholder 4"/>
          <p:cNvSpPr>
            <a:spLocks noGrp="1"/>
          </p:cNvSpPr>
          <p:nvPr>
            <p:ph type="body" idx="10"/>
          </p:nvPr>
        </p:nvSpPr>
        <p:spPr/>
        <p:txBody>
          <a:bodyPr/>
          <a:lstStyle/>
          <a:p>
            <a:r>
              <a:rPr lang="sr-Latn-RS" dirty="0" smtClean="0"/>
              <a:t>Nad tabelom STUDENT</a:t>
            </a:r>
            <a:endParaRPr lang="en-US" dirty="0"/>
          </a:p>
        </p:txBody>
      </p:sp>
      <p:pic>
        <p:nvPicPr>
          <p:cNvPr id="8" name="Picture 7">
            <a:hlinkClick r:id="rId4" action="ppaction://hlinkfile"/>
          </p:cNvPr>
          <p:cNvPicPr>
            <a:picLocks/>
          </p:cNvPicPr>
          <p:nvPr/>
        </p:nvPicPr>
        <p:blipFill>
          <a:blip r:embed="rId5">
            <a:extLst>
              <a:ext uri="{28A0092B-C50C-407E-A947-70E740481C1C}">
                <a14:useLocalDpi xmlns:a14="http://schemas.microsoft.com/office/drawing/2010/main" val="0"/>
              </a:ext>
            </a:extLst>
          </a:blip>
          <a:stretch>
            <a:fillRect/>
          </a:stretch>
        </p:blipFill>
        <p:spPr>
          <a:xfrm>
            <a:off x="457732" y="2844429"/>
            <a:ext cx="4037143" cy="1044908"/>
          </a:xfrm>
          <a:prstGeom prst="rect">
            <a:avLst/>
          </a:prstGeom>
        </p:spPr>
      </p:pic>
      <p:sp>
        <p:nvSpPr>
          <p:cNvPr id="9" name="TextBox 8"/>
          <p:cNvSpPr txBox="1"/>
          <p:nvPr>
            <p:custDataLst>
              <p:tags r:id="rId1"/>
            </p:custDataLst>
          </p:nvPr>
        </p:nvSpPr>
        <p:spPr>
          <a:xfrm>
            <a:off x="395536" y="3952837"/>
            <a:ext cx="4037143" cy="169277"/>
          </a:xfrm>
          <a:prstGeom prst="rect">
            <a:avLst/>
          </a:prstGeom>
          <a:solidFill>
            <a:srgbClr val="EBEBE9"/>
          </a:solidFill>
        </p:spPr>
        <p:txBody>
          <a:bodyPr vert="horz" wrap="square" lIns="0" tIns="0" rIns="0" bIns="0" rtlCol="0">
            <a:noAutofit/>
          </a:bodyPr>
          <a:lstStyle/>
          <a:p>
            <a:r>
              <a:rPr lang="en-US" sz="1100" dirty="0" err="1" smtClean="0">
                <a:solidFill>
                  <a:schemeClr val="tx2"/>
                </a:solidFill>
                <a:latin typeface="+mj-lt"/>
              </a:rPr>
              <a:t>Slika</a:t>
            </a:r>
            <a:r>
              <a:rPr lang="en-US" sz="1100" dirty="0" smtClean="0">
                <a:solidFill>
                  <a:schemeClr val="tx2"/>
                </a:solidFill>
                <a:latin typeface="+mj-lt"/>
              </a:rPr>
              <a:t> 1.</a:t>
            </a:r>
            <a:r>
              <a:rPr lang="sr-Latn-RS" sz="1100" dirty="0" smtClean="0">
                <a:solidFill>
                  <a:schemeClr val="tx2"/>
                </a:solidFill>
                <a:latin typeface="+mj-lt"/>
              </a:rPr>
              <a:t> </a:t>
            </a:r>
            <a:r>
              <a:rPr lang="sr-Latn-RS" sz="1100" dirty="0">
                <a:solidFill>
                  <a:schemeClr val="tx2"/>
                </a:solidFill>
                <a:latin typeface="+mj-lt"/>
              </a:rPr>
              <a:t>Selektovanje svih podataka iz tabele student</a:t>
            </a:r>
            <a:endParaRPr lang="en-US" sz="1100" dirty="0">
              <a:solidFill>
                <a:schemeClr val="tx2"/>
              </a:solidFill>
              <a:latin typeface="+mj-lt"/>
            </a:endParaRPr>
          </a:p>
          <a:p>
            <a:endParaRPr lang="en-US" sz="1100" dirty="0" smtClean="0">
              <a:solidFill>
                <a:schemeClr val="tx2"/>
              </a:solidFill>
              <a:latin typeface="+mj-lt"/>
            </a:endParaRPr>
          </a:p>
        </p:txBody>
      </p:sp>
      <p:pic>
        <p:nvPicPr>
          <p:cNvPr id="10" name="Picture 9">
            <a:hlinkClick r:id="rId6" action="ppaction://hlinkfile"/>
          </p:cNvPr>
          <p:cNvPicPr>
            <a:picLocks/>
          </p:cNvPicPr>
          <p:nvPr/>
        </p:nvPicPr>
        <p:blipFill>
          <a:blip r:embed="rId7">
            <a:extLst>
              <a:ext uri="{28A0092B-C50C-407E-A947-70E740481C1C}">
                <a14:useLocalDpi xmlns:a14="http://schemas.microsoft.com/office/drawing/2010/main" val="0"/>
              </a:ext>
            </a:extLst>
          </a:blip>
          <a:stretch>
            <a:fillRect/>
          </a:stretch>
        </p:blipFill>
        <p:spPr>
          <a:xfrm>
            <a:off x="4932040" y="1977538"/>
            <a:ext cx="2783242" cy="4289151"/>
          </a:xfrm>
          <a:prstGeom prst="rect">
            <a:avLst/>
          </a:prstGeom>
        </p:spPr>
      </p:pic>
      <p:sp>
        <p:nvSpPr>
          <p:cNvPr id="11" name="TextBox 10"/>
          <p:cNvSpPr txBox="1"/>
          <p:nvPr>
            <p:custDataLst>
              <p:tags r:id="rId2"/>
            </p:custDataLst>
          </p:nvPr>
        </p:nvSpPr>
        <p:spPr>
          <a:xfrm>
            <a:off x="5076056" y="6246552"/>
            <a:ext cx="2783242" cy="278792"/>
          </a:xfrm>
          <a:prstGeom prst="rect">
            <a:avLst/>
          </a:prstGeom>
          <a:solidFill>
            <a:srgbClr val="EBEBE9"/>
          </a:solidFill>
        </p:spPr>
        <p:txBody>
          <a:bodyPr vert="horz" wrap="square" lIns="0" tIns="0" rIns="0" bIns="0" rtlCol="0">
            <a:noAutofit/>
          </a:bodyPr>
          <a:lstStyle/>
          <a:p>
            <a:r>
              <a:rPr lang="en-US" sz="1100" dirty="0" err="1" smtClean="0">
                <a:solidFill>
                  <a:schemeClr val="tx2"/>
                </a:solidFill>
                <a:latin typeface="+mj-lt"/>
              </a:rPr>
              <a:t>Slika</a:t>
            </a:r>
            <a:r>
              <a:rPr lang="en-US" sz="1100" dirty="0" smtClean="0">
                <a:solidFill>
                  <a:schemeClr val="tx2"/>
                </a:solidFill>
                <a:latin typeface="+mj-lt"/>
              </a:rPr>
              <a:t> 2.</a:t>
            </a:r>
            <a:r>
              <a:rPr lang="sr-Latn-RS" sz="1100" dirty="0" smtClean="0">
                <a:solidFill>
                  <a:schemeClr val="tx2"/>
                </a:solidFill>
                <a:latin typeface="+mj-lt"/>
              </a:rPr>
              <a:t> </a:t>
            </a:r>
            <a:r>
              <a:rPr lang="sr-Latn-RS" sz="1100" dirty="0">
                <a:solidFill>
                  <a:schemeClr val="tx2"/>
                </a:solidFill>
                <a:latin typeface="+mj-lt"/>
              </a:rPr>
              <a:t>Selektovanje određenih kolona iz tabele student</a:t>
            </a:r>
            <a:endParaRPr lang="en-US" sz="1100" dirty="0">
              <a:solidFill>
                <a:schemeClr val="tx2"/>
              </a:solidFill>
              <a:latin typeface="+mj-lt"/>
            </a:endParaRPr>
          </a:p>
        </p:txBody>
      </p:sp>
    </p:spTree>
    <p:extLst>
      <p:ext uri="{BB962C8B-B14F-4D97-AF65-F5344CB8AC3E}">
        <p14:creationId xmlns:p14="http://schemas.microsoft.com/office/powerpoint/2010/main" val="33568760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ext Placeholder 2"/>
          <p:cNvSpPr>
            <a:spLocks noGrp="1"/>
          </p:cNvSpPr>
          <p:nvPr>
            <p:ph type="body" sz="quarter" idx="15"/>
          </p:nvPr>
        </p:nvSpPr>
        <p:spPr/>
        <p:txBody>
          <a:bodyPr/>
          <a:lstStyle/>
          <a:p>
            <a:r>
              <a:rPr lang="sr-Latn-RS" dirty="0" smtClean="0"/>
              <a:t>10</a:t>
            </a:r>
            <a:endParaRPr lang="en-US" dirty="0"/>
          </a:p>
        </p:txBody>
      </p:sp>
      <p:sp>
        <p:nvSpPr>
          <p:cNvPr id="4" name="Text Placeholder 3"/>
          <p:cNvSpPr>
            <a:spLocks noGrp="1"/>
          </p:cNvSpPr>
          <p:nvPr>
            <p:ph type="body" sz="quarter" idx="16"/>
          </p:nvPr>
        </p:nvSpPr>
        <p:spPr/>
        <p:txBody>
          <a:bodyPr/>
          <a:lstStyle/>
          <a:p>
            <a:endParaRPr lang="en-US"/>
          </a:p>
        </p:txBody>
      </p:sp>
      <p:sp>
        <p:nvSpPr>
          <p:cNvPr id="5" name="Title 4"/>
          <p:cNvSpPr>
            <a:spLocks noGrp="1"/>
          </p:cNvSpPr>
          <p:nvPr>
            <p:ph type="title"/>
          </p:nvPr>
        </p:nvSpPr>
        <p:spPr/>
        <p:txBody>
          <a:bodyPr/>
          <a:lstStyle/>
          <a:p>
            <a:r>
              <a:rPr lang="en-US" dirty="0" err="1"/>
              <a:t>Uvod</a:t>
            </a:r>
            <a:r>
              <a:rPr lang="en-US" dirty="0"/>
              <a:t> u </a:t>
            </a:r>
            <a:r>
              <a:rPr lang="en-US" dirty="0" err="1"/>
              <a:t>phpMyAdmin</a:t>
            </a:r>
            <a:endParaRPr lang="en-US" dirty="0"/>
          </a:p>
        </p:txBody>
      </p:sp>
      <p:sp>
        <p:nvSpPr>
          <p:cNvPr id="6" name="Text Placeholder 5"/>
          <p:cNvSpPr>
            <a:spLocks noGrp="1"/>
          </p:cNvSpPr>
          <p:nvPr>
            <p:ph type="body" sz="quarter" idx="17"/>
          </p:nvPr>
        </p:nvSpPr>
        <p:spPr/>
        <p:txBody>
          <a:bodyPr/>
          <a:lstStyle/>
          <a:p>
            <a:endParaRPr lang="en-CA" dirty="0"/>
          </a:p>
        </p:txBody>
      </p:sp>
      <p:sp>
        <p:nvSpPr>
          <p:cNvPr id="7" name="Text Placeholder 6"/>
          <p:cNvSpPr>
            <a:spLocks noGrp="1"/>
          </p:cNvSpPr>
          <p:nvPr>
            <p:ph type="body" sz="quarter" idx="18"/>
          </p:nvPr>
        </p:nvSpPr>
        <p:spPr/>
        <p:txBody>
          <a:bodyPr/>
          <a:lstStyle/>
          <a:p>
            <a:endParaRPr lang="en-US" dirty="0"/>
          </a:p>
        </p:txBody>
      </p:sp>
      <p:sp>
        <p:nvSpPr>
          <p:cNvPr id="8" name="Text Placeholder 7"/>
          <p:cNvSpPr>
            <a:spLocks noGrp="1"/>
          </p:cNvSpPr>
          <p:nvPr>
            <p:ph type="body" sz="quarter" idx="19"/>
          </p:nvPr>
        </p:nvSpPr>
        <p:spPr/>
        <p:txBody>
          <a:bodyPr/>
          <a:lstStyle/>
          <a:p>
            <a:endParaRPr lang="en-US" dirty="0"/>
          </a:p>
        </p:txBody>
      </p:sp>
      <p:sp>
        <p:nvSpPr>
          <p:cNvPr id="9" name="Text Placeholder 8"/>
          <p:cNvSpPr>
            <a:spLocks noGrp="1"/>
          </p:cNvSpPr>
          <p:nvPr>
            <p:ph type="body" sz="quarter" idx="20"/>
          </p:nvPr>
        </p:nvSpPr>
        <p:spPr/>
        <p:txBody>
          <a:bodyPr/>
          <a:lstStyle/>
          <a:p>
            <a:endParaRPr lang="en-US" dirty="0"/>
          </a:p>
        </p:txBody>
      </p:sp>
      <p:sp>
        <p:nvSpPr>
          <p:cNvPr id="10" name="Text Placeholder 9"/>
          <p:cNvSpPr>
            <a:spLocks noGrp="1"/>
          </p:cNvSpPr>
          <p:nvPr>
            <p:ph type="body" sz="quarter" idx="21"/>
          </p:nvPr>
        </p:nvSpPr>
        <p:spPr/>
        <p:txBody>
          <a:bodyPr/>
          <a:lstStyle/>
          <a:p>
            <a:endParaRPr lang="en-US" dirty="0"/>
          </a:p>
        </p:txBody>
      </p:sp>
      <p:sp>
        <p:nvSpPr>
          <p:cNvPr id="11" name="Text Placeholder 10"/>
          <p:cNvSpPr>
            <a:spLocks noGrp="1"/>
          </p:cNvSpPr>
          <p:nvPr>
            <p:ph type="body" sz="quarter" idx="22"/>
          </p:nvPr>
        </p:nvSpPr>
        <p:spPr>
          <a:xfrm>
            <a:off x="2768827" y="1088157"/>
            <a:ext cx="5472633" cy="278179"/>
          </a:xfrm>
        </p:spPr>
        <p:txBody>
          <a:bodyPr/>
          <a:lstStyle/>
          <a:p>
            <a:endParaRPr lang="en-US" dirty="0"/>
          </a:p>
        </p:txBody>
      </p:sp>
    </p:spTree>
    <p:extLst>
      <p:ext uri="{BB962C8B-B14F-4D97-AF65-F5344CB8AC3E}">
        <p14:creationId xmlns:p14="http://schemas.microsoft.com/office/powerpoint/2010/main" val="12828627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r-Latn-RS" dirty="0"/>
              <a:t>PHPMyAdmin je besplatan alat koji je napisan u PHP-u i služi za upravljanje MySQL bazama podataka. Može da stvara i uklanja baze podataka, izvodi operacije nad tabelama i poljima, izvršava SQL upite, rukovodi ključevima nad poljima. Kreirao ga je Tobias Račiler (Tobias Ratschiller) je započeo rad na 1998 godine inspirisan MySQL-Webadmin-om. Softver je trenutno dostupan u 47 različitih jezika. </a:t>
            </a:r>
            <a:endParaRPr lang="en-US" dirty="0"/>
          </a:p>
          <a:p>
            <a:r>
              <a:rPr lang="sr-Latn-RS" dirty="0"/>
              <a:t>PHPMyAdmin može da se instalira na više načina. Može doći kao dodatak prilikom instalacije lokalnih servera WAMP (</a:t>
            </a:r>
            <a:r>
              <a:rPr lang="sr-Latn-RS" u="sng" dirty="0">
                <a:hlinkClick r:id="rId2"/>
              </a:rPr>
              <a:t>http://www.wampserver.com/en/</a:t>
            </a:r>
            <a:r>
              <a:rPr lang="sr-Latn-RS" dirty="0"/>
              <a:t>) ili XAMPP (</a:t>
            </a:r>
            <a:r>
              <a:rPr lang="sr-Latn-RS" u="sng" dirty="0">
                <a:hlinkClick r:id="rId3"/>
              </a:rPr>
              <a:t>http://www.apachefriends.org/en/xampp.html</a:t>
            </a:r>
            <a:r>
              <a:rPr lang="sr-Latn-RS" dirty="0"/>
              <a:t>). Osim toga može se preuzeti i sa adrese </a:t>
            </a:r>
            <a:r>
              <a:rPr lang="sr-Latn-RS" u="sng" dirty="0">
                <a:hlinkClick r:id="rId4"/>
              </a:rPr>
              <a:t>http://www.phpmyadmin.net/home_page/index.php</a:t>
            </a:r>
            <a:r>
              <a:rPr lang="sr-Latn-RS" dirty="0"/>
              <a:t> ali s obzirom da su PHP fajlovi u pitanju potrebno je postojati server koji ima mogućnost da ih pokreće. Preporuka je da se koristi WAMP server i u daljem tekstu biće korišćen. </a:t>
            </a:r>
            <a:endParaRPr lang="en-US" dirty="0"/>
          </a:p>
          <a:p>
            <a:r>
              <a:rPr lang="sr-Latn-RS" dirty="0"/>
              <a:t> Nakon preuzimanja i instalacije potrebno je obratiti pažnju na neke stvari kako ne bi imali problema:</a:t>
            </a:r>
            <a:endParaRPr lang="en-US" dirty="0"/>
          </a:p>
          <a:p>
            <a:r>
              <a:rPr lang="sr-Latn-RS" dirty="0"/>
              <a:t>1.) Potrebno je voditi računa o tome da li je port 80 zauzet (Skype zauzima port 80, i samim tim potrebno je isključiti skype ili u opcijama podesiti da se koristi drugi port)</a:t>
            </a:r>
            <a:endParaRPr lang="en-US" dirty="0"/>
          </a:p>
          <a:p>
            <a:r>
              <a:rPr lang="sr-Latn-RS" dirty="0"/>
              <a:t>2</a:t>
            </a:r>
            <a:r>
              <a:rPr lang="sr-Latn-RS" dirty="0" smtClean="0"/>
              <a:t>.) Da </a:t>
            </a:r>
            <a:r>
              <a:rPr lang="sr-Latn-RS" dirty="0"/>
              <a:t>li postoje još neki serveri instalirani (phpDEV, XAMPP etc, preporučuje se samo korišćenje jednog od navedenih, jer će Apache server biti zauzet). </a:t>
            </a:r>
            <a:endParaRPr lang="en-US" dirty="0"/>
          </a:p>
          <a:p>
            <a:endParaRPr lang="en-US" dirty="0"/>
          </a:p>
        </p:txBody>
      </p:sp>
      <p:sp>
        <p:nvSpPr>
          <p:cNvPr id="3" name="Title 2"/>
          <p:cNvSpPr>
            <a:spLocks noGrp="1"/>
          </p:cNvSpPr>
          <p:nvPr>
            <p:ph type="title"/>
          </p:nvPr>
        </p:nvSpPr>
        <p:spPr/>
        <p:txBody>
          <a:bodyPr/>
          <a:lstStyle/>
          <a:p>
            <a:r>
              <a:rPr lang="sr-Latn-RS" dirty="0" smtClean="0"/>
              <a:t>Čemu služi PHPMyAdmin?</a:t>
            </a:r>
            <a:endParaRPr lang="en-US" dirty="0"/>
          </a:p>
        </p:txBody>
      </p:sp>
      <p:sp>
        <p:nvSpPr>
          <p:cNvPr id="4" name="Text Placeholder 3"/>
          <p:cNvSpPr>
            <a:spLocks noGrp="1"/>
          </p:cNvSpPr>
          <p:nvPr>
            <p:ph type="body" idx="10"/>
          </p:nvPr>
        </p:nvSpPr>
        <p:spPr/>
        <p:txBody>
          <a:bodyPr/>
          <a:lstStyle/>
          <a:p>
            <a:r>
              <a:rPr lang="sr-Latn-RS" dirty="0" smtClean="0"/>
              <a:t>Za </a:t>
            </a:r>
            <a:r>
              <a:rPr lang="sr-Latn-RS" dirty="0"/>
              <a:t>upravljanje MySQL bazama </a:t>
            </a:r>
            <a:r>
              <a:rPr lang="sr-Latn-RS" dirty="0" smtClean="0"/>
              <a:t>podataka; </a:t>
            </a:r>
            <a:r>
              <a:rPr lang="sr-Latn-RS" dirty="0"/>
              <a:t>Može da </a:t>
            </a:r>
            <a:r>
              <a:rPr lang="sr-Latn-RS" dirty="0" smtClean="0"/>
              <a:t>kreira i briše </a:t>
            </a:r>
            <a:r>
              <a:rPr lang="sr-Latn-RS" dirty="0"/>
              <a:t>baze podataka, izvodi operacije nad tabelama i poljima, izvršava SQL upite, rukovodi </a:t>
            </a:r>
            <a:r>
              <a:rPr lang="sr-Latn-RS" dirty="0" smtClean="0"/>
              <a:t>ključevima</a:t>
            </a:r>
            <a:endParaRPr lang="en-US" dirty="0"/>
          </a:p>
        </p:txBody>
      </p:sp>
    </p:spTree>
    <p:extLst>
      <p:ext uri="{BB962C8B-B14F-4D97-AF65-F5344CB8AC3E}">
        <p14:creationId xmlns:p14="http://schemas.microsoft.com/office/powerpoint/2010/main" val="39711339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732" y="1816101"/>
            <a:ext cx="2640628" cy="1684908"/>
          </a:xfrm>
        </p:spPr>
        <p:txBody>
          <a:bodyPr/>
          <a:lstStyle/>
          <a:p>
            <a:r>
              <a:rPr lang="sr-Latn-RS" dirty="0"/>
              <a:t>Nakon pokretanja WAMP-a očekujemo da se u donjem desnom uglu pojavi ikonica WAMP servera koja mora biti zelene boje. Ona može biti narandžaste ili crvene. Narandžaste je boje ukoliko postoji neki problem (može biti problem u Apache, MySQL ili PHP). Prikaz pokretanja celokupnog WAMP servera dat je na </a:t>
            </a:r>
            <a:r>
              <a:rPr lang="sr-Latn-RS" dirty="0" smtClean="0"/>
              <a:t>slici.</a:t>
            </a:r>
            <a:endParaRPr lang="en-US" dirty="0"/>
          </a:p>
          <a:p>
            <a:endParaRPr lang="en-US" dirty="0"/>
          </a:p>
        </p:txBody>
      </p:sp>
      <p:sp>
        <p:nvSpPr>
          <p:cNvPr id="4" name="Title 3"/>
          <p:cNvSpPr>
            <a:spLocks noGrp="1"/>
          </p:cNvSpPr>
          <p:nvPr>
            <p:ph type="title"/>
          </p:nvPr>
        </p:nvSpPr>
        <p:spPr/>
        <p:txBody>
          <a:bodyPr/>
          <a:lstStyle/>
          <a:p>
            <a:r>
              <a:rPr lang="sr-Latn-RS" dirty="0" smtClean="0"/>
              <a:t>Pokretanje </a:t>
            </a:r>
            <a:r>
              <a:rPr lang="en-US" sz="2400" dirty="0">
                <a:solidFill>
                  <a:schemeClr val="tx2"/>
                </a:solidFill>
              </a:rPr>
              <a:t> </a:t>
            </a:r>
            <a:r>
              <a:rPr lang="en-US" dirty="0" err="1"/>
              <a:t>phpMyAdmin</a:t>
            </a:r>
            <a:r>
              <a:rPr lang="en-US" dirty="0"/>
              <a:t> </a:t>
            </a:r>
          </a:p>
        </p:txBody>
      </p:sp>
      <p:sp>
        <p:nvSpPr>
          <p:cNvPr id="5" name="Text Placeholder 4"/>
          <p:cNvSpPr>
            <a:spLocks noGrp="1"/>
          </p:cNvSpPr>
          <p:nvPr>
            <p:ph type="body" idx="10"/>
          </p:nvPr>
        </p:nvSpPr>
        <p:spPr/>
        <p:txBody>
          <a:bodyPr/>
          <a:lstStyle/>
          <a:p>
            <a:r>
              <a:rPr lang="sr-Latn-RS" dirty="0"/>
              <a:t>Nakon </a:t>
            </a:r>
            <a:r>
              <a:rPr lang="sr-Latn-RS" dirty="0" smtClean="0"/>
              <a:t>pokretanja servisa, WAMP je u </a:t>
            </a:r>
            <a:r>
              <a:rPr lang="sr-Latn-RS" dirty="0"/>
              <a:t>desnom uglu </a:t>
            </a:r>
            <a:r>
              <a:rPr lang="sr-Latn-RS" dirty="0" smtClean="0"/>
              <a:t>zelene </a:t>
            </a:r>
            <a:r>
              <a:rPr lang="sr-Latn-RS" dirty="0"/>
              <a:t>boje.</a:t>
            </a:r>
            <a:endParaRPr lang="en-US" dirty="0"/>
          </a:p>
        </p:txBody>
      </p:sp>
      <p:sp>
        <p:nvSpPr>
          <p:cNvPr id="7" name="Content Placeholder 6"/>
          <p:cNvSpPr>
            <a:spLocks noGrp="1"/>
          </p:cNvSpPr>
          <p:nvPr>
            <p:ph idx="11"/>
          </p:nvPr>
        </p:nvSpPr>
        <p:spPr>
          <a:xfrm>
            <a:off x="3253566" y="1752599"/>
            <a:ext cx="5430132" cy="676796"/>
          </a:xfrm>
        </p:spPr>
        <p:txBody>
          <a:bodyPr/>
          <a:lstStyle/>
          <a:p>
            <a:r>
              <a:rPr lang="sr-Latn-RS" dirty="0"/>
              <a:t>Nakon pokretanja servisa WAMP bi u desnom uglu trebao biti zelene boje. Posle toga, potrebno je u web čitaču kucati sledeće: localhost/phpmyadmin. Nakon toga ukoliko je servis pokrenut, ukoliko nije bilo nikakvog problema pokrenuće se aplikacija. </a:t>
            </a:r>
            <a:endParaRPr lang="en-US" dirty="0"/>
          </a:p>
          <a:p>
            <a:endParaRPr lang="en-US" dirty="0"/>
          </a:p>
        </p:txBody>
      </p:sp>
      <p:pic>
        <p:nvPicPr>
          <p:cNvPr id="8" name="Picture 7">
            <a:hlinkClick r:id="rId3" action="ppaction://hlinkfile"/>
          </p:cNvPr>
          <p:cNvPicPr>
            <a:picLocks/>
          </p:cNvPicPr>
          <p:nvPr/>
        </p:nvPicPr>
        <p:blipFill>
          <a:blip r:embed="rId4">
            <a:extLst>
              <a:ext uri="{28A0092B-C50C-407E-A947-70E740481C1C}">
                <a14:useLocalDpi xmlns:a14="http://schemas.microsoft.com/office/drawing/2010/main" val="0"/>
              </a:ext>
            </a:extLst>
          </a:blip>
          <a:stretch>
            <a:fillRect/>
          </a:stretch>
        </p:blipFill>
        <p:spPr>
          <a:xfrm>
            <a:off x="457731" y="3564509"/>
            <a:ext cx="1810013" cy="2600795"/>
          </a:xfrm>
          <a:prstGeom prst="rect">
            <a:avLst/>
          </a:prstGeom>
        </p:spPr>
      </p:pic>
      <p:pic>
        <p:nvPicPr>
          <p:cNvPr id="10" name="Picture 9">
            <a:hlinkClick r:id="rId5" action="ppaction://hlinkfile"/>
          </p:cNvPr>
          <p:cNvPicPr>
            <a:picLocks/>
          </p:cNvPicPr>
          <p:nvPr/>
        </p:nvPicPr>
        <p:blipFill>
          <a:blip r:embed="rId6">
            <a:extLst>
              <a:ext uri="{28A0092B-C50C-407E-A947-70E740481C1C}">
                <a14:useLocalDpi xmlns:a14="http://schemas.microsoft.com/office/drawing/2010/main" val="0"/>
              </a:ext>
            </a:extLst>
          </a:blip>
          <a:stretch>
            <a:fillRect/>
          </a:stretch>
        </p:blipFill>
        <p:spPr>
          <a:xfrm>
            <a:off x="3256648" y="2406559"/>
            <a:ext cx="5275772" cy="2672803"/>
          </a:xfrm>
          <a:prstGeom prst="rect">
            <a:avLst/>
          </a:prstGeom>
        </p:spPr>
      </p:pic>
      <p:sp>
        <p:nvSpPr>
          <p:cNvPr id="11" name="TextBox 10"/>
          <p:cNvSpPr txBox="1"/>
          <p:nvPr>
            <p:custDataLst>
              <p:tags r:id="rId1"/>
            </p:custDataLst>
          </p:nvPr>
        </p:nvSpPr>
        <p:spPr>
          <a:xfrm>
            <a:off x="3253566" y="5136774"/>
            <a:ext cx="5430132" cy="169277"/>
          </a:xfrm>
          <a:prstGeom prst="rect">
            <a:avLst/>
          </a:prstGeom>
          <a:solidFill>
            <a:srgbClr val="EBEBE9"/>
          </a:solidFill>
        </p:spPr>
        <p:txBody>
          <a:bodyPr vert="horz" wrap="square" lIns="0" tIns="0" rIns="0" bIns="0" rtlCol="0">
            <a:noAutofit/>
          </a:bodyPr>
          <a:lstStyle/>
          <a:p>
            <a:r>
              <a:rPr lang="en-US" sz="1100" dirty="0" err="1" smtClean="0">
                <a:solidFill>
                  <a:schemeClr val="tx2"/>
                </a:solidFill>
                <a:latin typeface="+mj-lt"/>
              </a:rPr>
              <a:t>Slika</a:t>
            </a:r>
            <a:r>
              <a:rPr lang="sr-Latn-RS" sz="1100" dirty="0" smtClean="0">
                <a:solidFill>
                  <a:schemeClr val="tx2"/>
                </a:solidFill>
                <a:latin typeface="+mj-lt"/>
              </a:rPr>
              <a:t> 2</a:t>
            </a:r>
            <a:r>
              <a:rPr lang="sr-Latn-RS" sz="1100" dirty="0">
                <a:solidFill>
                  <a:schemeClr val="tx2"/>
                </a:solidFill>
                <a:latin typeface="+mj-lt"/>
              </a:rPr>
              <a:t>.</a:t>
            </a:r>
            <a:r>
              <a:rPr lang="en-US" sz="1100" dirty="0" smtClean="0">
                <a:solidFill>
                  <a:schemeClr val="tx2"/>
                </a:solidFill>
                <a:latin typeface="+mj-lt"/>
              </a:rPr>
              <a:t> </a:t>
            </a:r>
            <a:r>
              <a:rPr lang="en-US" sz="1100" dirty="0" err="1" smtClean="0">
                <a:solidFill>
                  <a:schemeClr val="tx2"/>
                </a:solidFill>
                <a:latin typeface="+mj-lt"/>
              </a:rPr>
              <a:t>Prikaz</a:t>
            </a:r>
            <a:r>
              <a:rPr lang="en-US" sz="1100" dirty="0" smtClean="0">
                <a:solidFill>
                  <a:schemeClr val="tx2"/>
                </a:solidFill>
                <a:latin typeface="+mj-lt"/>
              </a:rPr>
              <a:t> </a:t>
            </a:r>
            <a:r>
              <a:rPr lang="en-US" sz="1100" dirty="0" err="1" smtClean="0">
                <a:solidFill>
                  <a:schemeClr val="tx2"/>
                </a:solidFill>
                <a:latin typeface="+mj-lt"/>
              </a:rPr>
              <a:t>phpMyAdmin</a:t>
            </a:r>
            <a:r>
              <a:rPr lang="en-US" sz="1100" dirty="0" smtClean="0">
                <a:solidFill>
                  <a:schemeClr val="tx2"/>
                </a:solidFill>
                <a:latin typeface="+mj-lt"/>
              </a:rPr>
              <a:t> </a:t>
            </a:r>
            <a:r>
              <a:rPr lang="en-US" sz="1100" dirty="0" err="1" smtClean="0">
                <a:solidFill>
                  <a:schemeClr val="tx2"/>
                </a:solidFill>
                <a:latin typeface="+mj-lt"/>
              </a:rPr>
              <a:t>početne</a:t>
            </a:r>
            <a:r>
              <a:rPr lang="en-US" sz="1100" dirty="0" smtClean="0">
                <a:solidFill>
                  <a:schemeClr val="tx2"/>
                </a:solidFill>
                <a:latin typeface="+mj-lt"/>
              </a:rPr>
              <a:t> </a:t>
            </a:r>
            <a:r>
              <a:rPr lang="en-US" sz="1100" dirty="0" err="1" smtClean="0">
                <a:solidFill>
                  <a:schemeClr val="tx2"/>
                </a:solidFill>
                <a:latin typeface="+mj-lt"/>
              </a:rPr>
              <a:t>strane</a:t>
            </a:r>
            <a:endParaRPr lang="en-US" sz="1100" dirty="0" smtClean="0">
              <a:solidFill>
                <a:schemeClr val="tx2"/>
              </a:solidFill>
              <a:latin typeface="+mj-lt"/>
            </a:endParaRPr>
          </a:p>
        </p:txBody>
      </p:sp>
      <p:sp>
        <p:nvSpPr>
          <p:cNvPr id="12" name="Content Placeholder 6"/>
          <p:cNvSpPr txBox="1">
            <a:spLocks/>
          </p:cNvSpPr>
          <p:nvPr/>
        </p:nvSpPr>
        <p:spPr>
          <a:xfrm>
            <a:off x="3253566" y="5308374"/>
            <a:ext cx="5430132" cy="1051461"/>
          </a:xfrm>
          <a:prstGeom prst="rect">
            <a:avLst/>
          </a:prstGeom>
          <a:ln>
            <a:solidFill>
              <a:srgbClr val="0070C0">
                <a:alpha val="0"/>
              </a:srgbClr>
            </a:solidFill>
          </a:ln>
        </p:spPr>
        <p:txBody>
          <a:bodyPr vert="horz" lIns="0" tIns="0" rIns="0" bIns="0" rtlCol="0">
            <a:noAutofit/>
          </a:bodyPr>
          <a:lstStyle>
            <a:lvl1pPr marL="0" indent="0" algn="l" defTabSz="914400" rtl="0" eaLnBrk="1" latinLnBrk="0" hangingPunct="1">
              <a:lnSpc>
                <a:spcPct val="120000"/>
              </a:lnSpc>
              <a:spcBef>
                <a:spcPts val="600"/>
              </a:spcBef>
              <a:spcAft>
                <a:spcPts val="0"/>
              </a:spcAft>
              <a:buFontTx/>
              <a:buNone/>
              <a:defRPr sz="1100" i="0" kern="1200">
                <a:solidFill>
                  <a:schemeClr val="tx2"/>
                </a:solidFill>
                <a:latin typeface="+mj-lt"/>
                <a:ea typeface="+mn-ea"/>
                <a:cs typeface="+mn-cs"/>
              </a:defRPr>
            </a:lvl1pPr>
            <a:lvl2pPr marL="0" indent="0" algn="l" defTabSz="914400" rtl="0" eaLnBrk="1" latinLnBrk="0" hangingPunct="1">
              <a:lnSpc>
                <a:spcPct val="100000"/>
              </a:lnSpc>
              <a:spcBef>
                <a:spcPts val="0"/>
              </a:spcBef>
              <a:spcAft>
                <a:spcPts val="600"/>
              </a:spcAft>
              <a:buFontTx/>
              <a:buNone/>
              <a:defRPr sz="1500" i="1" kern="1200">
                <a:solidFill>
                  <a:schemeClr val="tx2"/>
                </a:solidFill>
                <a:latin typeface="+mj-lt"/>
                <a:ea typeface="+mn-ea"/>
                <a:cs typeface="+mn-cs"/>
              </a:defRPr>
            </a:lvl2pPr>
            <a:lvl3pPr marL="0" indent="0" algn="l" defTabSz="914400" rtl="0" eaLnBrk="1" latinLnBrk="0" hangingPunct="1">
              <a:lnSpc>
                <a:spcPct val="120000"/>
              </a:lnSpc>
              <a:spcBef>
                <a:spcPts val="600"/>
              </a:spcBef>
              <a:spcAft>
                <a:spcPts val="600"/>
              </a:spcAft>
              <a:buFontTx/>
              <a:buNone/>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Tx/>
              <a:buNone/>
              <a:defRPr sz="1100" i="1" kern="1200">
                <a:solidFill>
                  <a:schemeClr val="accent2"/>
                </a:solidFill>
                <a:latin typeface="+mj-lt"/>
                <a:ea typeface="+mn-ea"/>
                <a:cs typeface="+mn-cs"/>
              </a:defRPr>
            </a:lvl4pPr>
            <a:lvl5pPr marL="0" indent="0" algn="l" defTabSz="914400" rtl="0" eaLnBrk="1" latinLnBrk="0" hangingPunct="1">
              <a:lnSpc>
                <a:spcPct val="150000"/>
              </a:lnSpc>
              <a:spcBef>
                <a:spcPts val="0"/>
              </a:spcBef>
              <a:buFontTx/>
              <a:buNone/>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r-Latn-RS" dirty="0"/>
              <a:t>Na slici </a:t>
            </a:r>
            <a:r>
              <a:rPr lang="sr-Latn-RS" dirty="0" smtClean="0"/>
              <a:t>2. su </a:t>
            </a:r>
            <a:r>
              <a:rPr lang="sr-Latn-RS" dirty="0"/>
              <a:t>prikazani i meniji koji se nalaze u phpMyAdmin-u i to za: kreiranje i upravljanje privilegijama baza (</a:t>
            </a:r>
            <a:r>
              <a:rPr lang="sr-Latn-RS" b="1" dirty="0"/>
              <a:t>Databases</a:t>
            </a:r>
            <a:r>
              <a:rPr lang="sr-Latn-RS" dirty="0"/>
              <a:t>), za pisanje SQL upita (</a:t>
            </a:r>
            <a:r>
              <a:rPr lang="sr-Latn-RS" b="1" dirty="0"/>
              <a:t>SQL</a:t>
            </a:r>
            <a:r>
              <a:rPr lang="sr-Latn-RS" dirty="0"/>
              <a:t>), statistički podaci (</a:t>
            </a:r>
            <a:r>
              <a:rPr lang="sr-Latn-RS" b="1" dirty="0"/>
              <a:t>Status</a:t>
            </a:r>
            <a:r>
              <a:rPr lang="sr-Latn-RS" dirty="0"/>
              <a:t>),  korisnici sa svojim privilegijama (</a:t>
            </a:r>
            <a:r>
              <a:rPr lang="sr-Latn-RS" b="1" dirty="0"/>
              <a:t>Users</a:t>
            </a:r>
            <a:r>
              <a:rPr lang="sr-Latn-RS" dirty="0"/>
              <a:t>), izvoz-eksportovanje SQL koda (</a:t>
            </a:r>
            <a:r>
              <a:rPr lang="sr-Latn-RS" b="1" dirty="0"/>
              <a:t>Export</a:t>
            </a:r>
            <a:r>
              <a:rPr lang="sr-Latn-RS" dirty="0"/>
              <a:t>), ubacivanje-importovanje SQL koda (</a:t>
            </a:r>
            <a:r>
              <a:rPr lang="sr-Latn-RS" b="1" dirty="0"/>
              <a:t>Import</a:t>
            </a:r>
            <a:r>
              <a:rPr lang="sr-Latn-RS" dirty="0"/>
              <a:t>), opšta podešavanja (</a:t>
            </a:r>
            <a:r>
              <a:rPr lang="sr-Latn-RS" b="1" dirty="0"/>
              <a:t>Settings</a:t>
            </a:r>
            <a:r>
              <a:rPr lang="sr-Latn-RS" dirty="0"/>
              <a:t>), sinhronizacija (</a:t>
            </a:r>
            <a:r>
              <a:rPr lang="sr-Latn-RS" b="1" dirty="0"/>
              <a:t>Synchronize</a:t>
            </a:r>
            <a:r>
              <a:rPr lang="sr-Latn-RS" dirty="0" smtClean="0"/>
              <a:t>).</a:t>
            </a:r>
            <a:endParaRPr lang="en-US" dirty="0"/>
          </a:p>
          <a:p>
            <a:endParaRPr lang="en-US" dirty="0"/>
          </a:p>
        </p:txBody>
      </p:sp>
    </p:spTree>
    <p:extLst>
      <p:ext uri="{BB962C8B-B14F-4D97-AF65-F5344CB8AC3E}">
        <p14:creationId xmlns:p14="http://schemas.microsoft.com/office/powerpoint/2010/main" val="16605227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a:xfrm>
            <a:off x="4647276" y="1816101"/>
            <a:ext cx="4037143" cy="604788"/>
          </a:xfrm>
        </p:spPr>
        <p:txBody>
          <a:bodyPr/>
          <a:lstStyle/>
          <a:p>
            <a:r>
              <a:rPr lang="sr-Latn-RS" dirty="0"/>
              <a:t>Nakon kreiranja, imena svih baza se mogu videti u levom delu phpMyAdmin-a. Potrebno je izabrati željenu bazu i dva puta kliknuti na </a:t>
            </a:r>
            <a:r>
              <a:rPr lang="sr-Latn-RS" dirty="0" smtClean="0"/>
              <a:t>nju</a:t>
            </a:r>
            <a:r>
              <a:rPr lang="sr-Latn-RS" dirty="0"/>
              <a:t> </a:t>
            </a:r>
            <a:r>
              <a:rPr lang="sr-Latn-RS" dirty="0" smtClean="0"/>
              <a:t>(slika 4.)</a:t>
            </a:r>
            <a:endParaRPr lang="en-US" dirty="0"/>
          </a:p>
        </p:txBody>
      </p:sp>
      <p:sp>
        <p:nvSpPr>
          <p:cNvPr id="3" name="Content Placeholder 2"/>
          <p:cNvSpPr>
            <a:spLocks noGrp="1"/>
          </p:cNvSpPr>
          <p:nvPr>
            <p:ph idx="1"/>
          </p:nvPr>
        </p:nvSpPr>
        <p:spPr>
          <a:xfrm>
            <a:off x="457732" y="1816101"/>
            <a:ext cx="4037143" cy="820812"/>
          </a:xfrm>
        </p:spPr>
        <p:txBody>
          <a:bodyPr/>
          <a:lstStyle/>
          <a:p>
            <a:r>
              <a:rPr lang="sr-Latn-RS" dirty="0" smtClean="0"/>
              <a:t>Potrebno </a:t>
            </a:r>
            <a:r>
              <a:rPr lang="sr-Latn-RS" dirty="0"/>
              <a:t>je kliknuti na tab Databases, a zatim uneti ime tabele kao što je prikazano na </a:t>
            </a:r>
            <a:r>
              <a:rPr lang="sr-Latn-RS" dirty="0" smtClean="0"/>
              <a:t>slici 3. </a:t>
            </a:r>
            <a:r>
              <a:rPr lang="sr-Latn-RS" dirty="0"/>
              <a:t>Encoding koji biramo kako bi bila prikazana ćirilična slova i specifična slova naše latinice potrebno je izabrati </a:t>
            </a:r>
            <a:r>
              <a:rPr lang="sr-Latn-RS" dirty="0" smtClean="0"/>
              <a:t>UTF8-Encoding</a:t>
            </a:r>
            <a:endParaRPr lang="en-US" dirty="0"/>
          </a:p>
          <a:p>
            <a:endParaRPr lang="en-US" dirty="0"/>
          </a:p>
        </p:txBody>
      </p:sp>
      <p:sp>
        <p:nvSpPr>
          <p:cNvPr id="4" name="Title 3"/>
          <p:cNvSpPr>
            <a:spLocks noGrp="1"/>
          </p:cNvSpPr>
          <p:nvPr>
            <p:ph type="title"/>
          </p:nvPr>
        </p:nvSpPr>
        <p:spPr/>
        <p:txBody>
          <a:bodyPr/>
          <a:lstStyle/>
          <a:p>
            <a:r>
              <a:rPr lang="sr-Latn-RS" dirty="0"/>
              <a:t>Kreiranje </a:t>
            </a:r>
            <a:r>
              <a:rPr lang="sr-Latn-RS" dirty="0" smtClean="0"/>
              <a:t>baze</a:t>
            </a:r>
            <a:r>
              <a:rPr lang="en-US" dirty="0"/>
              <a:t/>
            </a:r>
            <a:br>
              <a:rPr lang="en-US" dirty="0"/>
            </a:br>
            <a:endParaRPr lang="en-US" dirty="0"/>
          </a:p>
        </p:txBody>
      </p:sp>
      <p:sp>
        <p:nvSpPr>
          <p:cNvPr id="5" name="Text Placeholder 4"/>
          <p:cNvSpPr>
            <a:spLocks noGrp="1"/>
          </p:cNvSpPr>
          <p:nvPr>
            <p:ph type="body" idx="10"/>
          </p:nvPr>
        </p:nvSpPr>
        <p:spPr/>
        <p:txBody>
          <a:bodyPr/>
          <a:lstStyle/>
          <a:p>
            <a:r>
              <a:rPr lang="sr-Latn-RS" dirty="0"/>
              <a:t>I</a:t>
            </a:r>
            <a:r>
              <a:rPr lang="sr-Latn-RS" dirty="0" smtClean="0"/>
              <a:t>mena </a:t>
            </a:r>
            <a:r>
              <a:rPr lang="sr-Latn-RS" dirty="0"/>
              <a:t>svih </a:t>
            </a:r>
            <a:r>
              <a:rPr lang="sr-Latn-RS" dirty="0" smtClean="0"/>
              <a:t>kreiranih baza </a:t>
            </a:r>
            <a:r>
              <a:rPr lang="sr-Latn-RS" dirty="0"/>
              <a:t>se mogu videti u levom delu phpMyAdmin-a</a:t>
            </a:r>
            <a:endParaRPr lang="en-US" dirty="0"/>
          </a:p>
        </p:txBody>
      </p:sp>
      <p:pic>
        <p:nvPicPr>
          <p:cNvPr id="6" name="Picture 5">
            <a:hlinkClick r:id="rId4" action="ppaction://hlinkfile"/>
          </p:cNvPr>
          <p:cNvPicPr>
            <a:picLocks/>
          </p:cNvPicPr>
          <p:nvPr/>
        </p:nvPicPr>
        <p:blipFill>
          <a:blip r:embed="rId5">
            <a:extLst>
              <a:ext uri="{28A0092B-C50C-407E-A947-70E740481C1C}">
                <a14:useLocalDpi xmlns:a14="http://schemas.microsoft.com/office/drawing/2010/main" val="0"/>
              </a:ext>
            </a:extLst>
          </a:blip>
          <a:stretch>
            <a:fillRect/>
          </a:stretch>
        </p:blipFill>
        <p:spPr>
          <a:xfrm>
            <a:off x="457733" y="2700414"/>
            <a:ext cx="4037143" cy="2348883"/>
          </a:xfrm>
          <a:prstGeom prst="rect">
            <a:avLst/>
          </a:prstGeom>
        </p:spPr>
      </p:pic>
      <p:sp>
        <p:nvSpPr>
          <p:cNvPr id="7" name="TextBox 6"/>
          <p:cNvSpPr txBox="1"/>
          <p:nvPr>
            <p:custDataLst>
              <p:tags r:id="rId1"/>
            </p:custDataLst>
          </p:nvPr>
        </p:nvSpPr>
        <p:spPr>
          <a:xfrm>
            <a:off x="457732" y="5112796"/>
            <a:ext cx="4037143" cy="169277"/>
          </a:xfrm>
          <a:prstGeom prst="rect">
            <a:avLst/>
          </a:prstGeom>
          <a:solidFill>
            <a:srgbClr val="EBEBE9"/>
          </a:solidFill>
        </p:spPr>
        <p:txBody>
          <a:bodyPr vert="horz" wrap="square" lIns="0" tIns="0" rIns="0" bIns="0" rtlCol="0">
            <a:noAutofit/>
          </a:bodyPr>
          <a:lstStyle/>
          <a:p>
            <a:r>
              <a:rPr lang="en-US" sz="1100" dirty="0" err="1" smtClean="0">
                <a:solidFill>
                  <a:schemeClr val="tx2"/>
                </a:solidFill>
                <a:latin typeface="+mj-lt"/>
              </a:rPr>
              <a:t>Slika</a:t>
            </a:r>
            <a:r>
              <a:rPr lang="sr-Latn-RS" sz="1100" dirty="0" smtClean="0">
                <a:solidFill>
                  <a:schemeClr val="tx2"/>
                </a:solidFill>
                <a:latin typeface="+mj-lt"/>
              </a:rPr>
              <a:t> 3.</a:t>
            </a:r>
            <a:r>
              <a:rPr lang="en-US" sz="1100" dirty="0" smtClean="0">
                <a:solidFill>
                  <a:schemeClr val="tx2"/>
                </a:solidFill>
                <a:latin typeface="+mj-lt"/>
              </a:rPr>
              <a:t> </a:t>
            </a:r>
            <a:r>
              <a:rPr lang="en-US" sz="1100" dirty="0" err="1" smtClean="0">
                <a:solidFill>
                  <a:schemeClr val="tx2"/>
                </a:solidFill>
                <a:latin typeface="+mj-lt"/>
              </a:rPr>
              <a:t>Kreiranje</a:t>
            </a:r>
            <a:r>
              <a:rPr lang="en-US" sz="1100" dirty="0" smtClean="0">
                <a:solidFill>
                  <a:schemeClr val="tx2"/>
                </a:solidFill>
                <a:latin typeface="+mj-lt"/>
              </a:rPr>
              <a:t> </a:t>
            </a:r>
            <a:r>
              <a:rPr lang="en-US" sz="1100" dirty="0" err="1" smtClean="0">
                <a:solidFill>
                  <a:schemeClr val="tx2"/>
                </a:solidFill>
                <a:latin typeface="+mj-lt"/>
              </a:rPr>
              <a:t>baze</a:t>
            </a:r>
            <a:endParaRPr lang="en-US" sz="1100" dirty="0" smtClean="0">
              <a:solidFill>
                <a:schemeClr val="tx2"/>
              </a:solidFill>
              <a:latin typeface="+mj-lt"/>
            </a:endParaRPr>
          </a:p>
        </p:txBody>
      </p:sp>
      <p:pic>
        <p:nvPicPr>
          <p:cNvPr id="8" name="Picture 7">
            <a:hlinkClick r:id="rId6" action="ppaction://hlinkfile"/>
          </p:cNvPr>
          <p:cNvPicPr>
            <a:picLocks/>
          </p:cNvPicPr>
          <p:nvPr/>
        </p:nvPicPr>
        <p:blipFill>
          <a:blip r:embed="rId7">
            <a:extLst>
              <a:ext uri="{28A0092B-C50C-407E-A947-70E740481C1C}">
                <a14:useLocalDpi xmlns:a14="http://schemas.microsoft.com/office/drawing/2010/main" val="0"/>
              </a:ext>
            </a:extLst>
          </a:blip>
          <a:stretch>
            <a:fillRect/>
          </a:stretch>
        </p:blipFill>
        <p:spPr>
          <a:xfrm>
            <a:off x="4647276" y="2484389"/>
            <a:ext cx="4037143" cy="3234436"/>
          </a:xfrm>
          <a:prstGeom prst="rect">
            <a:avLst/>
          </a:prstGeom>
        </p:spPr>
      </p:pic>
      <p:sp>
        <p:nvSpPr>
          <p:cNvPr id="9" name="TextBox 8"/>
          <p:cNvSpPr txBox="1"/>
          <p:nvPr>
            <p:custDataLst>
              <p:tags r:id="rId2"/>
            </p:custDataLst>
          </p:nvPr>
        </p:nvSpPr>
        <p:spPr>
          <a:xfrm>
            <a:off x="4647276" y="5782325"/>
            <a:ext cx="4037143" cy="169277"/>
          </a:xfrm>
          <a:prstGeom prst="rect">
            <a:avLst/>
          </a:prstGeom>
          <a:solidFill>
            <a:srgbClr val="EBEBE9"/>
          </a:solidFill>
        </p:spPr>
        <p:txBody>
          <a:bodyPr vert="horz" wrap="square" lIns="0" tIns="0" rIns="0" bIns="0" rtlCol="0">
            <a:noAutofit/>
          </a:bodyPr>
          <a:lstStyle/>
          <a:p>
            <a:r>
              <a:rPr lang="en-US" sz="1100" dirty="0" err="1" smtClean="0">
                <a:solidFill>
                  <a:schemeClr val="tx2"/>
                </a:solidFill>
                <a:latin typeface="+mj-lt"/>
              </a:rPr>
              <a:t>Slika</a:t>
            </a:r>
            <a:r>
              <a:rPr lang="sr-Latn-RS" sz="1100" dirty="0">
                <a:solidFill>
                  <a:schemeClr val="tx2"/>
                </a:solidFill>
                <a:latin typeface="+mj-lt"/>
              </a:rPr>
              <a:t> </a:t>
            </a:r>
            <a:r>
              <a:rPr lang="sr-Latn-RS" sz="1100" dirty="0" smtClean="0">
                <a:solidFill>
                  <a:schemeClr val="tx2"/>
                </a:solidFill>
                <a:latin typeface="+mj-lt"/>
              </a:rPr>
              <a:t>4.</a:t>
            </a:r>
            <a:r>
              <a:rPr lang="en-US" sz="1100" dirty="0" smtClean="0">
                <a:solidFill>
                  <a:schemeClr val="tx2"/>
                </a:solidFill>
                <a:latin typeface="+mj-lt"/>
              </a:rPr>
              <a:t> </a:t>
            </a:r>
            <a:r>
              <a:rPr lang="en-US" sz="1100" dirty="0" err="1" smtClean="0">
                <a:solidFill>
                  <a:schemeClr val="tx2"/>
                </a:solidFill>
                <a:latin typeface="+mj-lt"/>
              </a:rPr>
              <a:t>Prikaz</a:t>
            </a:r>
            <a:r>
              <a:rPr lang="en-US" sz="1100" dirty="0" smtClean="0">
                <a:solidFill>
                  <a:schemeClr val="tx2"/>
                </a:solidFill>
                <a:latin typeface="+mj-lt"/>
              </a:rPr>
              <a:t> </a:t>
            </a:r>
            <a:r>
              <a:rPr lang="en-US" sz="1100" dirty="0" err="1" smtClean="0">
                <a:solidFill>
                  <a:schemeClr val="tx2"/>
                </a:solidFill>
                <a:latin typeface="+mj-lt"/>
              </a:rPr>
              <a:t>svih</a:t>
            </a:r>
            <a:r>
              <a:rPr lang="en-US" sz="1100" dirty="0" smtClean="0">
                <a:solidFill>
                  <a:schemeClr val="tx2"/>
                </a:solidFill>
                <a:latin typeface="+mj-lt"/>
              </a:rPr>
              <a:t> </a:t>
            </a:r>
            <a:r>
              <a:rPr lang="en-US" sz="1100" dirty="0" err="1" smtClean="0">
                <a:solidFill>
                  <a:schemeClr val="tx2"/>
                </a:solidFill>
                <a:latin typeface="+mj-lt"/>
              </a:rPr>
              <a:t>baza</a:t>
            </a:r>
            <a:endParaRPr lang="en-US" sz="1100" dirty="0" smtClean="0">
              <a:solidFill>
                <a:schemeClr val="tx2"/>
              </a:solidFill>
              <a:latin typeface="+mj-lt"/>
            </a:endParaRPr>
          </a:p>
        </p:txBody>
      </p:sp>
    </p:spTree>
    <p:extLst>
      <p:ext uri="{BB962C8B-B14F-4D97-AF65-F5344CB8AC3E}">
        <p14:creationId xmlns:p14="http://schemas.microsoft.com/office/powerpoint/2010/main" val="22209001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sr-Latn-RS" dirty="0"/>
              <a:t>Nakon ulaska u određenu bazu ukolko ne postoje tabele, otvoriće se opcija za kreiranje tabele. Na slici je prikazano kreiranje tabele Imenik koja sadrži 6 </a:t>
            </a:r>
            <a:r>
              <a:rPr lang="sr-Latn-RS" dirty="0" smtClean="0"/>
              <a:t>kolone</a:t>
            </a:r>
            <a:r>
              <a:rPr lang="sr-Latn-RS" dirty="0"/>
              <a:t> </a:t>
            </a:r>
            <a:r>
              <a:rPr lang="sr-Latn-RS" dirty="0" smtClean="0"/>
              <a:t>(slika 5.)</a:t>
            </a:r>
            <a:endParaRPr lang="en-US" dirty="0"/>
          </a:p>
          <a:p>
            <a:endParaRPr lang="sr-Latn-RS" dirty="0" smtClean="0"/>
          </a:p>
          <a:p>
            <a:r>
              <a:rPr lang="sr-Latn-RS" dirty="0"/>
              <a:t>Nakon kreiranja tabele, potrebno je dodati imena kolona, odrediti tipove podataka kolona, ukoliko je potrebno i specificirati kolika je duzina ili velicina tipa podataka (npr. 300 karaktera), zatim podrazumevana vrednost (prazno polje, null...) charset, komentari itd. Pre svega postoje puno tipova podataka i potrebno je razjasniti kada se koji koristi kako bi znali koji tip podataka ćemo upotrebiti određenu </a:t>
            </a:r>
            <a:r>
              <a:rPr lang="sr-Latn-RS" dirty="0" smtClean="0"/>
              <a:t>kolonu (slika 6.) </a:t>
            </a:r>
            <a:r>
              <a:rPr lang="sr-Latn-RS" dirty="0"/>
              <a:t>Više o tome može se pročitati na adresi: </a:t>
            </a:r>
            <a:r>
              <a:rPr lang="sr-Latn-RS" u="sng" dirty="0">
                <a:hlinkClick r:id="rId4"/>
              </a:rPr>
              <a:t>http://www.homeandlearn.co.uk/php/php12p3.html</a:t>
            </a:r>
            <a:r>
              <a:rPr lang="sr-Latn-RS" dirty="0"/>
              <a:t>. </a:t>
            </a:r>
            <a:endParaRPr lang="en-US" dirty="0"/>
          </a:p>
          <a:p>
            <a:endParaRPr lang="en-US" dirty="0"/>
          </a:p>
        </p:txBody>
      </p:sp>
      <p:sp>
        <p:nvSpPr>
          <p:cNvPr id="4" name="Title 3"/>
          <p:cNvSpPr>
            <a:spLocks noGrp="1"/>
          </p:cNvSpPr>
          <p:nvPr>
            <p:ph type="title"/>
          </p:nvPr>
        </p:nvSpPr>
        <p:spPr/>
        <p:txBody>
          <a:bodyPr/>
          <a:lstStyle/>
          <a:p>
            <a:r>
              <a:rPr lang="sr-Latn-RS" dirty="0" smtClean="0"/>
              <a:t>Kreiranje tabela</a:t>
            </a:r>
            <a:endParaRPr lang="en-US" dirty="0"/>
          </a:p>
        </p:txBody>
      </p:sp>
      <p:sp>
        <p:nvSpPr>
          <p:cNvPr id="5" name="Text Placeholder 4"/>
          <p:cNvSpPr>
            <a:spLocks noGrp="1"/>
          </p:cNvSpPr>
          <p:nvPr>
            <p:ph type="body" idx="10"/>
          </p:nvPr>
        </p:nvSpPr>
        <p:spPr/>
        <p:txBody>
          <a:bodyPr/>
          <a:lstStyle/>
          <a:p>
            <a:r>
              <a:rPr lang="sr-Latn-RS" dirty="0" smtClean="0"/>
              <a:t>Prilikom kreiranja tabela potrebno </a:t>
            </a:r>
            <a:r>
              <a:rPr lang="sr-Latn-RS" dirty="0"/>
              <a:t>je dodati imena kolona, </a:t>
            </a:r>
            <a:r>
              <a:rPr lang="sr-Latn-RS" dirty="0" smtClean="0"/>
              <a:t>tipove </a:t>
            </a:r>
            <a:r>
              <a:rPr lang="sr-Latn-RS" dirty="0"/>
              <a:t>podataka kolona, </a:t>
            </a:r>
            <a:r>
              <a:rPr lang="sr-Latn-RS" dirty="0" smtClean="0"/>
              <a:t>specificirati njihovu duzinu i podrazumevanu </a:t>
            </a:r>
            <a:r>
              <a:rPr lang="sr-Latn-RS" dirty="0"/>
              <a:t>vrednost (prazno polje, null</a:t>
            </a:r>
            <a:r>
              <a:rPr lang="sr-Latn-RS" dirty="0" smtClean="0"/>
              <a:t>...) </a:t>
            </a:r>
            <a:r>
              <a:rPr lang="sr-Latn-RS" dirty="0"/>
              <a:t>itd. </a:t>
            </a:r>
            <a:endParaRPr lang="en-US" dirty="0"/>
          </a:p>
        </p:txBody>
      </p:sp>
      <p:pic>
        <p:nvPicPr>
          <p:cNvPr id="6" name="Picture 5">
            <a:hlinkClick r:id="rId5" action="ppaction://hlinkfile"/>
          </p:cNvPr>
          <p:cNvPicPr>
            <a:picLocks/>
          </p:cNvPicPr>
          <p:nvPr/>
        </p:nvPicPr>
        <p:blipFill>
          <a:blip r:embed="rId6">
            <a:extLst>
              <a:ext uri="{28A0092B-C50C-407E-A947-70E740481C1C}">
                <a14:useLocalDpi xmlns:a14="http://schemas.microsoft.com/office/drawing/2010/main" val="0"/>
              </a:ext>
            </a:extLst>
          </a:blip>
          <a:stretch>
            <a:fillRect/>
          </a:stretch>
        </p:blipFill>
        <p:spPr>
          <a:xfrm>
            <a:off x="3256668" y="1844824"/>
            <a:ext cx="4915732" cy="1448667"/>
          </a:xfrm>
          <a:prstGeom prst="rect">
            <a:avLst/>
          </a:prstGeom>
        </p:spPr>
      </p:pic>
      <p:sp>
        <p:nvSpPr>
          <p:cNvPr id="7" name="TextBox 6"/>
          <p:cNvSpPr txBox="1"/>
          <p:nvPr>
            <p:custDataLst>
              <p:tags r:id="rId1"/>
            </p:custDataLst>
          </p:nvPr>
        </p:nvSpPr>
        <p:spPr>
          <a:xfrm>
            <a:off x="3225388" y="3331731"/>
            <a:ext cx="4947012" cy="169277"/>
          </a:xfrm>
          <a:prstGeom prst="rect">
            <a:avLst/>
          </a:prstGeom>
          <a:solidFill>
            <a:srgbClr val="EBEBE9"/>
          </a:solidFill>
        </p:spPr>
        <p:txBody>
          <a:bodyPr vert="horz" wrap="square" lIns="0" tIns="0" rIns="0" bIns="0" rtlCol="0">
            <a:noAutofit/>
          </a:bodyPr>
          <a:lstStyle/>
          <a:p>
            <a:r>
              <a:rPr lang="en-US" sz="1100" dirty="0" err="1" smtClean="0">
                <a:solidFill>
                  <a:schemeClr val="tx2"/>
                </a:solidFill>
                <a:latin typeface="+mj-lt"/>
              </a:rPr>
              <a:t>Slika</a:t>
            </a:r>
            <a:r>
              <a:rPr lang="sr-Latn-RS" sz="1100" dirty="0">
                <a:solidFill>
                  <a:schemeClr val="tx2"/>
                </a:solidFill>
                <a:latin typeface="+mj-lt"/>
              </a:rPr>
              <a:t> </a:t>
            </a:r>
            <a:r>
              <a:rPr lang="sr-Latn-RS" sz="1100" dirty="0" smtClean="0">
                <a:solidFill>
                  <a:schemeClr val="tx2"/>
                </a:solidFill>
                <a:latin typeface="+mj-lt"/>
              </a:rPr>
              <a:t>5.</a:t>
            </a:r>
            <a:r>
              <a:rPr lang="en-US" sz="1100" dirty="0" smtClean="0">
                <a:solidFill>
                  <a:schemeClr val="tx2"/>
                </a:solidFill>
                <a:latin typeface="+mj-lt"/>
              </a:rPr>
              <a:t> </a:t>
            </a:r>
            <a:r>
              <a:rPr lang="en-US" sz="1100" dirty="0" err="1" smtClean="0">
                <a:solidFill>
                  <a:schemeClr val="tx2"/>
                </a:solidFill>
                <a:latin typeface="+mj-lt"/>
              </a:rPr>
              <a:t>Kreiranje</a:t>
            </a:r>
            <a:r>
              <a:rPr lang="en-US" sz="1100" dirty="0" smtClean="0">
                <a:solidFill>
                  <a:schemeClr val="tx2"/>
                </a:solidFill>
                <a:latin typeface="+mj-lt"/>
              </a:rPr>
              <a:t> </a:t>
            </a:r>
            <a:r>
              <a:rPr lang="en-US" sz="1100" dirty="0" err="1" smtClean="0">
                <a:solidFill>
                  <a:schemeClr val="tx2"/>
                </a:solidFill>
                <a:latin typeface="+mj-lt"/>
              </a:rPr>
              <a:t>tabele</a:t>
            </a:r>
            <a:r>
              <a:rPr lang="en-US" sz="1100" dirty="0" smtClean="0">
                <a:solidFill>
                  <a:schemeClr val="tx2"/>
                </a:solidFill>
                <a:latin typeface="+mj-lt"/>
              </a:rPr>
              <a:t> </a:t>
            </a:r>
            <a:r>
              <a:rPr lang="en-US" sz="1100" dirty="0" err="1" smtClean="0">
                <a:solidFill>
                  <a:schemeClr val="tx2"/>
                </a:solidFill>
                <a:latin typeface="+mj-lt"/>
              </a:rPr>
              <a:t>Imenik</a:t>
            </a:r>
            <a:endParaRPr lang="en-US" sz="1100" dirty="0" smtClean="0">
              <a:solidFill>
                <a:schemeClr val="tx2"/>
              </a:solidFill>
              <a:latin typeface="+mj-lt"/>
            </a:endParaRPr>
          </a:p>
        </p:txBody>
      </p:sp>
      <p:pic>
        <p:nvPicPr>
          <p:cNvPr id="8" name="Picture 7">
            <a:hlinkClick r:id="rId7" action="ppaction://hlinkfile"/>
          </p:cNvPr>
          <p:cNvPicPr>
            <a:picLocks/>
          </p:cNvPicPr>
          <p:nvPr/>
        </p:nvPicPr>
        <p:blipFill>
          <a:blip r:embed="rId8">
            <a:extLst>
              <a:ext uri="{28A0092B-C50C-407E-A947-70E740481C1C}">
                <a14:useLocalDpi xmlns:a14="http://schemas.microsoft.com/office/drawing/2010/main" val="0"/>
              </a:ext>
            </a:extLst>
          </a:blip>
          <a:stretch>
            <a:fillRect/>
          </a:stretch>
        </p:blipFill>
        <p:spPr>
          <a:xfrm>
            <a:off x="3240990" y="3534891"/>
            <a:ext cx="4784799" cy="2679715"/>
          </a:xfrm>
          <a:prstGeom prst="rect">
            <a:avLst/>
          </a:prstGeom>
        </p:spPr>
      </p:pic>
      <p:sp>
        <p:nvSpPr>
          <p:cNvPr id="9" name="TextBox 8"/>
          <p:cNvSpPr txBox="1"/>
          <p:nvPr>
            <p:custDataLst>
              <p:tags r:id="rId2"/>
            </p:custDataLst>
          </p:nvPr>
        </p:nvSpPr>
        <p:spPr>
          <a:xfrm>
            <a:off x="3225388" y="6214606"/>
            <a:ext cx="4784799" cy="169277"/>
          </a:xfrm>
          <a:prstGeom prst="rect">
            <a:avLst/>
          </a:prstGeom>
          <a:solidFill>
            <a:srgbClr val="EBEBE9"/>
          </a:solidFill>
        </p:spPr>
        <p:txBody>
          <a:bodyPr vert="horz" wrap="square" lIns="0" tIns="0" rIns="0" bIns="0" rtlCol="0">
            <a:noAutofit/>
          </a:bodyPr>
          <a:lstStyle/>
          <a:p>
            <a:r>
              <a:rPr lang="pl-PL" sz="1100" dirty="0" smtClean="0">
                <a:solidFill>
                  <a:schemeClr val="tx2"/>
                </a:solidFill>
                <a:latin typeface="+mj-lt"/>
              </a:rPr>
              <a:t>Slika 6. Unošenje kolona u tabelu Imenik</a:t>
            </a:r>
            <a:endParaRPr lang="en-US" sz="1100" dirty="0" smtClean="0">
              <a:solidFill>
                <a:schemeClr val="tx2"/>
              </a:solidFill>
              <a:latin typeface="+mj-lt"/>
            </a:endParaRPr>
          </a:p>
        </p:txBody>
      </p:sp>
    </p:spTree>
    <p:extLst>
      <p:ext uri="{BB962C8B-B14F-4D97-AF65-F5344CB8AC3E}">
        <p14:creationId xmlns:p14="http://schemas.microsoft.com/office/powerpoint/2010/main" val="4043273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732" y="1816101"/>
            <a:ext cx="8226687" cy="964827"/>
          </a:xfrm>
        </p:spPr>
        <p:txBody>
          <a:bodyPr/>
          <a:lstStyle/>
          <a:p>
            <a:r>
              <a:rPr lang="sr-Latn-RS" dirty="0" smtClean="0"/>
              <a:t>Svaka baza podataka se sastoji od jedne ili više tabela, u kojoj se čuvaju podaci. Svaka tabela ima svoje jedinstveno ime i sastoji se od kolona i redova. Kolone tabela se zovu i polja tabela: one imaju svoje jedinstveno ime i unapred definisan tip podataka (na primer VARCHAR, NUMBER, INTEGER...).</a:t>
            </a:r>
            <a:endParaRPr lang="en-US" dirty="0"/>
          </a:p>
        </p:txBody>
      </p:sp>
      <p:sp>
        <p:nvSpPr>
          <p:cNvPr id="4" name="Title 3"/>
          <p:cNvSpPr>
            <a:spLocks noGrp="1"/>
          </p:cNvSpPr>
          <p:nvPr>
            <p:ph type="title"/>
          </p:nvPr>
        </p:nvSpPr>
        <p:spPr/>
        <p:txBody>
          <a:bodyPr/>
          <a:lstStyle/>
          <a:p>
            <a:r>
              <a:rPr lang="sr-Latn-RS" dirty="0" smtClean="0"/>
              <a:t>SQL Tabele</a:t>
            </a:r>
            <a:endParaRPr lang="en-US" dirty="0"/>
          </a:p>
        </p:txBody>
      </p:sp>
      <p:sp>
        <p:nvSpPr>
          <p:cNvPr id="5" name="Text Placeholder 4"/>
          <p:cNvSpPr>
            <a:spLocks noGrp="1"/>
          </p:cNvSpPr>
          <p:nvPr>
            <p:ph type="body" idx="10"/>
          </p:nvPr>
        </p:nvSpPr>
        <p:spPr/>
        <p:txBody>
          <a:bodyPr/>
          <a:lstStyle/>
          <a:p>
            <a:r>
              <a:rPr lang="sr-Latn-RS" dirty="0" smtClean="0"/>
              <a:t>Svaka baza se sastoji od tabela.</a:t>
            </a:r>
            <a:endParaRPr lang="en-US" dirty="0"/>
          </a:p>
        </p:txBody>
      </p:sp>
      <p:sp>
        <p:nvSpPr>
          <p:cNvPr id="6" name="Content Placeholder 5"/>
          <p:cNvSpPr>
            <a:spLocks noGrp="1"/>
          </p:cNvSpPr>
          <p:nvPr>
            <p:ph idx="12"/>
          </p:nvPr>
        </p:nvSpPr>
        <p:spPr>
          <a:xfrm>
            <a:off x="489430" y="4542730"/>
            <a:ext cx="8167156" cy="1694582"/>
          </a:xfrm>
        </p:spPr>
        <p:txBody>
          <a:bodyPr/>
          <a:lstStyle/>
          <a:p>
            <a:r>
              <a:rPr lang="sr-Latn-RS" dirty="0" smtClean="0"/>
              <a:t>Svaka kolona uzima jednu od skupa mogućih vrednosti definisanih kao domen. Na primer, domen kolone Prezime predstavlja skup svih prezimena koja mogu imati kupci. Vrednost kolone može biti i prazna što se označava sa NULL. Ukoliko kolona ne sme da bude prazna, uz nju se piše klauzula NOT NULL.</a:t>
            </a:r>
          </a:p>
          <a:p>
            <a:r>
              <a:rPr lang="sr-Latn-RS" dirty="0" smtClean="0"/>
              <a:t>Kolone tabela se karakterišu i različitim svojstvima kojima se definiše funkcionalnost kolone. Tako kolona može biti primarni ključ, sekundarni ključ, predstavljati indeks, imati neku default vrednost itd.</a:t>
            </a:r>
          </a:p>
          <a:p>
            <a:r>
              <a:rPr lang="sr-Latn-RS" dirty="0" smtClean="0"/>
              <a:t>Dok kolone tabela opisuju njihove tipove podataka, redovi tabela sadrže stvarne podatke kolona. U datom primeru, prvi red tabele je boldovan i sadrži imena kolona dok ostali redovi tabele sadrže vrednosti svake od kolona tabele.</a:t>
            </a:r>
            <a:endParaRPr lang="sr-Latn-RS" dirty="0"/>
          </a:p>
        </p:txBody>
      </p:sp>
      <p:pic>
        <p:nvPicPr>
          <p:cNvPr id="7" name="Picture 6"/>
          <p:cNvPicPr>
            <a:picLocks noChangeAspect="1"/>
          </p:cNvPicPr>
          <p:nvPr/>
        </p:nvPicPr>
        <p:blipFill>
          <a:blip r:embed="rId3"/>
          <a:stretch>
            <a:fillRect/>
          </a:stretch>
        </p:blipFill>
        <p:spPr>
          <a:xfrm>
            <a:off x="519112" y="2576512"/>
            <a:ext cx="8105775" cy="1704975"/>
          </a:xfrm>
          <a:prstGeom prst="rect">
            <a:avLst/>
          </a:prstGeom>
        </p:spPr>
      </p:pic>
      <p:sp>
        <p:nvSpPr>
          <p:cNvPr id="8" name="TextBox 7"/>
          <p:cNvSpPr txBox="1"/>
          <p:nvPr>
            <p:custDataLst>
              <p:tags r:id="rId1"/>
            </p:custDataLst>
          </p:nvPr>
        </p:nvSpPr>
        <p:spPr>
          <a:xfrm>
            <a:off x="538922" y="4285536"/>
            <a:ext cx="3734259" cy="184861"/>
          </a:xfrm>
          <a:prstGeom prst="rect">
            <a:avLst/>
          </a:prstGeom>
          <a:solidFill>
            <a:srgbClr val="EBEBE9"/>
          </a:solidFill>
        </p:spPr>
        <p:txBody>
          <a:bodyPr vert="horz" wrap="square" lIns="0" tIns="0" rIns="0" bIns="0" rtlCol="0">
            <a:noAutofit/>
          </a:bodyPr>
          <a:lstStyle/>
          <a:p>
            <a:r>
              <a:rPr lang="en-US" sz="1100" dirty="0" smtClean="0">
                <a:solidFill>
                  <a:schemeClr val="tx2"/>
                </a:solidFill>
                <a:latin typeface="+mj-lt"/>
              </a:rPr>
              <a:t>Slika 1. </a:t>
            </a:r>
            <a:r>
              <a:rPr lang="sr-Latn-RS" sz="1100" dirty="0" smtClean="0">
                <a:solidFill>
                  <a:schemeClr val="tx2"/>
                </a:solidFill>
                <a:latin typeface="+mj-lt"/>
              </a:rPr>
              <a:t>Primer tabele kupac</a:t>
            </a:r>
            <a:endParaRPr lang="en-US" sz="1100" dirty="0" smtClean="0">
              <a:solidFill>
                <a:schemeClr val="tx2"/>
              </a:solidFill>
              <a:latin typeface="+mj-lt"/>
            </a:endParaRPr>
          </a:p>
        </p:txBody>
      </p:sp>
    </p:spTree>
    <p:extLst>
      <p:ext uri="{BB962C8B-B14F-4D97-AF65-F5344CB8AC3E}">
        <p14:creationId xmlns:p14="http://schemas.microsoft.com/office/powerpoint/2010/main" val="10992371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sr-Latn-RS" dirty="0"/>
              <a:t>Nakon toga kreirana tabela može se pogledati kao što je prikazano na sledećoj </a:t>
            </a:r>
            <a:r>
              <a:rPr lang="sr-Latn-RS" dirty="0" smtClean="0"/>
              <a:t>slici 6. </a:t>
            </a:r>
            <a:endParaRPr lang="en-US" dirty="0"/>
          </a:p>
          <a:p>
            <a:endParaRPr lang="en-US" dirty="0"/>
          </a:p>
        </p:txBody>
      </p:sp>
      <p:sp>
        <p:nvSpPr>
          <p:cNvPr id="4" name="Title 3"/>
          <p:cNvSpPr>
            <a:spLocks noGrp="1"/>
          </p:cNvSpPr>
          <p:nvPr>
            <p:ph type="title"/>
          </p:nvPr>
        </p:nvSpPr>
        <p:spPr/>
        <p:txBody>
          <a:bodyPr/>
          <a:lstStyle/>
          <a:p>
            <a:r>
              <a:rPr lang="sr-Latn-RS" dirty="0" smtClean="0"/>
              <a:t>Prikaz kreirane tabele</a:t>
            </a:r>
            <a:endParaRPr lang="en-US" dirty="0"/>
          </a:p>
        </p:txBody>
      </p:sp>
      <p:sp>
        <p:nvSpPr>
          <p:cNvPr id="5" name="Text Placeholder 4"/>
          <p:cNvSpPr>
            <a:spLocks noGrp="1"/>
          </p:cNvSpPr>
          <p:nvPr>
            <p:ph type="body" idx="10"/>
          </p:nvPr>
        </p:nvSpPr>
        <p:spPr/>
        <p:txBody>
          <a:bodyPr/>
          <a:lstStyle/>
          <a:p>
            <a:r>
              <a:rPr lang="sr-Latn-RS" dirty="0" smtClean="0"/>
              <a:t>Prikaz je moguć na način prikazan na slici</a:t>
            </a:r>
            <a:endParaRPr lang="en-US" dirty="0"/>
          </a:p>
        </p:txBody>
      </p:sp>
      <p:pic>
        <p:nvPicPr>
          <p:cNvPr id="6" name="Picture 5">
            <a:hlinkClick r:id="rId3" action="ppaction://hlinkfile"/>
          </p:cNvPr>
          <p:cNvPicPr>
            <a:picLocks/>
          </p:cNvPicPr>
          <p:nvPr/>
        </p:nvPicPr>
        <p:blipFill>
          <a:blip r:embed="rId4">
            <a:extLst>
              <a:ext uri="{28A0092B-C50C-407E-A947-70E740481C1C}">
                <a14:useLocalDpi xmlns:a14="http://schemas.microsoft.com/office/drawing/2010/main" val="0"/>
              </a:ext>
            </a:extLst>
          </a:blip>
          <a:stretch>
            <a:fillRect/>
          </a:stretch>
        </p:blipFill>
        <p:spPr>
          <a:xfrm>
            <a:off x="3256668" y="1916832"/>
            <a:ext cx="5430132" cy="3041132"/>
          </a:xfrm>
          <a:prstGeom prst="rect">
            <a:avLst/>
          </a:prstGeom>
        </p:spPr>
      </p:pic>
      <p:sp>
        <p:nvSpPr>
          <p:cNvPr id="7" name="TextBox 6"/>
          <p:cNvSpPr txBox="1"/>
          <p:nvPr>
            <p:custDataLst>
              <p:tags r:id="rId1"/>
            </p:custDataLst>
          </p:nvPr>
        </p:nvSpPr>
        <p:spPr>
          <a:xfrm>
            <a:off x="3256668" y="5039323"/>
            <a:ext cx="5430132" cy="169277"/>
          </a:xfrm>
          <a:prstGeom prst="rect">
            <a:avLst/>
          </a:prstGeom>
          <a:solidFill>
            <a:srgbClr val="EBEBE9"/>
          </a:solidFill>
        </p:spPr>
        <p:txBody>
          <a:bodyPr vert="horz" wrap="square" lIns="0" tIns="0" rIns="0" bIns="0" rtlCol="0">
            <a:noAutofit/>
          </a:bodyPr>
          <a:lstStyle/>
          <a:p>
            <a:r>
              <a:rPr lang="nn-NO" sz="1100" dirty="0" smtClean="0">
                <a:solidFill>
                  <a:schemeClr val="tx2"/>
                </a:solidFill>
                <a:latin typeface="+mj-lt"/>
              </a:rPr>
              <a:t>Slika</a:t>
            </a:r>
            <a:r>
              <a:rPr lang="sr-Latn-RS" sz="1100" dirty="0" smtClean="0">
                <a:solidFill>
                  <a:schemeClr val="tx2"/>
                </a:solidFill>
                <a:latin typeface="+mj-lt"/>
              </a:rPr>
              <a:t> 6.</a:t>
            </a:r>
            <a:r>
              <a:rPr lang="nn-NO" sz="1100" dirty="0" smtClean="0">
                <a:solidFill>
                  <a:schemeClr val="tx2"/>
                </a:solidFill>
                <a:latin typeface="+mj-lt"/>
              </a:rPr>
              <a:t> Prikaz kreirane tabele Imenik</a:t>
            </a:r>
            <a:endParaRPr lang="en-US" sz="1100" dirty="0" smtClean="0">
              <a:solidFill>
                <a:schemeClr val="tx2"/>
              </a:solidFill>
              <a:latin typeface="+mj-lt"/>
            </a:endParaRPr>
          </a:p>
        </p:txBody>
      </p:sp>
    </p:spTree>
    <p:extLst>
      <p:ext uri="{BB962C8B-B14F-4D97-AF65-F5344CB8AC3E}">
        <p14:creationId xmlns:p14="http://schemas.microsoft.com/office/powerpoint/2010/main" val="34050015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sr-Latn-RS" dirty="0" smtClean="0"/>
              <a:t>Ukoliko </a:t>
            </a:r>
            <a:r>
              <a:rPr lang="sr-Latn-RS" dirty="0"/>
              <a:t>želimo da kreiramo neke SQL naredbe potrebno je kliknuti na tab SQL. Dosta je olakšan unos naredbi pa se može videti tabovi SELECT*, SELECT, INSERT, UPDATE, DELETE koji nakon odabira baze tabele sa kojom se radi ispišu sa desne strane i kolone nad kojima se mogu vršiti upiti. </a:t>
            </a:r>
            <a:endParaRPr lang="sr-Latn-RS" dirty="0" smtClean="0"/>
          </a:p>
          <a:p>
            <a:endParaRPr lang="en-US" dirty="0"/>
          </a:p>
          <a:p>
            <a:r>
              <a:rPr lang="sr-Latn-RS" dirty="0"/>
              <a:t>Ukoliko želimo da koristimo INSERT naredbu, možemo samo kliknuti na tab INSERT i dobićemo kod:</a:t>
            </a:r>
            <a:endParaRPr lang="en-US" dirty="0"/>
          </a:p>
          <a:p>
            <a:r>
              <a:rPr lang="sr-Latn-RS" dirty="0"/>
              <a:t>INSERT INTO `imenik`(`ID`, `EMAIL`, `BROJ_TELEFONA`, `IME`, `PREZIME`, `GRAD`) VALUES ([value-1],[value-2],[value-3],[value-4],[value-5],[value-6]). </a:t>
            </a:r>
            <a:endParaRPr lang="en-US" dirty="0"/>
          </a:p>
          <a:p>
            <a:r>
              <a:rPr lang="sr-Latn-RS" dirty="0"/>
              <a:t>Ukoliko se određena samo kolona odredi da se unos vrši samo u njoj može se izvesti odbariom imena kolone. Ovim je olakšano kucanje osnovnih upita.</a:t>
            </a:r>
            <a:endParaRPr lang="en-US" dirty="0"/>
          </a:p>
          <a:p>
            <a:endParaRPr lang="en-US" dirty="0"/>
          </a:p>
        </p:txBody>
      </p:sp>
      <p:sp>
        <p:nvSpPr>
          <p:cNvPr id="4" name="Title 3"/>
          <p:cNvSpPr>
            <a:spLocks noGrp="1"/>
          </p:cNvSpPr>
          <p:nvPr>
            <p:ph type="title"/>
          </p:nvPr>
        </p:nvSpPr>
        <p:spPr/>
        <p:txBody>
          <a:bodyPr/>
          <a:lstStyle/>
          <a:p>
            <a:r>
              <a:rPr lang="sr-Latn-RS" dirty="0"/>
              <a:t>SQL </a:t>
            </a:r>
            <a:r>
              <a:rPr lang="sr-Latn-RS" dirty="0" smtClean="0"/>
              <a:t>naredbe</a:t>
            </a:r>
            <a:endParaRPr lang="en-US" dirty="0"/>
          </a:p>
        </p:txBody>
      </p:sp>
      <p:sp>
        <p:nvSpPr>
          <p:cNvPr id="5" name="Text Placeholder 4"/>
          <p:cNvSpPr>
            <a:spLocks noGrp="1"/>
          </p:cNvSpPr>
          <p:nvPr>
            <p:ph type="body" idx="10"/>
          </p:nvPr>
        </p:nvSpPr>
        <p:spPr/>
        <p:txBody>
          <a:bodyPr/>
          <a:lstStyle/>
          <a:p>
            <a:r>
              <a:rPr lang="sr-Latn-RS" dirty="0" smtClean="0"/>
              <a:t>Unos SQL naredbi je olakšan jer editor omogućava dobijanje standardnog oblika naredbe koju želi da unese</a:t>
            </a:r>
            <a:endParaRPr lang="en-US" dirty="0"/>
          </a:p>
        </p:txBody>
      </p:sp>
      <p:pic>
        <p:nvPicPr>
          <p:cNvPr id="6" name="Picture 5">
            <a:hlinkClick r:id="rId4" action="ppaction://hlinkfile"/>
          </p:cNvPr>
          <p:cNvPicPr>
            <a:picLocks/>
          </p:cNvPicPr>
          <p:nvPr/>
        </p:nvPicPr>
        <p:blipFill>
          <a:blip r:embed="rId5">
            <a:extLst>
              <a:ext uri="{28A0092B-C50C-407E-A947-70E740481C1C}">
                <a14:useLocalDpi xmlns:a14="http://schemas.microsoft.com/office/drawing/2010/main" val="0"/>
              </a:ext>
            </a:extLst>
          </a:blip>
          <a:stretch>
            <a:fillRect/>
          </a:stretch>
        </p:blipFill>
        <p:spPr>
          <a:xfrm>
            <a:off x="3252847" y="1844825"/>
            <a:ext cx="4703529" cy="2016223"/>
          </a:xfrm>
          <a:prstGeom prst="rect">
            <a:avLst/>
          </a:prstGeom>
        </p:spPr>
      </p:pic>
      <p:sp>
        <p:nvSpPr>
          <p:cNvPr id="7" name="TextBox 6"/>
          <p:cNvSpPr txBox="1"/>
          <p:nvPr>
            <p:custDataLst>
              <p:tags r:id="rId1"/>
            </p:custDataLst>
          </p:nvPr>
        </p:nvSpPr>
        <p:spPr>
          <a:xfrm>
            <a:off x="3249374" y="3893155"/>
            <a:ext cx="4707002" cy="169277"/>
          </a:xfrm>
          <a:prstGeom prst="rect">
            <a:avLst/>
          </a:prstGeom>
          <a:solidFill>
            <a:srgbClr val="EBEBE9"/>
          </a:solidFill>
        </p:spPr>
        <p:txBody>
          <a:bodyPr vert="horz" wrap="square" lIns="0" tIns="0" rIns="0" bIns="0" rtlCol="0">
            <a:noAutofit/>
          </a:bodyPr>
          <a:lstStyle/>
          <a:p>
            <a:r>
              <a:rPr lang="en-US" sz="1100" dirty="0" err="1" smtClean="0">
                <a:solidFill>
                  <a:schemeClr val="tx2"/>
                </a:solidFill>
                <a:latin typeface="+mj-lt"/>
              </a:rPr>
              <a:t>Slika</a:t>
            </a:r>
            <a:r>
              <a:rPr lang="en-US" sz="1100" dirty="0" smtClean="0">
                <a:solidFill>
                  <a:schemeClr val="tx2"/>
                </a:solidFill>
                <a:latin typeface="+mj-lt"/>
              </a:rPr>
              <a:t> 8. </a:t>
            </a:r>
            <a:r>
              <a:rPr lang="en-US" sz="1100" dirty="0" err="1" smtClean="0">
                <a:solidFill>
                  <a:schemeClr val="tx2"/>
                </a:solidFill>
                <a:latin typeface="+mj-lt"/>
              </a:rPr>
              <a:t>Prikaz</a:t>
            </a:r>
            <a:r>
              <a:rPr lang="en-US" sz="1100" dirty="0" smtClean="0">
                <a:solidFill>
                  <a:schemeClr val="tx2"/>
                </a:solidFill>
                <a:latin typeface="+mj-lt"/>
              </a:rPr>
              <a:t> </a:t>
            </a:r>
            <a:r>
              <a:rPr lang="en-US" sz="1100" dirty="0" err="1" smtClean="0">
                <a:solidFill>
                  <a:schemeClr val="tx2"/>
                </a:solidFill>
                <a:latin typeface="+mj-lt"/>
              </a:rPr>
              <a:t>izvršene</a:t>
            </a:r>
            <a:r>
              <a:rPr lang="en-US" sz="1100" dirty="0" smtClean="0">
                <a:solidFill>
                  <a:schemeClr val="tx2"/>
                </a:solidFill>
                <a:latin typeface="+mj-lt"/>
              </a:rPr>
              <a:t> INSERT INTO </a:t>
            </a:r>
            <a:r>
              <a:rPr lang="en-US" sz="1100" dirty="0" err="1" smtClean="0">
                <a:solidFill>
                  <a:schemeClr val="tx2"/>
                </a:solidFill>
                <a:latin typeface="+mj-lt"/>
              </a:rPr>
              <a:t>naredbe</a:t>
            </a:r>
            <a:endParaRPr lang="en-US" sz="1100" dirty="0" smtClean="0">
              <a:solidFill>
                <a:schemeClr val="tx2"/>
              </a:solidFill>
              <a:latin typeface="+mj-lt"/>
            </a:endParaRPr>
          </a:p>
        </p:txBody>
      </p:sp>
      <p:pic>
        <p:nvPicPr>
          <p:cNvPr id="9" name="Picture 8">
            <a:hlinkClick r:id="rId6" action="ppaction://hlinkfile"/>
          </p:cNvPr>
          <p:cNvPicPr>
            <a:picLocks/>
          </p:cNvPicPr>
          <p:nvPr/>
        </p:nvPicPr>
        <p:blipFill>
          <a:blip r:embed="rId7">
            <a:extLst>
              <a:ext uri="{28A0092B-C50C-407E-A947-70E740481C1C}">
                <a14:useLocalDpi xmlns:a14="http://schemas.microsoft.com/office/drawing/2010/main" val="0"/>
              </a:ext>
            </a:extLst>
          </a:blip>
          <a:stretch>
            <a:fillRect/>
          </a:stretch>
        </p:blipFill>
        <p:spPr>
          <a:xfrm>
            <a:off x="3276833" y="4062432"/>
            <a:ext cx="3643773" cy="2031643"/>
          </a:xfrm>
          <a:prstGeom prst="rect">
            <a:avLst/>
          </a:prstGeom>
        </p:spPr>
      </p:pic>
      <p:sp>
        <p:nvSpPr>
          <p:cNvPr id="10" name="TextBox 9"/>
          <p:cNvSpPr txBox="1"/>
          <p:nvPr>
            <p:custDataLst>
              <p:tags r:id="rId2"/>
            </p:custDataLst>
          </p:nvPr>
        </p:nvSpPr>
        <p:spPr>
          <a:xfrm>
            <a:off x="3249374" y="6165304"/>
            <a:ext cx="3643773" cy="169277"/>
          </a:xfrm>
          <a:prstGeom prst="rect">
            <a:avLst/>
          </a:prstGeom>
          <a:solidFill>
            <a:srgbClr val="EBEBE9"/>
          </a:solidFill>
        </p:spPr>
        <p:txBody>
          <a:bodyPr vert="horz" wrap="square" lIns="0" tIns="0" rIns="0" bIns="0" rtlCol="0">
            <a:noAutofit/>
          </a:bodyPr>
          <a:lstStyle/>
          <a:p>
            <a:r>
              <a:rPr lang="en-US" sz="1100" smtClean="0">
                <a:solidFill>
                  <a:schemeClr val="tx2"/>
                </a:solidFill>
                <a:latin typeface="+mj-lt"/>
              </a:rPr>
              <a:t>Slika 9. Prikaz izvršavanja SELECT* naredbe.</a:t>
            </a:r>
            <a:endParaRPr lang="en-US" sz="1100" dirty="0" smtClean="0">
              <a:solidFill>
                <a:schemeClr val="tx2"/>
              </a:solidFill>
              <a:latin typeface="+mj-lt"/>
            </a:endParaRPr>
          </a:p>
        </p:txBody>
      </p:sp>
    </p:spTree>
    <p:extLst>
      <p:ext uri="{BB962C8B-B14F-4D97-AF65-F5344CB8AC3E}">
        <p14:creationId xmlns:p14="http://schemas.microsoft.com/office/powerpoint/2010/main" val="38915981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6082637" y="4444369"/>
            <a:ext cx="2640634" cy="2215810"/>
          </a:xfrm>
        </p:spPr>
        <p:txBody>
          <a:bodyPr/>
          <a:lstStyle/>
          <a:p>
            <a:endParaRPr lang="en-US" dirty="0"/>
          </a:p>
        </p:txBody>
      </p:sp>
      <p:sp>
        <p:nvSpPr>
          <p:cNvPr id="3" name="Title 2"/>
          <p:cNvSpPr>
            <a:spLocks noGrp="1"/>
          </p:cNvSpPr>
          <p:nvPr>
            <p:ph type="title"/>
          </p:nvPr>
        </p:nvSpPr>
        <p:spPr/>
        <p:txBody>
          <a:bodyPr/>
          <a:lstStyle/>
          <a:p>
            <a:r>
              <a:rPr lang="sr-Latn-RS" dirty="0" smtClean="0"/>
              <a:t>Zaključak</a:t>
            </a:r>
            <a:endParaRPr lang="en-US" dirty="0"/>
          </a:p>
        </p:txBody>
      </p:sp>
    </p:spTree>
    <p:extLst>
      <p:ext uri="{BB962C8B-B14F-4D97-AF65-F5344CB8AC3E}">
        <p14:creationId xmlns:p14="http://schemas.microsoft.com/office/powerpoint/2010/main" val="3954597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p:txBody>
          <a:bodyPr/>
          <a:lstStyle/>
          <a:p>
            <a:r>
              <a:rPr lang="sr-Latn-CS" dirty="0"/>
              <a:t>Korišćenje svih ovih naredbi je potkrepljeno odgovarajućim primerima koji studentima treba da omoguće lakše razumevanje navedenih mogućnosti DDl-a i DMS-a. </a:t>
            </a:r>
            <a:endParaRPr lang="en-US" dirty="0"/>
          </a:p>
          <a:p>
            <a:endParaRPr lang="en-US" dirty="0"/>
          </a:p>
        </p:txBody>
      </p:sp>
      <p:sp>
        <p:nvSpPr>
          <p:cNvPr id="3" name="Content Placeholder 2"/>
          <p:cNvSpPr>
            <a:spLocks noGrp="1"/>
          </p:cNvSpPr>
          <p:nvPr>
            <p:ph idx="1"/>
          </p:nvPr>
        </p:nvSpPr>
        <p:spPr/>
        <p:txBody>
          <a:bodyPr/>
          <a:lstStyle/>
          <a:p>
            <a:r>
              <a:rPr lang="sr-Latn-CS" dirty="0"/>
              <a:t>U ovom predavanju se govori o dve grupe naredbi SQL-a: naredbe za definisanje podataka (DDL)  i naredbe za manipulisanje podacima (DMS). U grupu naredbi za definisanje podataka spadaju naredbe čija je osnovna namena kreiranje i izmena strukture ili brisanje osnovnih elemenata baze podataka kao što su tabele i indeksi nad tabelama kao i naredbe za dodeljivanje i oduzimanje prava korišćenja tabela drugim korisnicima.</a:t>
            </a:r>
            <a:endParaRPr lang="en-US" dirty="0"/>
          </a:p>
          <a:p>
            <a:r>
              <a:rPr lang="sr-Latn-CS" dirty="0"/>
              <a:t> </a:t>
            </a:r>
            <a:endParaRPr lang="en-US" dirty="0"/>
          </a:p>
          <a:p>
            <a:r>
              <a:rPr lang="sr-Latn-CS" dirty="0"/>
              <a:t>U grupu naredbi za manipulisanje podacima (DMS) spadaju naredbe kojima se menjaju sadržaji osnovih elemenata baze podataka tako što omogućavaju unošenje novih podataka u tabele, izmenu sadržaja podataka u tabelama ili brisanje sadržaja iz tabela.</a:t>
            </a:r>
            <a:endParaRPr lang="en-US" dirty="0"/>
          </a:p>
          <a:p>
            <a:r>
              <a:rPr lang="sr-Latn-CS" dirty="0"/>
              <a:t> </a:t>
            </a:r>
            <a:endParaRPr lang="en-US" dirty="0"/>
          </a:p>
          <a:p>
            <a:endParaRPr lang="en-US" dirty="0"/>
          </a:p>
        </p:txBody>
      </p:sp>
      <p:sp>
        <p:nvSpPr>
          <p:cNvPr id="4" name="Title 3"/>
          <p:cNvSpPr>
            <a:spLocks noGrp="1"/>
          </p:cNvSpPr>
          <p:nvPr>
            <p:ph type="title"/>
          </p:nvPr>
        </p:nvSpPr>
        <p:spPr/>
        <p:txBody>
          <a:bodyPr/>
          <a:lstStyle/>
          <a:p>
            <a:r>
              <a:rPr lang="sr-Latn-RS" dirty="0" smtClean="0"/>
              <a:t>Zaključak</a:t>
            </a:r>
            <a:endParaRPr lang="en-US" dirty="0"/>
          </a:p>
        </p:txBody>
      </p:sp>
      <p:sp>
        <p:nvSpPr>
          <p:cNvPr id="5" name="Text Placeholder 4"/>
          <p:cNvSpPr>
            <a:spLocks noGrp="1"/>
          </p:cNvSpPr>
          <p:nvPr>
            <p:ph type="body" idx="10"/>
          </p:nvPr>
        </p:nvSpPr>
        <p:spPr/>
        <p:txBody>
          <a:bodyPr/>
          <a:lstStyle/>
          <a:p>
            <a:r>
              <a:rPr lang="sr-Latn-RS" dirty="0" smtClean="0"/>
              <a:t>Šta smo naučili u ovoj lekciji?</a:t>
            </a:r>
            <a:endParaRPr lang="en-US" dirty="0"/>
          </a:p>
        </p:txBody>
      </p:sp>
    </p:spTree>
    <p:extLst>
      <p:ext uri="{BB962C8B-B14F-4D97-AF65-F5344CB8AC3E}">
        <p14:creationId xmlns:p14="http://schemas.microsoft.com/office/powerpoint/2010/main" val="2125909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sr-Latn-RS" dirty="0" smtClean="0"/>
              <a:t>Ključ je kombinacija jedne ili više kolona koje se koriste za indentifikaciju pojedinačnih redova u tabeli. Ključ može biti primarni ili sekundarni.</a:t>
            </a:r>
          </a:p>
          <a:p>
            <a:r>
              <a:rPr lang="sr-Latn-RS" b="1" dirty="0" smtClean="0"/>
              <a:t>Primarni ključ </a:t>
            </a:r>
            <a:r>
              <a:rPr lang="sr-Latn-RS" dirty="0" smtClean="0"/>
              <a:t>jedinstveno identifikuje svaki red tabele. Može imati jednu kolonu ili biti složen, tj. </a:t>
            </a:r>
            <a:r>
              <a:rPr lang="sr-Latn-RS" dirty="0"/>
              <a:t>s</a:t>
            </a:r>
            <a:r>
              <a:rPr lang="sr-Latn-RS" dirty="0" smtClean="0"/>
              <a:t>astojati se od više kolona.</a:t>
            </a:r>
          </a:p>
          <a:p>
            <a:r>
              <a:rPr lang="sr-Latn-RS" b="1" dirty="0" smtClean="0"/>
              <a:t>Sekundarni (strani) ključ </a:t>
            </a:r>
            <a:r>
              <a:rPr lang="sr-Latn-RS" dirty="0" smtClean="0"/>
              <a:t>je kolona ili skup kolona koje predstavljaju primarni ključ neke druge tabele. To je ključ strane tabele u odnosu na onu u kojoj se ključ pojavljuje.</a:t>
            </a:r>
            <a:endParaRPr lang="sr-Latn-RS" dirty="0"/>
          </a:p>
        </p:txBody>
      </p:sp>
      <p:sp>
        <p:nvSpPr>
          <p:cNvPr id="4" name="Title 3"/>
          <p:cNvSpPr>
            <a:spLocks noGrp="1"/>
          </p:cNvSpPr>
          <p:nvPr>
            <p:ph type="title"/>
          </p:nvPr>
        </p:nvSpPr>
        <p:spPr/>
        <p:txBody>
          <a:bodyPr/>
          <a:lstStyle/>
          <a:p>
            <a:r>
              <a:rPr lang="sr-Latn-RS" dirty="0" smtClean="0"/>
              <a:t>Ključevi tabela</a:t>
            </a:r>
            <a:endParaRPr lang="en-US" dirty="0"/>
          </a:p>
        </p:txBody>
      </p:sp>
      <p:sp>
        <p:nvSpPr>
          <p:cNvPr id="5" name="Text Placeholder 4"/>
          <p:cNvSpPr>
            <a:spLocks noGrp="1"/>
          </p:cNvSpPr>
          <p:nvPr>
            <p:ph type="body" idx="10"/>
          </p:nvPr>
        </p:nvSpPr>
        <p:spPr/>
        <p:txBody>
          <a:bodyPr/>
          <a:lstStyle/>
          <a:p>
            <a:r>
              <a:rPr lang="sr-Latn-RS" dirty="0" smtClean="0"/>
              <a:t>Ključ je kombinacija jedne ili više kolona.</a:t>
            </a:r>
            <a:endParaRPr lang="en-US" dirty="0"/>
          </a:p>
        </p:txBody>
      </p:sp>
      <p:sp>
        <p:nvSpPr>
          <p:cNvPr id="7" name="Content Placeholder 1"/>
          <p:cNvSpPr>
            <a:spLocks noGrp="1"/>
          </p:cNvSpPr>
          <p:nvPr>
            <p:ph idx="12"/>
          </p:nvPr>
        </p:nvSpPr>
        <p:spPr>
          <a:xfrm>
            <a:off x="4647276" y="1816100"/>
            <a:ext cx="4037143" cy="4583111"/>
          </a:xfrm>
        </p:spPr>
        <p:txBody>
          <a:bodyPr/>
          <a:lstStyle/>
          <a:p>
            <a:r>
              <a:rPr lang="sr-Latn-RS" dirty="0" smtClean="0"/>
              <a:t>Primeri ključeva tabele:</a:t>
            </a:r>
          </a:p>
          <a:p>
            <a:r>
              <a:rPr lang="sr-Latn-RS" b="1" dirty="0" smtClean="0"/>
              <a:t>ODELJENJE (</a:t>
            </a:r>
            <a:r>
              <a:rPr lang="sr-Latn-RS" b="1" u="sng" dirty="0" smtClean="0"/>
              <a:t>OdeljenjeIme</a:t>
            </a:r>
            <a:r>
              <a:rPr lang="sr-Latn-RS" b="1" dirty="0" smtClean="0"/>
              <a:t>, IznosBudžeta, MenadžerIme)</a:t>
            </a:r>
            <a:br>
              <a:rPr lang="sr-Latn-RS" b="1" dirty="0" smtClean="0"/>
            </a:br>
            <a:r>
              <a:rPr lang="sr-Latn-RS" b="1" dirty="0" smtClean="0"/>
              <a:t>ZAPOSLENI (</a:t>
            </a:r>
            <a:r>
              <a:rPr lang="sr-Latn-RS" b="1" u="sng" dirty="0" smtClean="0"/>
              <a:t>ZaposleniBroj</a:t>
            </a:r>
            <a:r>
              <a:rPr lang="sr-Latn-RS" b="1" dirty="0" smtClean="0"/>
              <a:t>, ZaposleniIme, </a:t>
            </a:r>
            <a:r>
              <a:rPr lang="sr-Latn-RS" b="1" i="1" dirty="0" smtClean="0"/>
              <a:t>OdeljenjeIme</a:t>
            </a:r>
            <a:r>
              <a:rPr lang="sr-Latn-RS" b="1" dirty="0" smtClean="0"/>
              <a:t>)</a:t>
            </a:r>
          </a:p>
          <a:p>
            <a:r>
              <a:rPr lang="sr-Latn-RS" dirty="0" smtClean="0"/>
              <a:t>Primarni ključevi su podvučeni a strani ključe je označen italic formom.</a:t>
            </a:r>
          </a:p>
          <a:p>
            <a:r>
              <a:rPr lang="sr-Latn-RS" dirty="0" smtClean="0"/>
              <a:t>Stranim ključevima se uspostavljaju relacije između redova tabela. U stranom ključu ZAPOSLENI-OdljenjeIme se čuva relacija između zaposlenog i njegovog odeljenja. Vrednost stranog ključa mora da se podudara sa vrednošću primarnog ključa. U ovom slučaju se mora kreirati ograničenje:</a:t>
            </a:r>
          </a:p>
          <a:p>
            <a:r>
              <a:rPr lang="sr-Latn-RS" b="1" dirty="0" smtClean="0"/>
              <a:t>ZAPOSLENI.OdeljenjeIme mora postojati u ODELJENJE.OdeljenjeIme</a:t>
            </a:r>
          </a:p>
        </p:txBody>
      </p:sp>
    </p:spTree>
    <p:extLst>
      <p:ext uri="{BB962C8B-B14F-4D97-AF65-F5344CB8AC3E}">
        <p14:creationId xmlns:p14="http://schemas.microsoft.com/office/powerpoint/2010/main" val="3305805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739" y="4869160"/>
            <a:ext cx="7714668" cy="892819"/>
          </a:xfrm>
        </p:spPr>
        <p:txBody>
          <a:bodyPr/>
          <a:lstStyle/>
          <a:p>
            <a:r>
              <a:rPr lang="sr-Latn-RS" dirty="0" smtClean="0"/>
              <a:t>Slika prikazuje bazu podataka sa tri tabele: STUDENT, GRADE(Uspeh) i CLASS(Predmet).</a:t>
            </a:r>
          </a:p>
          <a:p>
            <a:r>
              <a:rPr lang="sr-Latn-RS" dirty="0" smtClean="0"/>
              <a:t>Tabela STUDENT ima primarni ključ StudentNumber a tabela PREDMET ClassNumber. Tabela Ocene je u vezi sa tabelama STUDENT i PREDMET i ta relacija je ostvarena tako što se primarni ključevi ovih tabela nalaze u tabeli OCENE kao sekundarni ključevi.</a:t>
            </a:r>
            <a:endParaRPr lang="sr-Latn-RS" dirty="0"/>
          </a:p>
        </p:txBody>
      </p:sp>
      <p:sp>
        <p:nvSpPr>
          <p:cNvPr id="4" name="Title 3"/>
          <p:cNvSpPr>
            <a:spLocks noGrp="1"/>
          </p:cNvSpPr>
          <p:nvPr>
            <p:ph type="title"/>
          </p:nvPr>
        </p:nvSpPr>
        <p:spPr/>
        <p:txBody>
          <a:bodyPr/>
          <a:lstStyle/>
          <a:p>
            <a:r>
              <a:rPr lang="sr-Latn-RS" dirty="0" smtClean="0"/>
              <a:t>Primer relacione baze sa tri tabele</a:t>
            </a:r>
            <a:endParaRPr lang="en-US" dirty="0"/>
          </a:p>
        </p:txBody>
      </p:sp>
      <p:sp>
        <p:nvSpPr>
          <p:cNvPr id="5" name="Text Placeholder 4"/>
          <p:cNvSpPr>
            <a:spLocks noGrp="1"/>
          </p:cNvSpPr>
          <p:nvPr>
            <p:ph type="body" idx="10"/>
          </p:nvPr>
        </p:nvSpPr>
        <p:spPr/>
        <p:txBody>
          <a:bodyPr/>
          <a:lstStyle/>
          <a:p>
            <a:endParaRPr lang="en-US" dirty="0"/>
          </a:p>
        </p:txBody>
      </p:sp>
      <p:pic>
        <p:nvPicPr>
          <p:cNvPr id="6" name="Picture 5"/>
          <p:cNvPicPr>
            <a:picLocks noChangeAspect="1"/>
          </p:cNvPicPr>
          <p:nvPr/>
        </p:nvPicPr>
        <p:blipFill>
          <a:blip r:embed="rId3"/>
          <a:stretch>
            <a:fillRect/>
          </a:stretch>
        </p:blipFill>
        <p:spPr>
          <a:xfrm>
            <a:off x="2099336" y="1916832"/>
            <a:ext cx="4943475" cy="2590800"/>
          </a:xfrm>
          <a:prstGeom prst="rect">
            <a:avLst/>
          </a:prstGeom>
        </p:spPr>
      </p:pic>
      <p:sp>
        <p:nvSpPr>
          <p:cNvPr id="8" name="TextBox 7"/>
          <p:cNvSpPr txBox="1"/>
          <p:nvPr>
            <p:custDataLst>
              <p:tags r:id="rId1"/>
            </p:custDataLst>
          </p:nvPr>
        </p:nvSpPr>
        <p:spPr>
          <a:xfrm>
            <a:off x="2090884" y="4526190"/>
            <a:ext cx="3734259" cy="184861"/>
          </a:xfrm>
          <a:prstGeom prst="rect">
            <a:avLst/>
          </a:prstGeom>
          <a:solidFill>
            <a:srgbClr val="EBEBE9"/>
          </a:solidFill>
        </p:spPr>
        <p:txBody>
          <a:bodyPr vert="horz" wrap="square" lIns="0" tIns="0" rIns="0" bIns="0" rtlCol="0">
            <a:noAutofit/>
          </a:bodyPr>
          <a:lstStyle/>
          <a:p>
            <a:r>
              <a:rPr lang="en-US" sz="1100" dirty="0" smtClean="0">
                <a:solidFill>
                  <a:schemeClr val="tx2"/>
                </a:solidFill>
                <a:latin typeface="+mj-lt"/>
              </a:rPr>
              <a:t>Slika </a:t>
            </a:r>
            <a:r>
              <a:rPr lang="sr-Latn-RS" sz="1100" dirty="0" smtClean="0">
                <a:solidFill>
                  <a:schemeClr val="tx2"/>
                </a:solidFill>
                <a:latin typeface="+mj-lt"/>
              </a:rPr>
              <a:t>2</a:t>
            </a:r>
            <a:r>
              <a:rPr lang="en-US" sz="1100" dirty="0" smtClean="0">
                <a:solidFill>
                  <a:schemeClr val="tx2"/>
                </a:solidFill>
                <a:latin typeface="+mj-lt"/>
              </a:rPr>
              <a:t>. </a:t>
            </a:r>
            <a:r>
              <a:rPr lang="sr-Latn-RS" sz="1100" dirty="0" smtClean="0">
                <a:solidFill>
                  <a:schemeClr val="tx2"/>
                </a:solidFill>
                <a:latin typeface="+mj-lt"/>
              </a:rPr>
              <a:t>Relaciona baza sa 3 tabele</a:t>
            </a:r>
            <a:endParaRPr lang="en-US" sz="1100" dirty="0" smtClean="0">
              <a:solidFill>
                <a:schemeClr val="tx2"/>
              </a:solidFill>
              <a:latin typeface="+mj-lt"/>
            </a:endParaRPr>
          </a:p>
        </p:txBody>
      </p:sp>
    </p:spTree>
    <p:extLst>
      <p:ext uri="{BB962C8B-B14F-4D97-AF65-F5344CB8AC3E}">
        <p14:creationId xmlns:p14="http://schemas.microsoft.com/office/powerpoint/2010/main" val="13111086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JPGQUALITY" val="95"/>
  <p:tag name="BASENAME" val=""/>
  <p:tag name="SAVETOFOLDER" val="C:\Users\Dan\Desktop\poop\"/>
  <p:tag name="IMAGEWIDTH" val="960"/>
  <p:tag name="IMAGEHEIGHT" val="720"/>
  <p:tag name="EXPORTRANGE" val="EntirePresentation"/>
  <p:tag name="SIZEBY" val="DPI"/>
  <p:tag name="OUTPUTDPI" val="96"/>
  <p:tag name="EXPORTAS" val="JPG"/>
  <p:tag name="NUMBERFORMAT" val="0000"/>
</p:tagLst>
</file>

<file path=ppt/tags/tag10.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T350-L4-CREATE-TABLE-PRIMARY-SLIKA1.JPG" val="YES"/>
  <p:tag name="CAPTION" val="YES"/>
</p:tagLst>
</file>

<file path=ppt/tags/tag11.xml><?xml version="1.0" encoding="utf-8"?>
<p:tagLst xmlns:a="http://schemas.openxmlformats.org/drawingml/2006/main" xmlns:r="http://schemas.openxmlformats.org/officeDocument/2006/relationships" xmlns:p="http://schemas.openxmlformats.org/presentationml/2006/main">
  <p:tag name="HIGHLIGHT" val="YES"/>
</p:tagLst>
</file>

<file path=ppt/tags/tag12.xml><?xml version="1.0" encoding="utf-8"?>
<p:tagLst xmlns:a="http://schemas.openxmlformats.org/drawingml/2006/main" xmlns:r="http://schemas.openxmlformats.org/officeDocument/2006/relationships" xmlns:p="http://schemas.openxmlformats.org/presentationml/2006/main">
  <p:tag name="HIGHLIGHT" val="YES"/>
</p:tagLst>
</file>

<file path=ppt/tags/tag13.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T350-L4-IT2008-CREATE-TABLE-PRIMARY-SLIKA2.JPG" val="YES"/>
  <p:tag name="CAPTION" val="YES"/>
</p:tagLst>
</file>

<file path=ppt/tags/tag14.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T350-L4-CREATE-TABLE-FOREIGN-SLIKA1.JPG" val="YES"/>
  <p:tag name="CAPTION" val="YES"/>
</p:tagLst>
</file>

<file path=ppt/tags/tag15.xml><?xml version="1.0" encoding="utf-8"?>
<p:tagLst xmlns:a="http://schemas.openxmlformats.org/drawingml/2006/main" xmlns:r="http://schemas.openxmlformats.org/officeDocument/2006/relationships" xmlns:p="http://schemas.openxmlformats.org/presentationml/2006/main">
  <p:tag name="HIGHLIGHT" val="YES"/>
</p:tagLst>
</file>

<file path=ppt/tags/tag16.xml><?xml version="1.0" encoding="utf-8"?>
<p:tagLst xmlns:a="http://schemas.openxmlformats.org/drawingml/2006/main" xmlns:r="http://schemas.openxmlformats.org/officeDocument/2006/relationships" xmlns:p="http://schemas.openxmlformats.org/presentationml/2006/main">
  <p:tag name="HIGHLIGHT" val="YES"/>
</p:tagLst>
</file>

<file path=ppt/tags/tag17.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T350-L4-CREATE-TABLE-FOREIGN-SLIKA2.JPG" val="YES"/>
  <p:tag name="CAPTION" val="YES"/>
</p:tagLst>
</file>

<file path=ppt/tags/tag18.xml><?xml version="1.0" encoding="utf-8"?>
<p:tagLst xmlns:a="http://schemas.openxmlformats.org/drawingml/2006/main" xmlns:r="http://schemas.openxmlformats.org/officeDocument/2006/relationships" xmlns:p="http://schemas.openxmlformats.org/presentationml/2006/main">
  <p:tag name="HIGHLIGHT" val="YES"/>
</p:tagLst>
</file>

<file path=ppt/tags/tag19.xml><?xml version="1.0" encoding="utf-8"?>
<p:tagLst xmlns:a="http://schemas.openxmlformats.org/drawingml/2006/main" xmlns:r="http://schemas.openxmlformats.org/officeDocument/2006/relationships" xmlns:p="http://schemas.openxmlformats.org/presentationml/2006/main">
  <p:tag name="HIGHLIGHT" val="YES"/>
</p:tagLst>
</file>

<file path=ppt/tags/tag2.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T350-L4-CREATE-TABLE-PRIMARY-SLIKA1.JPG" val="YES"/>
  <p:tag name="CAPTION" val="YES"/>
</p:tagLst>
</file>

<file path=ppt/tags/tag20.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T350-L4-CREATE-TABLE-FOREIGN-SLIKA3.PNG" val="YES"/>
  <p:tag name="CAPTION" val="YES"/>
</p:tagLst>
</file>

<file path=ppt/tags/tag21.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T350-L4-CREATE-TABLE-CASE-STUDY-SLIKA1.JPG" val="YES"/>
  <p:tag name="CAPTION" val="YES"/>
</p:tagLst>
</file>

<file path=ppt/tags/tag22.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T350-L4-CREATE-TABLE-CASE-STUDY-SLIKA2.JPG" val="YES"/>
  <p:tag name="CAPTION" val="YES"/>
</p:tagLst>
</file>

<file path=ppt/tags/tag23.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T350-L4-CREATE-TABLE-CASE-STUDY-SLIKA3.JPG" val="YES"/>
  <p:tag name="CAPTION" val="YES"/>
</p:tagLst>
</file>

<file path=ppt/tags/tag24.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T350-L4-CREATE-TABLE-CASE-STUDY-SLIKA4.JPG" val="YES"/>
  <p:tag name="CAPTION" val="YES"/>
</p:tagLst>
</file>

<file path=ppt/tags/tag25.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T350-L4-CREATE-TABLE-CASE-STUDY-SLIKA5.JPG" val="YES"/>
  <p:tag name="CAPTION" val="YES"/>
</p:tagLst>
</file>

<file path=ppt/tags/tag26.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T350-L4-CREATE-TABLE-CASE-STUDY-SLIKA6.JPG" val="YES"/>
  <p:tag name="CAPTION" val="YES"/>
</p:tagLst>
</file>

<file path=ppt/tags/tag27.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M-DQL-SQDD-DDL-V-CREATE-TABLE-SLIKA1.JPG" val="YES"/>
  <p:tag name="CAPTION" val="YES"/>
</p:tagLst>
</file>

<file path=ppt/tags/tag28.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M-DQL-SQDD-DDL-V-CREATE-TABLE-SLIKA2.PNG" val="YES"/>
  <p:tag name="CAPTION" val="YES"/>
</p:tagLst>
</file>

<file path=ppt/tags/tag29.xml><?xml version="1.0" encoding="utf-8"?>
<p:tagLst xmlns:a="http://schemas.openxmlformats.org/drawingml/2006/main" xmlns:r="http://schemas.openxmlformats.org/officeDocument/2006/relationships" xmlns:p="http://schemas.openxmlformats.org/presentationml/2006/main">
  <p:tag name="HIGHLIGHT" val="YES"/>
</p:tagLst>
</file>

<file path=ppt/tags/tag3.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T350-L4-CREATE-TABLE-PRIMARY-SLIKA1.JPG" val="YES"/>
  <p:tag name="CAPTION" val="YES"/>
</p:tagLst>
</file>

<file path=ppt/tags/tag30.xml><?xml version="1.0" encoding="utf-8"?>
<p:tagLst xmlns:a="http://schemas.openxmlformats.org/drawingml/2006/main" xmlns:r="http://schemas.openxmlformats.org/officeDocument/2006/relationships" xmlns:p="http://schemas.openxmlformats.org/presentationml/2006/main">
  <p:tag name="HIGHLIGHT" val="YES"/>
</p:tagLst>
</file>

<file path=ppt/tags/tag31.xml><?xml version="1.0" encoding="utf-8"?>
<p:tagLst xmlns:a="http://schemas.openxmlformats.org/drawingml/2006/main" xmlns:r="http://schemas.openxmlformats.org/officeDocument/2006/relationships" xmlns:p="http://schemas.openxmlformats.org/presentationml/2006/main">
  <p:tag name="HIGHLIGHT" val="YES"/>
</p:tagLst>
</file>

<file path=ppt/tags/tag32.xml><?xml version="1.0" encoding="utf-8"?>
<p:tagLst xmlns:a="http://schemas.openxmlformats.org/drawingml/2006/main" xmlns:r="http://schemas.openxmlformats.org/officeDocument/2006/relationships" xmlns:p="http://schemas.openxmlformats.org/presentationml/2006/main">
  <p:tag name="HIGHLIGHT" val="YES"/>
</p:tagLst>
</file>

<file path=ppt/tags/tag33.xml><?xml version="1.0" encoding="utf-8"?>
<p:tagLst xmlns:a="http://schemas.openxmlformats.org/drawingml/2006/main" xmlns:r="http://schemas.openxmlformats.org/officeDocument/2006/relationships" xmlns:p="http://schemas.openxmlformats.org/presentationml/2006/main">
  <p:tag name="HIGHLIGHT" val="YES"/>
</p:tagLst>
</file>

<file path=ppt/tags/tag34.xml><?xml version="1.0" encoding="utf-8"?>
<p:tagLst xmlns:a="http://schemas.openxmlformats.org/drawingml/2006/main" xmlns:r="http://schemas.openxmlformats.org/officeDocument/2006/relationships" xmlns:p="http://schemas.openxmlformats.org/presentationml/2006/main">
  <p:tag name="HIGHLIGHT" val="YES"/>
</p:tagLst>
</file>

<file path=ppt/tags/tag35.xml><?xml version="1.0" encoding="utf-8"?>
<p:tagLst xmlns:a="http://schemas.openxmlformats.org/drawingml/2006/main" xmlns:r="http://schemas.openxmlformats.org/officeDocument/2006/relationships" xmlns:p="http://schemas.openxmlformats.org/presentationml/2006/main">
  <p:tag name="HIGHLIGHT" val="YES"/>
</p:tagLst>
</file>

<file path=ppt/tags/tag36.xml><?xml version="1.0" encoding="utf-8"?>
<p:tagLst xmlns:a="http://schemas.openxmlformats.org/drawingml/2006/main" xmlns:r="http://schemas.openxmlformats.org/officeDocument/2006/relationships" xmlns:p="http://schemas.openxmlformats.org/presentationml/2006/main">
  <p:tag name="HIGHLIGHT" val="YES"/>
</p:tagLst>
</file>

<file path=ppt/tags/tag37.xml><?xml version="1.0" encoding="utf-8"?>
<p:tagLst xmlns:a="http://schemas.openxmlformats.org/drawingml/2006/main" xmlns:r="http://schemas.openxmlformats.org/officeDocument/2006/relationships" xmlns:p="http://schemas.openxmlformats.org/presentationml/2006/main">
  <p:tag name="HIGHLIGHT" val="YES"/>
</p:tagLst>
</file>

<file path=ppt/tags/tag38.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T350-L4-DROP-TABLE-SLIKA1.JPG" val="YES"/>
  <p:tag name="CAPTION" val="YES"/>
</p:tagLst>
</file>

<file path=ppt/tags/tag39.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T350-L4-DROP-TABLE-SLIKA2.JPG" val="YES"/>
  <p:tag name="CAPTION" val="YES"/>
</p:tagLst>
</file>

<file path=ppt/tags/tag4.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T350-L4-CREATE-TABLE-PRIMARY-SLIKA1.JPG" val="YES"/>
  <p:tag name="CAPTION" val="YES"/>
</p:tagLst>
</file>

<file path=ppt/tags/tag40.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T350-L4-DROP-TABLE-SLIKA3.JPG" val="YES"/>
  <p:tag name="CAPTION" val="YES"/>
</p:tagLst>
</file>

<file path=ppt/tags/tag41.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M-DQL-SQDD-DDL-V-PRIMERIALTER-DROP-SLIKA1.JPG" val="YES"/>
  <p:tag name="CAPTION" val="YES"/>
</p:tagLst>
</file>

<file path=ppt/tags/tag42.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M-DQL-SQDD-DDL-V-PRIMERIALTER-DROP-SLIKA2.JPG" val="YES"/>
  <p:tag name="CAPTION" val="YES"/>
</p:tagLst>
</file>

<file path=ppt/tags/tag43.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M-DQL-SQDD-DDL-V-PRIMERIALTER-DROP-SLIKA3.PNG" val="YES"/>
  <p:tag name="CAPTION" val="YES"/>
</p:tagLst>
</file>

<file path=ppt/tags/tag44.xml><?xml version="1.0" encoding="utf-8"?>
<p:tagLst xmlns:a="http://schemas.openxmlformats.org/drawingml/2006/main" xmlns:r="http://schemas.openxmlformats.org/officeDocument/2006/relationships" xmlns:p="http://schemas.openxmlformats.org/presentationml/2006/main">
  <p:tag name="HIGHLIGHT" val="YES"/>
</p:tagLst>
</file>

<file path=ppt/tags/tag45.xml><?xml version="1.0" encoding="utf-8"?>
<p:tagLst xmlns:a="http://schemas.openxmlformats.org/drawingml/2006/main" xmlns:r="http://schemas.openxmlformats.org/officeDocument/2006/relationships" xmlns:p="http://schemas.openxmlformats.org/presentationml/2006/main">
  <p:tag name="HIGHLIGHT" val="YES"/>
</p:tagLst>
</file>

<file path=ppt/tags/tag46.xml><?xml version="1.0" encoding="utf-8"?>
<p:tagLst xmlns:a="http://schemas.openxmlformats.org/drawingml/2006/main" xmlns:r="http://schemas.openxmlformats.org/officeDocument/2006/relationships" xmlns:p="http://schemas.openxmlformats.org/presentationml/2006/main">
  <p:tag name="HIGHLIGHT" val="YES"/>
</p:tagLst>
</file>

<file path=ppt/tags/tag47.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M-DQL-SQDD-DDL-V-INSERT-SLIKA2.JPG" val="YES"/>
  <p:tag name="CAPTION" val="YES"/>
</p:tagLst>
</file>

<file path=ppt/tags/tag48.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M-DQL-SQDD-DDL-V-INSERT-SLIKA1.JPG" val="YES"/>
  <p:tag name="CAPTION" val="YES"/>
</p:tagLst>
</file>

<file path=ppt/tags/tag49.xml><?xml version="1.0" encoding="utf-8"?>
<p:tagLst xmlns:a="http://schemas.openxmlformats.org/drawingml/2006/main" xmlns:r="http://schemas.openxmlformats.org/officeDocument/2006/relationships" xmlns:p="http://schemas.openxmlformats.org/presentationml/2006/main">
  <p:tag name="HIGHLIGHT" val="YES"/>
</p:tagLst>
</file>

<file path=ppt/tags/tag5.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T350-L4-CREATE-TABLE-PRIMARY-SLIKA1.JPG" val="YES"/>
  <p:tag name="CAPTION" val="YES"/>
</p:tagLst>
</file>

<file path=ppt/tags/tag50.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M-DQL-SQDD-DDL-V-UPDATE-SLIKA1.JPG" val="YES"/>
  <p:tag name="CAPTION" val="YES"/>
</p:tagLst>
</file>

<file path=ppt/tags/tag51.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M-DQL-SQDD-DDL-V-UPDATE-SLIKA2.JPG" val="YES"/>
  <p:tag name="CAPTION" val="YES"/>
</p:tagLst>
</file>

<file path=ppt/tags/tag52.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M-DQL-SQDD-DDL-V-DELETE-SLIKA1.JPG" val="YES"/>
  <p:tag name="CAPTION" val="YES"/>
</p:tagLst>
</file>

<file path=ppt/tags/tag53.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M-DQL-SQDD-DDL-V-UPDATE-SLIKA2.JPG" val="YES"/>
  <p:tag name="CAPTION" val="YES"/>
</p:tagLst>
</file>

<file path=ppt/tags/tag54.xml><?xml version="1.0" encoding="utf-8"?>
<p:tagLst xmlns:a="http://schemas.openxmlformats.org/drawingml/2006/main" xmlns:r="http://schemas.openxmlformats.org/officeDocument/2006/relationships" xmlns:p="http://schemas.openxmlformats.org/presentationml/2006/main">
  <p:tag name="HIGHLIGHT" val="YES"/>
</p:tagLst>
</file>

<file path=ppt/tags/tag55.xml><?xml version="1.0" encoding="utf-8"?>
<p:tagLst xmlns:a="http://schemas.openxmlformats.org/drawingml/2006/main" xmlns:r="http://schemas.openxmlformats.org/officeDocument/2006/relationships" xmlns:p="http://schemas.openxmlformats.org/presentationml/2006/main">
  <p:tag name="HIGHLIGHT" val="YES"/>
</p:tagLst>
</file>

<file path=ppt/tags/tag56.xml><?xml version="1.0" encoding="utf-8"?>
<p:tagLst xmlns:a="http://schemas.openxmlformats.org/drawingml/2006/main" xmlns:r="http://schemas.openxmlformats.org/officeDocument/2006/relationships" xmlns:p="http://schemas.openxmlformats.org/presentationml/2006/main">
  <p:tag name="HIGHLIGHT" val="YES"/>
</p:tagLst>
</file>

<file path=ppt/tags/tag57.xml><?xml version="1.0" encoding="utf-8"?>
<p:tagLst xmlns:a="http://schemas.openxmlformats.org/drawingml/2006/main" xmlns:r="http://schemas.openxmlformats.org/officeDocument/2006/relationships" xmlns:p="http://schemas.openxmlformats.org/presentationml/2006/main">
  <p:tag name="HIGHLIGHT" val="YES"/>
</p:tagLst>
</file>

<file path=ppt/tags/tag58.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T350-L4-PRIMENA-SELECT-SLIKA1.JPG" val="YES"/>
  <p:tag name="CAPTION" val="YES"/>
</p:tagLst>
</file>

<file path=ppt/tags/tag59.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T350-L4-PRIMENA-SELECT-SLIKA2.JPG" val="YES"/>
  <p:tag name="CAPTION" val="YES"/>
</p:tagLst>
</file>

<file path=ppt/tags/tag6.xml><?xml version="1.0" encoding="utf-8"?>
<p:tagLst xmlns:a="http://schemas.openxmlformats.org/drawingml/2006/main" xmlns:r="http://schemas.openxmlformats.org/officeDocument/2006/relationships" xmlns:p="http://schemas.openxmlformats.org/presentationml/2006/main">
  <p:tag name="HIGHLIGHT" val="YES"/>
</p:tagLst>
</file>

<file path=ppt/tags/tag60.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T350-L4-SLECT-NEIZMENJENI-SADRZAJ-SLIKA3.JPG" val="YES"/>
  <p:tag name="CAPTION" val="YES"/>
</p:tagLst>
</file>

<file path=ppt/tags/tag61.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T350-L4-SLECT-NEIZMENJENI-SADRZAJ-SLIKA4.JPG" val="YES"/>
  <p:tag name="CAPTION" val="YES"/>
</p:tagLst>
</file>

<file path=ppt/tags/tag62.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T350-L4-SLECT-NEIZMENJENI-SADRZAJ-SLIKA5.JPG" val="YES"/>
  <p:tag name="CAPTION" val="YES"/>
</p:tagLst>
</file>

<file path=ppt/tags/tag63.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T350-L4-SLECT-NEIZMENJENI-SADRZAJ-SLIKA6.PNG" val="YES"/>
  <p:tag name="CAPTION" val="YES"/>
</p:tagLst>
</file>

<file path=ppt/tags/tag64.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T350-L4-SLECT-NEKE-KOLONE-SLIKA1.JPG" val="YES"/>
  <p:tag name="CAPTION" val="YES"/>
</p:tagLst>
</file>

<file path=ppt/tags/tag65.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T350-L4-SLECT-NEKE-KOLONE-SLIKA2.JPG" val="YES"/>
  <p:tag name="CAPTION" val="YES"/>
</p:tagLst>
</file>

<file path=ppt/tags/tag66.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T350-L4-SLECT-NEKE-KOLONE-SLIKA3.JPG" val="YES"/>
  <p:tag name="CAPTION" val="YES"/>
</p:tagLst>
</file>

<file path=ppt/tags/tag67.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T350-L4-SLECT-NEKE-KOLONE-SLIKA4.JPG" val="YES"/>
  <p:tag name="CAPTION" val="YES"/>
</p:tagLst>
</file>

<file path=ppt/tags/tag68.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M-DQL-SQDD-DDL-V-PRIMERINEKVALIFIKOVANOGPRETRAZVANJA-SELECT-NAREDBE-SLIKA1.JPG" val="YES"/>
  <p:tag name="CAPTION" val="YES"/>
</p:tagLst>
</file>

<file path=ppt/tags/tag69.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M-DQL-SQDD-DDL-V-PRIMERINEKVALIFIKOVANOGPRETRAZVANJA-SELECT-NAREDBE-SLIKA2.JPG" val="YES"/>
  <p:tag name="CAPTION" val="YES"/>
</p:tagLst>
</file>

<file path=ppt/tags/tag7.xml><?xml version="1.0" encoding="utf-8"?>
<p:tagLst xmlns:a="http://schemas.openxmlformats.org/drawingml/2006/main" xmlns:r="http://schemas.openxmlformats.org/officeDocument/2006/relationships" xmlns:p="http://schemas.openxmlformats.org/presentationml/2006/main">
  <p:tag name="HIGHLIGHT" val="YES"/>
</p:tagLst>
</file>

<file path=ppt/tags/tag70.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M-DQL-SQDD-DDL-V-UVOD-PHPMYADMIN-SLIKA2.JPG" val="YES"/>
  <p:tag name="CAPTION" val="YES"/>
</p:tagLst>
</file>

<file path=ppt/tags/tag71.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M-DQL-SQDD-DDL-V-UVOD-PHPMYADMIN-SLIKA3.JPG" val="YES"/>
  <p:tag name="CAPTION" val="YES"/>
</p:tagLst>
</file>

<file path=ppt/tags/tag72.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M-DQL-SQDD-DDL-V-UVOD-PHPMYADMIN-SLIKA4.JPG" val="YES"/>
  <p:tag name="CAPTION" val="YES"/>
</p:tagLst>
</file>

<file path=ppt/tags/tag73.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M-DQL-SQDD-DDL-V-UVOD-PHPMYADMIN-SLIKA5.JPG" val="YES"/>
  <p:tag name="CAPTION" val="YES"/>
</p:tagLst>
</file>

<file path=ppt/tags/tag74.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M-DQL-SQDD-DDL-V-UVOD-PHPMYADMIN-SLIKA6.JPG" val="YES"/>
  <p:tag name="CAPTION" val="YES"/>
</p:tagLst>
</file>

<file path=ppt/tags/tag75.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M-DQL-SQDD-DDL-V-UVOD-PHPMYADMIN-SLIKA6.JPG" val="YES"/>
  <p:tag name="CAPTION" val="YES"/>
</p:tagLst>
</file>

<file path=ppt/tags/tag76.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M-DQL-SQDD-DDL-V-UVOD-PHPMYADMIN-SLIKA8.JPG" val="YES"/>
  <p:tag name="CAPTION" val="YES"/>
</p:tagLst>
</file>

<file path=ppt/tags/tag77.xml><?xml version="1.0" encoding="utf-8"?>
<p:tagLst xmlns:a="http://schemas.openxmlformats.org/drawingml/2006/main" xmlns:r="http://schemas.openxmlformats.org/officeDocument/2006/relationships" xmlns:p="http://schemas.openxmlformats.org/presentationml/2006/main">
  <p:tag name="C:\USERS\CECILI\DESKTOP\PPT4DITA-TEMPLATE-BMU\IT350\IS350LEKCIJA 4\RESOURCES\IT2008-IM-DQL-SQDD-DDL-V-UVOD-PHPMYADMIN-SLIKA9.JPG" val="YES"/>
  <p:tag name="CAPTION" val="YES"/>
</p:tagLst>
</file>

<file path=ppt/tags/tag8.xml><?xml version="1.0" encoding="utf-8"?>
<p:tagLst xmlns:a="http://schemas.openxmlformats.org/drawingml/2006/main" xmlns:r="http://schemas.openxmlformats.org/officeDocument/2006/relationships" xmlns:p="http://schemas.openxmlformats.org/presentationml/2006/main">
  <p:tag name="HIGHLIGHT" val="YES"/>
</p:tagLst>
</file>

<file path=ppt/tags/tag9.xml><?xml version="1.0" encoding="utf-8"?>
<p:tagLst xmlns:a="http://schemas.openxmlformats.org/drawingml/2006/main" xmlns:r="http://schemas.openxmlformats.org/officeDocument/2006/relationships" xmlns:p="http://schemas.openxmlformats.org/presentationml/2006/main">
  <p:tag name="HIGHLIGHT" val="YES"/>
</p:tagLst>
</file>

<file path=ppt/theme/theme1.xml><?xml version="1.0" encoding="utf-8"?>
<a:theme xmlns:a="http://schemas.openxmlformats.org/drawingml/2006/main" name="Duarte_Slidedocs">
  <a:themeElements>
    <a:clrScheme name="Custom 4">
      <a:dk1>
        <a:srgbClr val="2D2D2A"/>
      </a:dk1>
      <a:lt1>
        <a:sysClr val="window" lastClr="FFFFFF"/>
      </a:lt1>
      <a:dk2>
        <a:srgbClr val="696969"/>
      </a:dk2>
      <a:lt2>
        <a:srgbClr val="D1D1D1"/>
      </a:lt2>
      <a:accent1>
        <a:srgbClr val="E7B800"/>
      </a:accent1>
      <a:accent2>
        <a:srgbClr val="86AA00"/>
      </a:accent2>
      <a:accent3>
        <a:srgbClr val="00AFBB"/>
      </a:accent3>
      <a:accent4>
        <a:srgbClr val="2E9FDF"/>
      </a:accent4>
      <a:accent5>
        <a:srgbClr val="FF9E29"/>
      </a:accent5>
      <a:accent6>
        <a:srgbClr val="0F2855"/>
      </a:accent6>
      <a:hlink>
        <a:srgbClr val="64645D"/>
      </a:hlink>
      <a:folHlink>
        <a:srgbClr val="64645D"/>
      </a:folHlink>
    </a:clrScheme>
    <a:fontScheme name="Duarte_SlideDocs">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dirty="0" err="1"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100" dirty="0" smtClean="0">
            <a:solidFill>
              <a:schemeClr val="tx2"/>
            </a:solidFill>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_rels/customUI.xml.rels><?xml version="1.0" encoding="UTF-8" standalone="yes"?>
<Relationships xmlns="http://schemas.openxmlformats.org/package/2006/relationships"><Relationship Id="phrase3" Type="http://schemas.openxmlformats.org/officeDocument/2006/relationships/image" Target="images/phrase30.png"/><Relationship Id="correct" Type="http://schemas.openxmlformats.org/officeDocument/2006/relationships/image" Target="images/correct0.jpg"/><Relationship Id="validate1" Type="http://schemas.openxmlformats.org/officeDocument/2006/relationships/image" Target="images/validate10.jpg"/><Relationship Id="export" Type="http://schemas.openxmlformats.org/officeDocument/2006/relationships/image" Target="images/export0.png"/><Relationship Id="separator" Type="http://schemas.openxmlformats.org/officeDocument/2006/relationships/image" Target="images/separator0.png"/><Relationship Id="insert_textbox" Type="http://schemas.openxmlformats.org/officeDocument/2006/relationships/image" Target="images/insert_textbox0.png"/><Relationship Id="debug" Type="http://schemas.openxmlformats.org/officeDocument/2006/relationships/image" Target="images/debug0.png"/><Relationship Id="nohighlight" Type="http://schemas.openxmlformats.org/officeDocument/2006/relationships/image" Target="images/nohighlight0.png"/><Relationship Id="phrase2" Type="http://schemas.openxmlformats.org/officeDocument/2006/relationships/image" Target="images/phrase21.png"/><Relationship Id="insert_description_tag" Type="http://schemas.openxmlformats.org/officeDocument/2006/relationships/image" Target="images/insert_description_tag0.png"/><Relationship Id="insert_note" Type="http://schemas.openxmlformats.org/officeDocument/2006/relationships/image" Target="images/insert_note0.png"/><Relationship Id="insert_code_snippet" Type="http://schemas.openxmlformats.org/officeDocument/2006/relationships/image" Target="images/insert_code_snippet0.png"/><Relationship Id="toc" Type="http://schemas.openxmlformats.org/officeDocument/2006/relationships/image" Target="images/toc0.jpg"/><Relationship Id="foreign" Type="http://schemas.openxmlformats.org/officeDocument/2006/relationships/image" Target="images/foreign0.png"/><Relationship Id="highlight" Type="http://schemas.openxmlformats.org/officeDocument/2006/relationships/image" Target="images/highlight0.png"/><Relationship Id="update_figure" Type="http://schemas.openxmlformats.org/officeDocument/2006/relationships/image" Target="images/update_figure0.png"/><Relationship Id="picref1" Type="http://schemas.openxmlformats.org/officeDocument/2006/relationships/image" Target="images/picref10.jpg"/><Relationship Id="phrase1" Type="http://schemas.openxmlformats.org/officeDocument/2006/relationships/image" Target="images/phrase10.png"/><Relationship Id="term3" Type="http://schemas.openxmlformats.org/officeDocument/2006/relationships/image" Target="images/term30.png"/><Relationship Id="insert_description" Type="http://schemas.openxmlformats.org/officeDocument/2006/relationships/image" Target="images/insert_description0.png"/><Relationship Id="undo" Type="http://schemas.openxmlformats.org/officeDocument/2006/relationships/image" Target="images/undo0.png"/><Relationship Id="term2" Type="http://schemas.openxmlformats.org/officeDocument/2006/relationships/image" Target="images/term20.png"/><Relationship Id="insert_figure_group" Type="http://schemas.openxmlformats.org/officeDocument/2006/relationships/image" Target="images/insert_figure_group0.png"/><Relationship Id="snippet" Type="http://schemas.openxmlformats.org/officeDocument/2006/relationships/image" Target="images/snippet0.png"/><Relationship Id="images" Type="http://schemas.openxmlformats.org/officeDocument/2006/relationships/image" Target="images/images0.jpg"/><Relationship Id="slideshow" Type="http://schemas.openxmlformats.org/officeDocument/2006/relationships/image" Target="images/slideshow0.png"/><Relationship Id="irvas" Type="http://schemas.openxmlformats.org/officeDocument/2006/relationships/image" Target="images/irvas0.png"/><Relationship Id="insert_caption" Type="http://schemas.openxmlformats.org/officeDocument/2006/relationships/image" Target="images/insert_caption0.png"/><Relationship Id="rId0" Type="http://schemas.openxmlformats.org/officeDocument/2006/relationships/image" Target="images/images1.png"/><Relationship Id="mail" Type="http://schemas.openxmlformats.org/officeDocument/2006/relationships/image" Target="images/mail0.jpg"/><Relationship Id="reserved" Type="http://schemas.openxmlformats.org/officeDocument/2006/relationships/image" Target="images/reserved0.png"/><Relationship Id="term1" Type="http://schemas.openxmlformats.org/officeDocument/2006/relationships/image" Target="images/term10.png"/><Relationship Id="rId" Type="http://schemas.openxmlformats.org/officeDocument/2006/relationships/image" Target="images/images0.png"/><Relationship Id="insert_caption_tag" Type="http://schemas.openxmlformats.org/officeDocument/2006/relationships/image" Target="images/insert_caption_tag0.png"/><Relationship Id="insert_figure" Type="http://schemas.openxmlformats.org/officeDocument/2006/relationships/image" Target="images/insert_figure0.png"/></Relationships>
</file>

<file path=customUI/_rels/customUI14.xml.rels><?xml version="1.0" encoding="UTF-8" standalone="yes"?>
<Relationships xmlns="http://schemas.openxmlformats.org/package/2006/relationships"><Relationship Id="phrase3" Type="http://schemas.openxmlformats.org/officeDocument/2006/relationships/image" Target="images/phrase3.png"/><Relationship Id="correct" Type="http://schemas.openxmlformats.org/officeDocument/2006/relationships/image" Target="images/correct.jpg"/><Relationship Id="validate1" Type="http://schemas.openxmlformats.org/officeDocument/2006/relationships/image" Target="images/validate1.jpg"/><Relationship Id="export" Type="http://schemas.openxmlformats.org/officeDocument/2006/relationships/image" Target="images/export.png"/><Relationship Id="separator" Type="http://schemas.openxmlformats.org/officeDocument/2006/relationships/image" Target="images/separator.png"/><Relationship Id="insert_textbox" Type="http://schemas.openxmlformats.org/officeDocument/2006/relationships/image" Target="images/insert_textbox.png"/><Relationship Id="debug" Type="http://schemas.openxmlformats.org/officeDocument/2006/relationships/image" Target="images/debug.png"/><Relationship Id="nohighlight" Type="http://schemas.openxmlformats.org/officeDocument/2006/relationships/image" Target="images/nohighlight.png"/><Relationship Id="phrase2" Type="http://schemas.openxmlformats.org/officeDocument/2006/relationships/image" Target="images/phrase2.png"/><Relationship Id="insert_description_tag" Type="http://schemas.openxmlformats.org/officeDocument/2006/relationships/image" Target="images/insert_description_tag.png"/><Relationship Id="insert_note" Type="http://schemas.openxmlformats.org/officeDocument/2006/relationships/image" Target="images/insert_note.png"/><Relationship Id="insert_code_snippet" Type="http://schemas.openxmlformats.org/officeDocument/2006/relationships/image" Target="images/insert_code_snippet.png"/><Relationship Id="toc" Type="http://schemas.openxmlformats.org/officeDocument/2006/relationships/image" Target="images/toc.jpg"/><Relationship Id="foreign" Type="http://schemas.openxmlformats.org/officeDocument/2006/relationships/image" Target="images/foreign.png"/><Relationship Id="highlight" Type="http://schemas.openxmlformats.org/officeDocument/2006/relationships/image" Target="images/highlight.png"/><Relationship Id="update_figure" Type="http://schemas.openxmlformats.org/officeDocument/2006/relationships/image" Target="images/update_figure.png"/><Relationship Id="picref1" Type="http://schemas.openxmlformats.org/officeDocument/2006/relationships/image" Target="images/picref1.jpg"/><Relationship Id="term3" Type="http://schemas.openxmlformats.org/officeDocument/2006/relationships/image" Target="images/term3.png"/><Relationship Id="phrase1" Type="http://schemas.openxmlformats.org/officeDocument/2006/relationships/image" Target="images/phrase1.png"/><Relationship Id="insert_description" Type="http://schemas.openxmlformats.org/officeDocument/2006/relationships/image" Target="images/insert_description.png"/><Relationship Id="undo" Type="http://schemas.openxmlformats.org/officeDocument/2006/relationships/image" Target="images/undo.png"/><Relationship Id="term2" Type="http://schemas.openxmlformats.org/officeDocument/2006/relationships/image" Target="images/term2.png"/><Relationship Id="insert_figure_group" Type="http://schemas.openxmlformats.org/officeDocument/2006/relationships/image" Target="images/insert_figure_group.png"/><Relationship Id="snippet" Type="http://schemas.openxmlformats.org/officeDocument/2006/relationships/image" Target="images/snippet.png"/><Relationship Id="images" Type="http://schemas.openxmlformats.org/officeDocument/2006/relationships/image" Target="images/images.jpg"/><Relationship Id="slideshow" Type="http://schemas.openxmlformats.org/officeDocument/2006/relationships/image" Target="images/slideshow.png"/><Relationship Id="irvas" Type="http://schemas.openxmlformats.org/officeDocument/2006/relationships/image" Target="images/irvas.png"/><Relationship Id="insert_caption" Type="http://schemas.openxmlformats.org/officeDocument/2006/relationships/image" Target="images/insert_caption.png"/><Relationship Id="rId0" Type="http://schemas.openxmlformats.org/officeDocument/2006/relationships/image" Target="images/images.png"/><Relationship Id="mail" Type="http://schemas.openxmlformats.org/officeDocument/2006/relationships/image" Target="images/mail.jpg"/><Relationship Id="term1" Type="http://schemas.openxmlformats.org/officeDocument/2006/relationships/image" Target="images/term1.png"/><Relationship Id="rId" Type="http://schemas.openxmlformats.org/officeDocument/2006/relationships/image" Target="images/phrase20.png"/><Relationship Id="reserved" Type="http://schemas.openxmlformats.org/officeDocument/2006/relationships/image" Target="images/reserved.png"/><Relationship Id="insert_caption_tag" Type="http://schemas.openxmlformats.org/officeDocument/2006/relationships/image" Target="images/insert_caption_tag.png"/><Relationship Id="insert_figure" Type="http://schemas.openxmlformats.org/officeDocument/2006/relationships/image" Target="images/insert_figure.png"/></Relationships>
</file>

<file path=customUI/customUI.xml><?xml version="1.0" encoding="utf-8"?>
<customUI xmlns="http://schemas.microsoft.com/office/2006/01/customui">
  <ribbon>
    <tabs>
      <tab id="mso_c2.3EA3CF4" label="QDITA">
        <group id="CustomGroup1" label="Emphasize">
          <button id="Custombutton5" onAction="kewordcolor" showImage="true" imageMso="AppointmentColor1" size="large" label="Keyword"/>
          <menu id="ribbonterm" label="Term" image="term1" size="large" showImage="true">
            <button id="ribbonterm1" onAction="termcolor" showImage="true" image="term1" label="Term1"/>
            <button id="ribbonterm2" onAction="termcolor1" showImage="true" image="term2" label="Term2"/>
            <button id="ribbonterm3" onAction="termcolor2" showImage="true" image="term3" label="Term3"/>
          </menu>
          <menu id="ribbonphrasemenu" label="Phrase" image="phrase1" size="large" showImage="true">
            <button id="ribbonphrase1" onAction="phrasecolor" showImage="true" image="phrase1" label="Phrase1"/>
            <button id="ribbonphrase2" onAction="phrasecolor1" showImage="true" image="phrase2" label="Phrase2"/>
            <button id="ribbonphrase3" onAction="phrasecolor2" showImage="true" image="phrase3" label="Phrase3"/>
          </menu>
          <menu id="ribbonhighlightmenu" image="highlight" size="large" label="Highlight" showImage="true">
            <button id="ribbonhighlight" onAction="Highlight" showImage="true" image="highlight" label="Highlight"/>
            <button id="ribbonnohighlight" onAction="UnHighlight" showImage="true" image="nohighlight" label="Clear Highlight"/>
          </menu>
          <button id="Custombutton9" onAction="forencolor" showImage="true" image="foreign" label="Foreign word"/>
          <button id="Custombutton10" onAction="formalcolor" showImage="true" image="reserved" label="Reserved word"/>
        </group>
        <group id="CustomGroup3" label="Qdita Insert">
          <button id="Custombutton11" onAction="insfigq" showImage="true" image="insert_figure" size="large" label="Insert Figure"/>
          <button id="Custombutton24" onAction="picref" showImage="true" image="picref1" size="large" label="Reference Picture"/>
          <button id="Custombutton19" onAction="updatefigure" showImage="true" image="update_figure" size="large" label="Update Figure"/>
          <button id="Custombutton14" onAction="insertdescription" showImage="true" image="insert_description" size="large" label="Insert Descripiton"/>
          <button id="Custombutton16" onAction="insertcaption" showImage="true" image="insert_caption" size="large" label="Insert Caption"/>
          <button id="Custombutton15" onAction="insertgrid" showImage="true" image="insert_figure_group" size="large" label="Insert figure grid"/>
          <button id="Custombutton17" onAction="addcapttag" showImage="true" image="insert_caption_tag" size="large" label="Insert caption tag"/>
          <button id="Custombutton18" onAction="adddesctag" showImage="true" image="insert_description_tag" size="large" label="Insert description tag"/>
          <button id="Custombutton12" onAction="insertnote" showImage="true" image="insert_note" size="large" label="Insert Note"/>
          <button id="Custombutton13" onAction="inserttextbox" showImage="true" image="insert_textbox" size="large" label="Insert Textbox"/>
          <menu id="ribbonsnippet" label="Insert Snippet" image="insert_code_snippet" size="large" showImage="true">
            <button id="Custombutton20" onAction="snippetshow" showImage="true" image="insert_code_snippet" label="Insert Code Snippet by attachment"/>
            <button id="Custombutton21" onAction="snippetshow1" showImage="true" image="insert_code_snippet" label="Insert Code Snippet by pasting"/>
            <button id="Custombutton26" onAction="updatesnippet" showImage="true" image="insert_code_snippet" label="Update Code Snippet"/>
          </menu>
        </group>
        <group id="CustomGroup4" label="Question and Answer">
          <button id="Custombutton22" onAction="corranswer" showImage="true" image="correct" size="large" label="Insert Correct Answer"/>
        </group>
        <group id="CustomGroup5">
          <button id="Custombutton25" onAction="openHyperlink" showImage="true" image="toc" size="large" label="Preview TOC"/>
        </group>
        <group id="CustomGroup7" label="Check QDITA standard">
          <button id="Custombutton30" onAction="checkstandard" showImage="true" image="validate1" size="large" label="Interactive"/>
          <button id="Custombutton31" onAction="validatedebuger" showImage="true" image="debug" size="large" label="Batch All"/>
        </group>
        <group id="CustomGroup9">
          <button id="Custombutton34" onAction="slidevalidation" showImage="true" image="slideshow" size="large" label="Validate slide"/>
        </group>
        <group id="CustomGroup6">
          <button id="Custombutton27" onAction="getversion" showImage="true" image="images" size="large" label="Update version"/>
        </group>
        <group id="CustomGroup8">
          <button id="Custombutton32" onAction="mailval" showImage="true" image="mail" size="large" label="Send Mail"/>
        </group>
        <group id="CustomGroup10">
          <button id="Custombutton35" onAction="callExportForm" showImage="true" image="export" size="large" label="Export lesson"/>
        </group>
        <group id="CustomGroup11">
          <button id="Custombutton36" onAction="pptseparator" showImage="true" image="export" size="large" label="Export lesson"/>
        </group>
      </tab>
    </tabs>
  </ribbon>
</customUI>
</file>

<file path=customUI/customUI14.xml><?xml version="1.0" encoding="utf-8"?>
<customUI xmlns="http://schemas.microsoft.com/office/2009/07/customui">
  <ribbon>
    <tabs>
      <tab id="mso_c2.3EA3CF4" label="QDITA">
        <group id="CustomGroup1" label="Emphasize">
          <button id="Custombutton5" onAction="kewordcolor" showImage="true" imageMso="AppointmentColor1" size="large" label="Keyword"/>
          <menu id="ribbonterm" label="Term" image="term1" size="large" showImage="true">
            <button id="ribbonterm1" onAction="termcolor" showImage="true" image="term1" label="Term1"/>
            <button id="ribbonterm2" onAction="termcolor1" showImage="true" image="term2" label="Term2"/>
            <button id="ribbonterm3" onAction="termcolor2" showImage="true" image="term3" label="Term3"/>
          </menu>
          <menu id="ribbonphrasemenu" label="Phrase" image="phrase1" size="large" showImage="true">
            <button id="ribbonphrase1" onAction="phrasecolor" showImage="true" image="phrase1" label="Phrase1"/>
            <button id="ribbonphrase2" onAction="phrasecolor1" showImage="true" image="phrase2" label="Phrase2"/>
            <button id="ribbonphrase3" onAction="phrasecolor2" showImage="true" image="phrase3" label="Phrase3"/>
          </menu>
          <menu id="ribbonhighlightmenu" image="highlight" size="large" label="Highlight" showImage="true">
            <button id="ribbonhighlight" onAction="Highlight" showImage="true" image="highlight" label="Highlight"/>
            <button id="ribbonnohighlight" onAction="UnHighlight" showImage="true" image="nohighlight" label="Clear Highlight"/>
          </menu>
          <button id="Custombutton9" onAction="forencolor" showImage="true" image="foreign" label="Foreign word"/>
          <button id="Custombutton10" onAction="formalcolor" showImage="true" image="reserved" label="Reserved word"/>
          <button id="Custombutton33" onAction="undocolor" showImage="true" image="undo" label="Undo emphasize"/>
        </group>
        <group id="CustomGroup3" label="Qdita Insert">
          <button id="Custombutton11" onAction="insfigq" showImage="true" image="insert_figure" size="large" label="Insert Figure"/>
          <button id="Custombutton24" onAction="picref" showImage="true" image="picref1" size="large" label="Reference Picture"/>
          <button id="Custombutton19" onAction="updatefigure" showImage="true" image="update_figure" size="large" label="Update Figure"/>
          <button id="Custombutton14" onAction="insertdescription" showImage="true" image="insert_description" size="large" label="Insert Descripiton"/>
          <button id="Custombutton16" onAction="insertcaption" showImage="true" image="insert_caption" size="large" label="Insert Caption"/>
          <button id="Custombutton17" onAction="addcapttag" showImage="true" image="insert_caption_tag" size="large" label="Insert caption tag"/>
          <button id="Custombutton18" onAction="adddesctag" showImage="true" image="insert_description_tag" size="large" label="Insert description tag"/>
          <button id="Custombutton12" onAction="insertnote" showImage="true" image="insert_note" size="large" label="Insert Note"/>
          <button id="Custombutton13" onAction="inserttextbox" showImage="true" image="insert_textbox" size="large" label="Insert Textbox"/>
          <menu id="ribbonsnippet" label="Insert Snippet" image="insert_code_snippet" size="large" showImage="true">
            <button id="Custombutton20" onAction="snippetshow" showImage="true" image="insert_code_snippet" label="Insert Code Snippet by attachment"/>
            <button id="Custombutton21" onAction="snippetshow1" showImage="true" image="insert_code_snippet" label="Insert Code Snippet by pasting"/>
            <button id="Custombutton26" onAction="updatesnippet" showImage="true" image="insert_code_snippet" label="Update Code Snippet"/>
          </menu>
        </group>
        <group id="CustomGroup4" label="Question and Answer">
          <button id="Custombutton22" onAction="corranswer" showImage="true" image="correct" size="large" label="Insert Correct Answer"/>
        </group>
        <group id="CustomGroup5">
          <button id="Custombutton25" onAction="openHyperlink" showImage="true" image="toc" size="large" label="Preview TOC"/>
        </group>
        <group id="CustomGroup7" label="Check QDITA standard">
          <button id="Custombutton30" onAction="checkstandard" showImage="true" image="validate1" size="large" label="Interactive"/>
          <button id="Custombutton31" onAction="validatedebuger" showImage="true" image="debug" size="large" label="Batch All"/>
        </group>
        <group id="CustomGroup9">
          <button id="Custombutton34" onAction="slidevalidation" showImage="true" image="slideshow" size="large" label="Validate slide"/>
        </group>
        <group id="CustomGroup6">
          <button id="Custombutton27" onAction="getversion" showImage="true" image="images" size="large" label="Update version"/>
        </group>
        <group id="CustomGroup8">
          <button id="Custombutton32" onAction="mailval" showImage="true" image="mail" size="large" label="Send Mail"/>
        </group>
        <group id="CustomGroup10">
          <button id="Custombutton35" onAction="callExportForm" showImage="true" image="export" size="large" label="Export lesson"/>
        </group>
        <group id="CustomGroup11">
          <button id="Custombutton36" onAction="pptseparator" showImage="true" image="separator" size="large" label="LO Separator"/>
        </group>
      </tab>
    </tabs>
  </ribbon>
  <contextMenus>
    <contextMenu idMso="ContextMenuShape">
      <menu id="IrvasMenuShape" label="QDITA" image="irvas">
        <button id="figurecont" onAction="insfigq" showImage="true" image="insert_figure" label="Insert Figure"/>
        <button id="uppfigurecont" onAction="updatefigure" showImage="true" image="update_figure" label="Update Figure"/>
        <button id="desccont" onAction="insertdescription" showImage="true" image="insert_description" label="Insert Descripiton"/>
        <button id="captcont" onAction="insertcaption" showImage="true" image="insert_caption" label="Insert Caption"/>
        <button id="ctagcont" onAction="addcapttag" showImage="true" image="insert_caption_tag" label="Insert caption tag"/>
        <button id="dtagcont" onAction="adddesctag" showImage="true" image="insert_description_tag" label="Insert description tag"/>
        <button id="notecont" onAction="insertnote" showImage="true" image="insert_note" label="Insert Note"/>
        <button id="conttextbox" onAction="inserttextbox" showImage="true" image="insert_textbox" label="Insert Textbox"/>
        <menu id="contmenusnippet" label="Insert Snippet" image="insert_code_snippet" showImage="true">
          <button id="contsnippet" onAction="snippetshow" showImage="true" image="insert_code_snippet" label="Insert Code Snippet  by attachment"/>
          <button id="contsnippet1" onAction="snippetshow1" showImage="true" image="insert_code_snippet" label="Insert Code Snippet by pasting"/>
        </menu>
        <button id="contanswer" onAction="corranswer" showImage="true" image="correct" label="Insert Correct Answer"/>
      </menu>
    </contextMenu>
    <contextMenu idMso="ContextMenuTextEdit">
      <menu id="IrvasMenuText" label="QDITA" image="irvas">
        <button id="keyconttext" label="keyword" onAction="kewordcolor" showImage="true" imageMso="AppointmentColor1"/>
        <menu id="contterm" label="Term" image="term1">
          <button id="contterm1" onAction="termcolor" showImage="true" image="term1" label="Term1"/>
          <button id="contterm2" onAction="termcolor1" showImage="true" image="term2" label="Term2"/>
          <button id="contterm3" onAction="termcolor2" showImage="true" image="term3" label="Term3"/>
        </menu>
        <menu id="contphrasemenu" label="Phrase" image="phrase1">
          <button id="contphrase1" onAction="phrasecolor" showImage="true" image="phrase1" label="Phrase1"/>
          <button id="contphrase2" onAction="phrasecolor1" showImage="true" image="phrase2" label="Phrase2"/>
          <button id="contphrase3" onAction="phrasecolor2" showImage="true" image="phrase3" label="Phrase3"/>
        </menu>
        <menu id="conthighlightmenu" image="highlight" label="Highlight">
          <button id="conthighlight" onAction="Highlight" showImage="true" image="highlight" label="Highlight"/>
          <button id="contnohighlight" onAction="UnHighlight" showImage="true" image="nohighlight" label="Clear Highlight"/>
        </menu>
        <button id="forenconttext" label="Foreign word" onAction="forencolor" showImage="true" image="foreign"/>
        <button id="formalconttext" label="Reserved word" onAction="formalcolor" showImage="true" image="reserved"/>
        <button id="undocontext" onAction="undocolor" showImage="true" image="undo" label="Undo emphasize"/>
      </menu>
    </contextMenu>
  </contextMenus>
</customUI>
</file>

<file path=docProps/app.xml><?xml version="1.0" encoding="utf-8"?>
<Properties xmlns="http://schemas.openxmlformats.org/officeDocument/2006/extended-properties" xmlns:vt="http://schemas.openxmlformats.org/officeDocument/2006/docPropsVTypes">
  <TotalTime>57667</TotalTime>
  <Words>6809</Words>
  <Application>Microsoft Office PowerPoint</Application>
  <PresentationFormat>On-screen Show (4:3)</PresentationFormat>
  <Paragraphs>722</Paragraphs>
  <Slides>73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73</vt:i4>
      </vt:variant>
    </vt:vector>
  </HeadingPairs>
  <TitlesOfParts>
    <vt:vector size="79" baseType="lpstr">
      <vt:lpstr>Arial</vt:lpstr>
      <vt:lpstr>Arial Narrow</vt:lpstr>
      <vt:lpstr>Calibri</vt:lpstr>
      <vt:lpstr>Georgia</vt:lpstr>
      <vt:lpstr>Wingdings</vt:lpstr>
      <vt:lpstr>Duarte_Slidedocs</vt:lpstr>
      <vt:lpstr>SQL: DDL i DML</vt:lpstr>
      <vt:lpstr>SQL: DDL i DML</vt:lpstr>
      <vt:lpstr>SQL: DDL i DML</vt:lpstr>
      <vt:lpstr>SQL: DDL i i DML</vt:lpstr>
      <vt:lpstr>Uvod </vt:lpstr>
      <vt:lpstr>Sql JE?</vt:lpstr>
      <vt:lpstr>SQL Tabele</vt:lpstr>
      <vt:lpstr>Ključevi tabela</vt:lpstr>
      <vt:lpstr>Primer relacione baze sa tri tabele</vt:lpstr>
      <vt:lpstr>Sistemi za upravljanje relacionim bazama podataka (rdbms)</vt:lpstr>
      <vt:lpstr>Najpoznatiji rdbms sistemi</vt:lpstr>
      <vt:lpstr>SQL</vt:lpstr>
      <vt:lpstr>Istorija SQL-a</vt:lpstr>
      <vt:lpstr>Karakteristike SQL-a</vt:lpstr>
      <vt:lpstr>DDL-CREATE TABLE </vt:lpstr>
      <vt:lpstr>Čemu služi naredba CREATE TABLE </vt:lpstr>
      <vt:lpstr>CREATE TABLE-primary key, unique, null/not null </vt:lpstr>
      <vt:lpstr>Primeri tabela koje treba kreirati</vt:lpstr>
      <vt:lpstr>kreiranje tabele ARTIST</vt:lpstr>
      <vt:lpstr>CREATE TABLE-FOREIGN KEY </vt:lpstr>
      <vt:lpstr>kreiranje tabele WORK</vt:lpstr>
      <vt:lpstr>klauzulE DELETE (UPDATE) NO ACTION i  DELETE (UPDATE) CASCADE  uz foreign key </vt:lpstr>
      <vt:lpstr>CREATE TABLE-case study</vt:lpstr>
      <vt:lpstr>Dizajn baze podataka galerije slika</vt:lpstr>
      <vt:lpstr>Kreiranje tabela artist, work i customer</vt:lpstr>
      <vt:lpstr>Kreiranje tabela transaction i customer_artist_int</vt:lpstr>
      <vt:lpstr>Vežba: Primeri naredbe CREATE TABLE </vt:lpstr>
      <vt:lpstr>Primer 1. Kreiranje tabele imenik</vt:lpstr>
      <vt:lpstr>Primer 2. kreiranja naredbe CREATE TABLE </vt:lpstr>
      <vt:lpstr>DDL-CREATE INDEX</vt:lpstr>
      <vt:lpstr>čemu služe indeksi?</vt:lpstr>
      <vt:lpstr>DDL-ALTER TABLE </vt:lpstr>
      <vt:lpstr>Kada se koristi naredba ALTER TABLE ?</vt:lpstr>
      <vt:lpstr>DDL-DROP TABLE</vt:lpstr>
      <vt:lpstr>Kada se koristi naredba DROP TABLE?</vt:lpstr>
      <vt:lpstr>naredbe drop table i alter table</vt:lpstr>
      <vt:lpstr>Vežba: Primeri ALTER TABLE i DROP TABLE</vt:lpstr>
      <vt:lpstr>1. Primer  </vt:lpstr>
      <vt:lpstr>2. Primer</vt:lpstr>
      <vt:lpstr>DML-INSERT</vt:lpstr>
      <vt:lpstr>Čemu služi naredba insert?</vt:lpstr>
      <vt:lpstr>različite opcije naredbe insert</vt:lpstr>
      <vt:lpstr>Vežba: Primeri INSERT naredbe</vt:lpstr>
      <vt:lpstr>Format naredbe insert</vt:lpstr>
      <vt:lpstr>Primer 1. naredbe INSERT</vt:lpstr>
      <vt:lpstr>Primer 2. naredbe INSERT</vt:lpstr>
      <vt:lpstr>DML-UPDATE</vt:lpstr>
      <vt:lpstr>Čemu služi naredba update?</vt:lpstr>
      <vt:lpstr>Drugi način upotrebe naredbe update </vt:lpstr>
      <vt:lpstr>Vežba: Primeri UPDATE naredbe</vt:lpstr>
      <vt:lpstr>Primer 1. naredbe update</vt:lpstr>
      <vt:lpstr>Primer 2. naredbA update sa naredbom select</vt:lpstr>
      <vt:lpstr>Praktična vežba 1:</vt:lpstr>
      <vt:lpstr>Praktična vežba 2:</vt:lpstr>
      <vt:lpstr>Naredba DELETE</vt:lpstr>
      <vt:lpstr>Čemu služi naredba DELETE</vt:lpstr>
      <vt:lpstr>DML-SELECT-osnovni oblik</vt:lpstr>
      <vt:lpstr>Čemu služi naredba select?</vt:lpstr>
      <vt:lpstr>DML-Primena naredbe SELECT</vt:lpstr>
      <vt:lpstr>Tabele za prikaz različitih primena naredbe select</vt:lpstr>
      <vt:lpstr>Primer 1.</vt:lpstr>
      <vt:lpstr>Primer 2.</vt:lpstr>
      <vt:lpstr>Vežba: Primeri bazicnih oblika SELECT naredbe</vt:lpstr>
      <vt:lpstr>Naredba select bez where klauzule</vt:lpstr>
      <vt:lpstr>Uvod u phpMyAdmin</vt:lpstr>
      <vt:lpstr>Čemu služi PHPMyAdmin?</vt:lpstr>
      <vt:lpstr>Pokretanje  phpMyAdmin </vt:lpstr>
      <vt:lpstr>Kreiranje baze </vt:lpstr>
      <vt:lpstr>Kreiranje tabela</vt:lpstr>
      <vt:lpstr>Prikaz kreirane tabele</vt:lpstr>
      <vt:lpstr>SQL naredbe</vt:lpstr>
      <vt:lpstr>Zaključak</vt:lpstr>
      <vt:lpstr>Zaključak</vt:lpstr>
    </vt:vector>
  </TitlesOfParts>
  <Company>Duarte, Inc. 650-625-8200 info@duarte.com www.duarte.com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Testiranje softvera sa JUnit</dc:title>
  <dc:subject/>
  <dc:creator>Dragan Domazet</dc:creator>
  <cp:keywords/>
  <dc:description/>
  <cp:lastModifiedBy>vuk.vasic</cp:lastModifiedBy>
  <cp:revision>2351</cp:revision>
  <cp:lastPrinted>2014-02-20T16:35:04Z</cp:lastPrinted>
  <dcterms:created xsi:type="dcterms:W3CDTF">2014-01-14T20:20:43Z</dcterms:created>
  <dcterms:modified xsi:type="dcterms:W3CDTF">2016-02-03T14:18:33Z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24749045</vt:lpwstr>
  </property>
  <property fmtid="{D5CDD505-2E9C-101B-9397-08002B2CF9AE}" pid="3" name="NXPowerLiteSettings">
    <vt:lpwstr>F98007B004F000</vt:lpwstr>
  </property>
  <property fmtid="{D5CDD505-2E9C-101B-9397-08002B2CF9AE}" pid="4" name="NXPowerLiteVersion">
    <vt:lpwstr>D5.0.2</vt:lpwstr>
  </property>
  <property fmtid="{D5CDD505-2E9C-101B-9397-08002B2CF9AE}" pid="5" name="Tfs.LastKnownPath">
    <vt:lpwstr>\\hpboban\SharedDocs\Gagi\Dusan-DUARTE\Duarte Slidedocs Downloads\Slidedocs_Template-2014-06-11.pptx</vt:lpwstr>
  </property>
</Properties>
</file>